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25"/>
  </p:notesMasterIdLst>
  <p:handoutMasterIdLst>
    <p:handoutMasterId r:id="rId26"/>
  </p:handoutMasterIdLst>
  <p:sldIdLst>
    <p:sldId id="282"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296" r:id="rId24"/>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56879" autoAdjust="0"/>
  </p:normalViewPr>
  <p:slideViewPr>
    <p:cSldViewPr snapToGrid="0">
      <p:cViewPr varScale="1">
        <p:scale>
          <a:sx n="45" d="100"/>
          <a:sy n="45" d="100"/>
        </p:scale>
        <p:origin x="1698"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9" d="100"/>
          <a:sy n="89" d="100"/>
        </p:scale>
        <p:origin x="282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6E8B22-3EB3-4100-A83C-A0D8BD5E5132}" type="doc">
      <dgm:prSet loTypeId="urn:microsoft.com/office/officeart/2005/8/layout/venn1" loCatId="relationship" qsTypeId="urn:microsoft.com/office/officeart/2005/8/quickstyle/simple1" qsCatId="simple" csTypeId="urn:microsoft.com/office/officeart/2005/8/colors/accent0_2" csCatId="mainScheme" phldr="1"/>
      <dgm:spPr/>
    </dgm:pt>
    <dgm:pt modelId="{58F9B979-D39B-4BF0-8B84-B85FA1E589BC}">
      <dgm:prSet phldrT="[Текст]"/>
      <dgm:spPr/>
      <dgm:t>
        <a:bodyPr/>
        <a:lstStyle/>
        <a:p>
          <a:r>
            <a:rPr lang="ru-RU" dirty="0" smtClean="0"/>
            <a:t>Обработка данных	</a:t>
          </a:r>
          <a:endParaRPr lang="ru-RU" dirty="0"/>
        </a:p>
      </dgm:t>
    </dgm:pt>
    <dgm:pt modelId="{160CCC89-7F0C-4BBE-AFDE-F4AC7C04D189}" type="parTrans" cxnId="{B3E11215-09D7-41C7-A6EB-4133A6860222}">
      <dgm:prSet/>
      <dgm:spPr/>
      <dgm:t>
        <a:bodyPr/>
        <a:lstStyle/>
        <a:p>
          <a:endParaRPr lang="ru-RU"/>
        </a:p>
      </dgm:t>
    </dgm:pt>
    <dgm:pt modelId="{5C97A070-CE73-45CB-81D0-A86BC69DF9A2}" type="sibTrans" cxnId="{B3E11215-09D7-41C7-A6EB-4133A6860222}">
      <dgm:prSet/>
      <dgm:spPr/>
      <dgm:t>
        <a:bodyPr/>
        <a:lstStyle/>
        <a:p>
          <a:endParaRPr lang="ru-RU"/>
        </a:p>
      </dgm:t>
    </dgm:pt>
    <dgm:pt modelId="{C1299EF4-AA4D-4E25-B9C2-283FFDFEA6DE}">
      <dgm:prSet phldrT="[Текст]"/>
      <dgm:spPr/>
      <dgm:t>
        <a:bodyPr/>
        <a:lstStyle/>
        <a:p>
          <a:r>
            <a:rPr lang="ru-RU" dirty="0" smtClean="0"/>
            <a:t>Управление знаниями</a:t>
          </a:r>
          <a:endParaRPr lang="ru-RU" dirty="0"/>
        </a:p>
      </dgm:t>
    </dgm:pt>
    <dgm:pt modelId="{6E0C5A8B-A039-4FC0-91A2-5643901A83DB}" type="parTrans" cxnId="{E497A0F2-BEEC-4D64-9C75-43940798A926}">
      <dgm:prSet/>
      <dgm:spPr/>
      <dgm:t>
        <a:bodyPr/>
        <a:lstStyle/>
        <a:p>
          <a:endParaRPr lang="ru-RU"/>
        </a:p>
      </dgm:t>
    </dgm:pt>
    <dgm:pt modelId="{2E551823-4CB7-4344-ADE6-A8A3614E6A9B}" type="sibTrans" cxnId="{E497A0F2-BEEC-4D64-9C75-43940798A926}">
      <dgm:prSet/>
      <dgm:spPr/>
      <dgm:t>
        <a:bodyPr/>
        <a:lstStyle/>
        <a:p>
          <a:endParaRPr lang="ru-RU"/>
        </a:p>
      </dgm:t>
    </dgm:pt>
    <dgm:pt modelId="{717CBF3A-DC70-4B2F-BA51-1FCA21115F61}">
      <dgm:prSet phldrT="[Текст]"/>
      <dgm:spPr/>
      <dgm:t>
        <a:bodyPr/>
        <a:lstStyle/>
        <a:p>
          <a:r>
            <a:rPr lang="ru-RU" dirty="0" smtClean="0"/>
            <a:t>Управление информацией</a:t>
          </a:r>
          <a:endParaRPr lang="ru-RU" dirty="0"/>
        </a:p>
      </dgm:t>
    </dgm:pt>
    <dgm:pt modelId="{4679664C-CD88-441E-AB6D-DEFA13693F5D}" type="parTrans" cxnId="{A097DEC1-4F54-4ACD-A52B-230A2C29FDA4}">
      <dgm:prSet/>
      <dgm:spPr/>
      <dgm:t>
        <a:bodyPr/>
        <a:lstStyle/>
        <a:p>
          <a:endParaRPr lang="ru-RU"/>
        </a:p>
      </dgm:t>
    </dgm:pt>
    <dgm:pt modelId="{E3485D58-6E4C-4F4A-9B1C-E4460416D183}" type="sibTrans" cxnId="{A097DEC1-4F54-4ACD-A52B-230A2C29FDA4}">
      <dgm:prSet/>
      <dgm:spPr/>
      <dgm:t>
        <a:bodyPr/>
        <a:lstStyle/>
        <a:p>
          <a:endParaRPr lang="ru-RU"/>
        </a:p>
      </dgm:t>
    </dgm:pt>
    <dgm:pt modelId="{209B3DCC-56D2-4E2E-A7C0-084F57DC43F7}" type="pres">
      <dgm:prSet presAssocID="{356E8B22-3EB3-4100-A83C-A0D8BD5E5132}" presName="compositeShape" presStyleCnt="0">
        <dgm:presLayoutVars>
          <dgm:chMax val="7"/>
          <dgm:dir/>
          <dgm:resizeHandles val="exact"/>
        </dgm:presLayoutVars>
      </dgm:prSet>
      <dgm:spPr/>
    </dgm:pt>
    <dgm:pt modelId="{3AF6C85D-D628-49B3-A8C8-EF68A6C6A30A}" type="pres">
      <dgm:prSet presAssocID="{58F9B979-D39B-4BF0-8B84-B85FA1E589BC}" presName="circ1" presStyleLbl="vennNode1" presStyleIdx="0" presStyleCnt="3"/>
      <dgm:spPr/>
      <dgm:t>
        <a:bodyPr/>
        <a:lstStyle/>
        <a:p>
          <a:endParaRPr lang="ru-RU"/>
        </a:p>
      </dgm:t>
    </dgm:pt>
    <dgm:pt modelId="{03F08F68-18DE-43F8-9861-5B91CCD4ABDF}" type="pres">
      <dgm:prSet presAssocID="{58F9B979-D39B-4BF0-8B84-B85FA1E589BC}" presName="circ1Tx" presStyleLbl="revTx" presStyleIdx="0" presStyleCnt="0">
        <dgm:presLayoutVars>
          <dgm:chMax val="0"/>
          <dgm:chPref val="0"/>
          <dgm:bulletEnabled val="1"/>
        </dgm:presLayoutVars>
      </dgm:prSet>
      <dgm:spPr/>
      <dgm:t>
        <a:bodyPr/>
        <a:lstStyle/>
        <a:p>
          <a:endParaRPr lang="ru-RU"/>
        </a:p>
      </dgm:t>
    </dgm:pt>
    <dgm:pt modelId="{F4DB99F0-B357-4743-9CD8-4AFAD53BEB8C}" type="pres">
      <dgm:prSet presAssocID="{C1299EF4-AA4D-4E25-B9C2-283FFDFEA6DE}" presName="circ2" presStyleLbl="vennNode1" presStyleIdx="1" presStyleCnt="3"/>
      <dgm:spPr/>
      <dgm:t>
        <a:bodyPr/>
        <a:lstStyle/>
        <a:p>
          <a:endParaRPr lang="ru-RU"/>
        </a:p>
      </dgm:t>
    </dgm:pt>
    <dgm:pt modelId="{7E7CA73C-85EC-439F-AEDC-B0FC638BE963}" type="pres">
      <dgm:prSet presAssocID="{C1299EF4-AA4D-4E25-B9C2-283FFDFEA6DE}" presName="circ2Tx" presStyleLbl="revTx" presStyleIdx="0" presStyleCnt="0">
        <dgm:presLayoutVars>
          <dgm:chMax val="0"/>
          <dgm:chPref val="0"/>
          <dgm:bulletEnabled val="1"/>
        </dgm:presLayoutVars>
      </dgm:prSet>
      <dgm:spPr/>
      <dgm:t>
        <a:bodyPr/>
        <a:lstStyle/>
        <a:p>
          <a:endParaRPr lang="ru-RU"/>
        </a:p>
      </dgm:t>
    </dgm:pt>
    <dgm:pt modelId="{059B32BA-4B2A-43A6-A08A-58683A20B3C4}" type="pres">
      <dgm:prSet presAssocID="{717CBF3A-DC70-4B2F-BA51-1FCA21115F61}" presName="circ3" presStyleLbl="vennNode1" presStyleIdx="2" presStyleCnt="3"/>
      <dgm:spPr/>
      <dgm:t>
        <a:bodyPr/>
        <a:lstStyle/>
        <a:p>
          <a:endParaRPr lang="ru-RU"/>
        </a:p>
      </dgm:t>
    </dgm:pt>
    <dgm:pt modelId="{B4B5B3F4-B08C-4178-97AE-FAFEF537034F}" type="pres">
      <dgm:prSet presAssocID="{717CBF3A-DC70-4B2F-BA51-1FCA21115F61}" presName="circ3Tx" presStyleLbl="revTx" presStyleIdx="0" presStyleCnt="0">
        <dgm:presLayoutVars>
          <dgm:chMax val="0"/>
          <dgm:chPref val="0"/>
          <dgm:bulletEnabled val="1"/>
        </dgm:presLayoutVars>
      </dgm:prSet>
      <dgm:spPr/>
      <dgm:t>
        <a:bodyPr/>
        <a:lstStyle/>
        <a:p>
          <a:endParaRPr lang="ru-RU"/>
        </a:p>
      </dgm:t>
    </dgm:pt>
  </dgm:ptLst>
  <dgm:cxnLst>
    <dgm:cxn modelId="{16815542-6ACE-42A6-85DD-D91DBCE58B31}" type="presOf" srcId="{717CBF3A-DC70-4B2F-BA51-1FCA21115F61}" destId="{B4B5B3F4-B08C-4178-97AE-FAFEF537034F}" srcOrd="1" destOrd="0" presId="urn:microsoft.com/office/officeart/2005/8/layout/venn1"/>
    <dgm:cxn modelId="{B3E11215-09D7-41C7-A6EB-4133A6860222}" srcId="{356E8B22-3EB3-4100-A83C-A0D8BD5E5132}" destId="{58F9B979-D39B-4BF0-8B84-B85FA1E589BC}" srcOrd="0" destOrd="0" parTransId="{160CCC89-7F0C-4BBE-AFDE-F4AC7C04D189}" sibTransId="{5C97A070-CE73-45CB-81D0-A86BC69DF9A2}"/>
    <dgm:cxn modelId="{14936555-9ED1-4472-9B31-89B117315CEA}" type="presOf" srcId="{C1299EF4-AA4D-4E25-B9C2-283FFDFEA6DE}" destId="{F4DB99F0-B357-4743-9CD8-4AFAD53BEB8C}" srcOrd="0" destOrd="0" presId="urn:microsoft.com/office/officeart/2005/8/layout/venn1"/>
    <dgm:cxn modelId="{E497A0F2-BEEC-4D64-9C75-43940798A926}" srcId="{356E8B22-3EB3-4100-A83C-A0D8BD5E5132}" destId="{C1299EF4-AA4D-4E25-B9C2-283FFDFEA6DE}" srcOrd="1" destOrd="0" parTransId="{6E0C5A8B-A039-4FC0-91A2-5643901A83DB}" sibTransId="{2E551823-4CB7-4344-ADE6-A8A3614E6A9B}"/>
    <dgm:cxn modelId="{55A1456C-0DB8-4A7C-9A55-9D7CE2B632F3}" type="presOf" srcId="{717CBF3A-DC70-4B2F-BA51-1FCA21115F61}" destId="{059B32BA-4B2A-43A6-A08A-58683A20B3C4}" srcOrd="0" destOrd="0" presId="urn:microsoft.com/office/officeart/2005/8/layout/venn1"/>
    <dgm:cxn modelId="{63E4C1C2-0D7E-4E50-A50B-7DCC58D5CD55}" type="presOf" srcId="{C1299EF4-AA4D-4E25-B9C2-283FFDFEA6DE}" destId="{7E7CA73C-85EC-439F-AEDC-B0FC638BE963}" srcOrd="1" destOrd="0" presId="urn:microsoft.com/office/officeart/2005/8/layout/venn1"/>
    <dgm:cxn modelId="{63BFFEB1-ECF7-4EBA-B993-D8F0A06B3FB5}" type="presOf" srcId="{356E8B22-3EB3-4100-A83C-A0D8BD5E5132}" destId="{209B3DCC-56D2-4E2E-A7C0-084F57DC43F7}" srcOrd="0" destOrd="0" presId="urn:microsoft.com/office/officeart/2005/8/layout/venn1"/>
    <dgm:cxn modelId="{262BC521-D143-48B0-96BD-9F1687F474F8}" type="presOf" srcId="{58F9B979-D39B-4BF0-8B84-B85FA1E589BC}" destId="{03F08F68-18DE-43F8-9861-5B91CCD4ABDF}" srcOrd="1" destOrd="0" presId="urn:microsoft.com/office/officeart/2005/8/layout/venn1"/>
    <dgm:cxn modelId="{5A69E497-AB25-426A-9726-05D405ACD846}" type="presOf" srcId="{58F9B979-D39B-4BF0-8B84-B85FA1E589BC}" destId="{3AF6C85D-D628-49B3-A8C8-EF68A6C6A30A}" srcOrd="0" destOrd="0" presId="urn:microsoft.com/office/officeart/2005/8/layout/venn1"/>
    <dgm:cxn modelId="{A097DEC1-4F54-4ACD-A52B-230A2C29FDA4}" srcId="{356E8B22-3EB3-4100-A83C-A0D8BD5E5132}" destId="{717CBF3A-DC70-4B2F-BA51-1FCA21115F61}" srcOrd="2" destOrd="0" parTransId="{4679664C-CD88-441E-AB6D-DEFA13693F5D}" sibTransId="{E3485D58-6E4C-4F4A-9B1C-E4460416D183}"/>
    <dgm:cxn modelId="{342881A4-3A7B-493E-94DF-7B6C0C51EA79}" type="presParOf" srcId="{209B3DCC-56D2-4E2E-A7C0-084F57DC43F7}" destId="{3AF6C85D-D628-49B3-A8C8-EF68A6C6A30A}" srcOrd="0" destOrd="0" presId="urn:microsoft.com/office/officeart/2005/8/layout/venn1"/>
    <dgm:cxn modelId="{B05630C3-10D7-4EB6-BC65-192C5FDCB367}" type="presParOf" srcId="{209B3DCC-56D2-4E2E-A7C0-084F57DC43F7}" destId="{03F08F68-18DE-43F8-9861-5B91CCD4ABDF}" srcOrd="1" destOrd="0" presId="urn:microsoft.com/office/officeart/2005/8/layout/venn1"/>
    <dgm:cxn modelId="{3B55D5F6-67AC-4E15-A867-8607EAD89683}" type="presParOf" srcId="{209B3DCC-56D2-4E2E-A7C0-084F57DC43F7}" destId="{F4DB99F0-B357-4743-9CD8-4AFAD53BEB8C}" srcOrd="2" destOrd="0" presId="urn:microsoft.com/office/officeart/2005/8/layout/venn1"/>
    <dgm:cxn modelId="{7DA156AE-FF73-441B-9487-D6A06AFEAB54}" type="presParOf" srcId="{209B3DCC-56D2-4E2E-A7C0-084F57DC43F7}" destId="{7E7CA73C-85EC-439F-AEDC-B0FC638BE963}" srcOrd="3" destOrd="0" presId="urn:microsoft.com/office/officeart/2005/8/layout/venn1"/>
    <dgm:cxn modelId="{2EB809B2-C058-41AF-974D-FBF79B134894}" type="presParOf" srcId="{209B3DCC-56D2-4E2E-A7C0-084F57DC43F7}" destId="{059B32BA-4B2A-43A6-A08A-58683A20B3C4}" srcOrd="4" destOrd="0" presId="urn:microsoft.com/office/officeart/2005/8/layout/venn1"/>
    <dgm:cxn modelId="{61E8E12D-7472-4B37-88E3-B71C1C2548F5}" type="presParOf" srcId="{209B3DCC-56D2-4E2E-A7C0-084F57DC43F7}" destId="{B4B5B3F4-B08C-4178-97AE-FAFEF537034F}"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38D42CB-263B-406B-A9D3-66B2A93A1598}" type="doc">
      <dgm:prSet loTypeId="urn:microsoft.com/office/officeart/2005/8/layout/hProcess11" loCatId="process" qsTypeId="urn:microsoft.com/office/officeart/2005/8/quickstyle/simple1" qsCatId="simple" csTypeId="urn:microsoft.com/office/officeart/2005/8/colors/accent0_2" csCatId="mainScheme" phldr="1"/>
      <dgm:spPr/>
    </dgm:pt>
    <dgm:pt modelId="{8028D69F-B6C1-4884-80DF-6FD66A00B145}">
      <dgm:prSet phldrT="[Текст]"/>
      <dgm:spPr/>
      <dgm:t>
        <a:bodyPr/>
        <a:lstStyle/>
        <a:p>
          <a:r>
            <a:rPr lang="ru-RU" dirty="0" smtClean="0"/>
            <a:t>Цель внедрения?</a:t>
          </a:r>
          <a:endParaRPr lang="ru-RU" dirty="0"/>
        </a:p>
      </dgm:t>
    </dgm:pt>
    <dgm:pt modelId="{50B68D20-F019-4927-B102-26368902521E}" type="parTrans" cxnId="{9DFE6720-9384-4EAC-8557-6FF5BD541743}">
      <dgm:prSet/>
      <dgm:spPr/>
      <dgm:t>
        <a:bodyPr/>
        <a:lstStyle/>
        <a:p>
          <a:endParaRPr lang="ru-RU"/>
        </a:p>
      </dgm:t>
    </dgm:pt>
    <dgm:pt modelId="{C2A432C9-98B7-4833-869A-5CB5E933E5E1}" type="sibTrans" cxnId="{9DFE6720-9384-4EAC-8557-6FF5BD541743}">
      <dgm:prSet/>
      <dgm:spPr/>
      <dgm:t>
        <a:bodyPr/>
        <a:lstStyle/>
        <a:p>
          <a:endParaRPr lang="ru-RU"/>
        </a:p>
      </dgm:t>
    </dgm:pt>
    <dgm:pt modelId="{9AA9C70E-F303-4FDA-A4A4-400FE1ED3B1D}">
      <dgm:prSet phldrT="[Текст]"/>
      <dgm:spPr/>
      <dgm:t>
        <a:bodyPr/>
        <a:lstStyle/>
        <a:p>
          <a:r>
            <a:rPr lang="ru-RU" dirty="0" smtClean="0"/>
            <a:t>Бизнес-процессы какие?</a:t>
          </a:r>
          <a:endParaRPr lang="ru-RU" dirty="0"/>
        </a:p>
      </dgm:t>
    </dgm:pt>
    <dgm:pt modelId="{3866211A-866A-46B5-9A62-4B7D3F4D5858}" type="parTrans" cxnId="{15BC318B-FFD6-4955-ADBF-64874F53836A}">
      <dgm:prSet/>
      <dgm:spPr/>
      <dgm:t>
        <a:bodyPr/>
        <a:lstStyle/>
        <a:p>
          <a:endParaRPr lang="ru-RU"/>
        </a:p>
      </dgm:t>
    </dgm:pt>
    <dgm:pt modelId="{3C30A0C1-0F2C-4399-A072-3BF1803107A7}" type="sibTrans" cxnId="{15BC318B-FFD6-4955-ADBF-64874F53836A}">
      <dgm:prSet/>
      <dgm:spPr/>
      <dgm:t>
        <a:bodyPr/>
        <a:lstStyle/>
        <a:p>
          <a:endParaRPr lang="ru-RU"/>
        </a:p>
      </dgm:t>
    </dgm:pt>
    <dgm:pt modelId="{79BF78A4-0345-4BE0-9C84-3CFD3FB2E375}">
      <dgm:prSet phldrT="[Текст]"/>
      <dgm:spPr/>
      <dgm:t>
        <a:bodyPr/>
        <a:lstStyle/>
        <a:p>
          <a:r>
            <a:rPr lang="ru-RU" dirty="0" smtClean="0"/>
            <a:t>ТЗ где?</a:t>
          </a:r>
          <a:endParaRPr lang="ru-RU" dirty="0"/>
        </a:p>
      </dgm:t>
    </dgm:pt>
    <dgm:pt modelId="{3FAFCC65-B219-411E-BAA3-C2591657BC41}" type="parTrans" cxnId="{72F88398-4A11-43BD-8F76-98588D67DF47}">
      <dgm:prSet/>
      <dgm:spPr/>
      <dgm:t>
        <a:bodyPr/>
        <a:lstStyle/>
        <a:p>
          <a:endParaRPr lang="ru-RU"/>
        </a:p>
      </dgm:t>
    </dgm:pt>
    <dgm:pt modelId="{442E7ECA-F01F-4608-B2B0-7D6F99FCE796}" type="sibTrans" cxnId="{72F88398-4A11-43BD-8F76-98588D67DF47}">
      <dgm:prSet/>
      <dgm:spPr/>
      <dgm:t>
        <a:bodyPr/>
        <a:lstStyle/>
        <a:p>
          <a:endParaRPr lang="ru-RU"/>
        </a:p>
      </dgm:t>
    </dgm:pt>
    <dgm:pt modelId="{4A9EC5F1-B06C-4003-B82C-41726BEBD275}" type="pres">
      <dgm:prSet presAssocID="{938D42CB-263B-406B-A9D3-66B2A93A1598}" presName="Name0" presStyleCnt="0">
        <dgm:presLayoutVars>
          <dgm:dir/>
          <dgm:resizeHandles val="exact"/>
        </dgm:presLayoutVars>
      </dgm:prSet>
      <dgm:spPr/>
    </dgm:pt>
    <dgm:pt modelId="{D0E57B6D-F8F5-41D6-BF81-CA6573D2F72A}" type="pres">
      <dgm:prSet presAssocID="{938D42CB-263B-406B-A9D3-66B2A93A1598}" presName="arrow" presStyleLbl="bgShp" presStyleIdx="0" presStyleCnt="1"/>
      <dgm:spPr/>
    </dgm:pt>
    <dgm:pt modelId="{ED1CA450-F77B-4D46-B48D-9C501D9DB8BA}" type="pres">
      <dgm:prSet presAssocID="{938D42CB-263B-406B-A9D3-66B2A93A1598}" presName="points" presStyleCnt="0"/>
      <dgm:spPr/>
    </dgm:pt>
    <dgm:pt modelId="{03883CDF-8C71-4464-AB37-23D296C23EBF}" type="pres">
      <dgm:prSet presAssocID="{8028D69F-B6C1-4884-80DF-6FD66A00B145}" presName="compositeA" presStyleCnt="0"/>
      <dgm:spPr/>
    </dgm:pt>
    <dgm:pt modelId="{FE905B55-0346-4C49-8014-D2D90407062F}" type="pres">
      <dgm:prSet presAssocID="{8028D69F-B6C1-4884-80DF-6FD66A00B145}" presName="textA" presStyleLbl="revTx" presStyleIdx="0" presStyleCnt="3">
        <dgm:presLayoutVars>
          <dgm:bulletEnabled val="1"/>
        </dgm:presLayoutVars>
      </dgm:prSet>
      <dgm:spPr/>
      <dgm:t>
        <a:bodyPr/>
        <a:lstStyle/>
        <a:p>
          <a:endParaRPr lang="ru-RU"/>
        </a:p>
      </dgm:t>
    </dgm:pt>
    <dgm:pt modelId="{8580492A-D568-4910-AF49-730A316DB518}" type="pres">
      <dgm:prSet presAssocID="{8028D69F-B6C1-4884-80DF-6FD66A00B145}" presName="circleA" presStyleLbl="node1" presStyleIdx="0" presStyleCnt="3"/>
      <dgm:spPr/>
    </dgm:pt>
    <dgm:pt modelId="{11D3533E-8AB0-4083-BD5D-1429FF3457B6}" type="pres">
      <dgm:prSet presAssocID="{8028D69F-B6C1-4884-80DF-6FD66A00B145}" presName="spaceA" presStyleCnt="0"/>
      <dgm:spPr/>
    </dgm:pt>
    <dgm:pt modelId="{435DB012-59D8-4EBA-A07D-39D00548B868}" type="pres">
      <dgm:prSet presAssocID="{C2A432C9-98B7-4833-869A-5CB5E933E5E1}" presName="space" presStyleCnt="0"/>
      <dgm:spPr/>
    </dgm:pt>
    <dgm:pt modelId="{BF957B8F-4557-4773-8A5E-31D576C09F0D}" type="pres">
      <dgm:prSet presAssocID="{9AA9C70E-F303-4FDA-A4A4-400FE1ED3B1D}" presName="compositeB" presStyleCnt="0"/>
      <dgm:spPr/>
    </dgm:pt>
    <dgm:pt modelId="{D7037056-A91A-4B06-9E33-5C484933A5A2}" type="pres">
      <dgm:prSet presAssocID="{9AA9C70E-F303-4FDA-A4A4-400FE1ED3B1D}" presName="textB" presStyleLbl="revTx" presStyleIdx="1" presStyleCnt="3">
        <dgm:presLayoutVars>
          <dgm:bulletEnabled val="1"/>
        </dgm:presLayoutVars>
      </dgm:prSet>
      <dgm:spPr/>
      <dgm:t>
        <a:bodyPr/>
        <a:lstStyle/>
        <a:p>
          <a:endParaRPr lang="ru-RU"/>
        </a:p>
      </dgm:t>
    </dgm:pt>
    <dgm:pt modelId="{B8337686-82F5-43E2-9862-9A6B5872A9B3}" type="pres">
      <dgm:prSet presAssocID="{9AA9C70E-F303-4FDA-A4A4-400FE1ED3B1D}" presName="circleB" presStyleLbl="node1" presStyleIdx="1" presStyleCnt="3"/>
      <dgm:spPr/>
    </dgm:pt>
    <dgm:pt modelId="{ADCC38F2-C6D8-4BFD-91F7-339E2D03E68C}" type="pres">
      <dgm:prSet presAssocID="{9AA9C70E-F303-4FDA-A4A4-400FE1ED3B1D}" presName="spaceB" presStyleCnt="0"/>
      <dgm:spPr/>
    </dgm:pt>
    <dgm:pt modelId="{17E6DB77-FAD8-46B5-9ACF-0649AB71FA0C}" type="pres">
      <dgm:prSet presAssocID="{3C30A0C1-0F2C-4399-A072-3BF1803107A7}" presName="space" presStyleCnt="0"/>
      <dgm:spPr/>
    </dgm:pt>
    <dgm:pt modelId="{6B47CCFE-8DA1-4E0C-BD13-030A024F7A78}" type="pres">
      <dgm:prSet presAssocID="{79BF78A4-0345-4BE0-9C84-3CFD3FB2E375}" presName="compositeA" presStyleCnt="0"/>
      <dgm:spPr/>
    </dgm:pt>
    <dgm:pt modelId="{6A97527E-CD8A-4EB2-B47B-9E32EA61F0BD}" type="pres">
      <dgm:prSet presAssocID="{79BF78A4-0345-4BE0-9C84-3CFD3FB2E375}" presName="textA" presStyleLbl="revTx" presStyleIdx="2" presStyleCnt="3">
        <dgm:presLayoutVars>
          <dgm:bulletEnabled val="1"/>
        </dgm:presLayoutVars>
      </dgm:prSet>
      <dgm:spPr/>
      <dgm:t>
        <a:bodyPr/>
        <a:lstStyle/>
        <a:p>
          <a:endParaRPr lang="ru-RU"/>
        </a:p>
      </dgm:t>
    </dgm:pt>
    <dgm:pt modelId="{2BFB8F97-DF6C-48CB-A975-BEE1E665FBAD}" type="pres">
      <dgm:prSet presAssocID="{79BF78A4-0345-4BE0-9C84-3CFD3FB2E375}" presName="circleA" presStyleLbl="node1" presStyleIdx="2" presStyleCnt="3"/>
      <dgm:spPr/>
    </dgm:pt>
    <dgm:pt modelId="{9309A9BF-7A7E-488B-97DD-012C85B36400}" type="pres">
      <dgm:prSet presAssocID="{79BF78A4-0345-4BE0-9C84-3CFD3FB2E375}" presName="spaceA" presStyleCnt="0"/>
      <dgm:spPr/>
    </dgm:pt>
  </dgm:ptLst>
  <dgm:cxnLst>
    <dgm:cxn modelId="{72F88398-4A11-43BD-8F76-98588D67DF47}" srcId="{938D42CB-263B-406B-A9D3-66B2A93A1598}" destId="{79BF78A4-0345-4BE0-9C84-3CFD3FB2E375}" srcOrd="2" destOrd="0" parTransId="{3FAFCC65-B219-411E-BAA3-C2591657BC41}" sibTransId="{442E7ECA-F01F-4608-B2B0-7D6F99FCE796}"/>
    <dgm:cxn modelId="{9DFE6720-9384-4EAC-8557-6FF5BD541743}" srcId="{938D42CB-263B-406B-A9D3-66B2A93A1598}" destId="{8028D69F-B6C1-4884-80DF-6FD66A00B145}" srcOrd="0" destOrd="0" parTransId="{50B68D20-F019-4927-B102-26368902521E}" sibTransId="{C2A432C9-98B7-4833-869A-5CB5E933E5E1}"/>
    <dgm:cxn modelId="{DA9797DA-E3E4-4867-A998-357F231A887B}" type="presOf" srcId="{79BF78A4-0345-4BE0-9C84-3CFD3FB2E375}" destId="{6A97527E-CD8A-4EB2-B47B-9E32EA61F0BD}" srcOrd="0" destOrd="0" presId="urn:microsoft.com/office/officeart/2005/8/layout/hProcess11"/>
    <dgm:cxn modelId="{15BC318B-FFD6-4955-ADBF-64874F53836A}" srcId="{938D42CB-263B-406B-A9D3-66B2A93A1598}" destId="{9AA9C70E-F303-4FDA-A4A4-400FE1ED3B1D}" srcOrd="1" destOrd="0" parTransId="{3866211A-866A-46B5-9A62-4B7D3F4D5858}" sibTransId="{3C30A0C1-0F2C-4399-A072-3BF1803107A7}"/>
    <dgm:cxn modelId="{C6F7BD66-2B64-4D8C-ABA3-4521E37A691B}" type="presOf" srcId="{9AA9C70E-F303-4FDA-A4A4-400FE1ED3B1D}" destId="{D7037056-A91A-4B06-9E33-5C484933A5A2}" srcOrd="0" destOrd="0" presId="urn:microsoft.com/office/officeart/2005/8/layout/hProcess11"/>
    <dgm:cxn modelId="{71531AB9-5C67-4962-BB81-D67198FC6F06}" type="presOf" srcId="{938D42CB-263B-406B-A9D3-66B2A93A1598}" destId="{4A9EC5F1-B06C-4003-B82C-41726BEBD275}" srcOrd="0" destOrd="0" presId="urn:microsoft.com/office/officeart/2005/8/layout/hProcess11"/>
    <dgm:cxn modelId="{0494D9D6-BA6E-47E7-8E8D-551E46CE98E6}" type="presOf" srcId="{8028D69F-B6C1-4884-80DF-6FD66A00B145}" destId="{FE905B55-0346-4C49-8014-D2D90407062F}" srcOrd="0" destOrd="0" presId="urn:microsoft.com/office/officeart/2005/8/layout/hProcess11"/>
    <dgm:cxn modelId="{0FE3CFAA-E50C-4783-9E03-BFEA83ED52DD}" type="presParOf" srcId="{4A9EC5F1-B06C-4003-B82C-41726BEBD275}" destId="{D0E57B6D-F8F5-41D6-BF81-CA6573D2F72A}" srcOrd="0" destOrd="0" presId="urn:microsoft.com/office/officeart/2005/8/layout/hProcess11"/>
    <dgm:cxn modelId="{3380DB42-2DD4-4CA5-861F-25F15822CD3A}" type="presParOf" srcId="{4A9EC5F1-B06C-4003-B82C-41726BEBD275}" destId="{ED1CA450-F77B-4D46-B48D-9C501D9DB8BA}" srcOrd="1" destOrd="0" presId="urn:microsoft.com/office/officeart/2005/8/layout/hProcess11"/>
    <dgm:cxn modelId="{D9C157F7-1D42-4A5A-AC60-362A0F99BE1E}" type="presParOf" srcId="{ED1CA450-F77B-4D46-B48D-9C501D9DB8BA}" destId="{03883CDF-8C71-4464-AB37-23D296C23EBF}" srcOrd="0" destOrd="0" presId="urn:microsoft.com/office/officeart/2005/8/layout/hProcess11"/>
    <dgm:cxn modelId="{74161B93-FB2B-4DDC-A136-9D1CD7FB953A}" type="presParOf" srcId="{03883CDF-8C71-4464-AB37-23D296C23EBF}" destId="{FE905B55-0346-4C49-8014-D2D90407062F}" srcOrd="0" destOrd="0" presId="urn:microsoft.com/office/officeart/2005/8/layout/hProcess11"/>
    <dgm:cxn modelId="{F67D80AC-C8BB-4FAB-84E4-21BA9194299D}" type="presParOf" srcId="{03883CDF-8C71-4464-AB37-23D296C23EBF}" destId="{8580492A-D568-4910-AF49-730A316DB518}" srcOrd="1" destOrd="0" presId="urn:microsoft.com/office/officeart/2005/8/layout/hProcess11"/>
    <dgm:cxn modelId="{D47D9C91-9D29-4C18-8270-2D75ADA43B30}" type="presParOf" srcId="{03883CDF-8C71-4464-AB37-23D296C23EBF}" destId="{11D3533E-8AB0-4083-BD5D-1429FF3457B6}" srcOrd="2" destOrd="0" presId="urn:microsoft.com/office/officeart/2005/8/layout/hProcess11"/>
    <dgm:cxn modelId="{C478FA29-9500-4817-BC9F-917E7DF15DA0}" type="presParOf" srcId="{ED1CA450-F77B-4D46-B48D-9C501D9DB8BA}" destId="{435DB012-59D8-4EBA-A07D-39D00548B868}" srcOrd="1" destOrd="0" presId="urn:microsoft.com/office/officeart/2005/8/layout/hProcess11"/>
    <dgm:cxn modelId="{BF886FAD-4B64-48CD-8485-3492DCD31244}" type="presParOf" srcId="{ED1CA450-F77B-4D46-B48D-9C501D9DB8BA}" destId="{BF957B8F-4557-4773-8A5E-31D576C09F0D}" srcOrd="2" destOrd="0" presId="urn:microsoft.com/office/officeart/2005/8/layout/hProcess11"/>
    <dgm:cxn modelId="{23313CB0-D04B-4E1A-9D31-F56AB034CF31}" type="presParOf" srcId="{BF957B8F-4557-4773-8A5E-31D576C09F0D}" destId="{D7037056-A91A-4B06-9E33-5C484933A5A2}" srcOrd="0" destOrd="0" presId="urn:microsoft.com/office/officeart/2005/8/layout/hProcess11"/>
    <dgm:cxn modelId="{B9CD9589-617B-4460-9A0D-8EDA5A512754}" type="presParOf" srcId="{BF957B8F-4557-4773-8A5E-31D576C09F0D}" destId="{B8337686-82F5-43E2-9862-9A6B5872A9B3}" srcOrd="1" destOrd="0" presId="urn:microsoft.com/office/officeart/2005/8/layout/hProcess11"/>
    <dgm:cxn modelId="{F92CF5E3-9CEC-433C-AD00-CB00B5DF0CA6}" type="presParOf" srcId="{BF957B8F-4557-4773-8A5E-31D576C09F0D}" destId="{ADCC38F2-C6D8-4BFD-91F7-339E2D03E68C}" srcOrd="2" destOrd="0" presId="urn:microsoft.com/office/officeart/2005/8/layout/hProcess11"/>
    <dgm:cxn modelId="{0DA2C36C-1347-40F6-A7C4-D8C78F9C3C49}" type="presParOf" srcId="{ED1CA450-F77B-4D46-B48D-9C501D9DB8BA}" destId="{17E6DB77-FAD8-46B5-9ACF-0649AB71FA0C}" srcOrd="3" destOrd="0" presId="urn:microsoft.com/office/officeart/2005/8/layout/hProcess11"/>
    <dgm:cxn modelId="{9FF7E4E9-CBCE-429F-A6EF-7F9A02A5843E}" type="presParOf" srcId="{ED1CA450-F77B-4D46-B48D-9C501D9DB8BA}" destId="{6B47CCFE-8DA1-4E0C-BD13-030A024F7A78}" srcOrd="4" destOrd="0" presId="urn:microsoft.com/office/officeart/2005/8/layout/hProcess11"/>
    <dgm:cxn modelId="{D9A30C44-5894-42C1-A621-722DD2169FAA}" type="presParOf" srcId="{6B47CCFE-8DA1-4E0C-BD13-030A024F7A78}" destId="{6A97527E-CD8A-4EB2-B47B-9E32EA61F0BD}" srcOrd="0" destOrd="0" presId="urn:microsoft.com/office/officeart/2005/8/layout/hProcess11"/>
    <dgm:cxn modelId="{A51B3B43-C7D5-4294-B39C-EC7566980C8A}" type="presParOf" srcId="{6B47CCFE-8DA1-4E0C-BD13-030A024F7A78}" destId="{2BFB8F97-DF6C-48CB-A975-BEE1E665FBAD}" srcOrd="1" destOrd="0" presId="urn:microsoft.com/office/officeart/2005/8/layout/hProcess11"/>
    <dgm:cxn modelId="{7C37E08D-FA28-46D9-AF6E-2DCF18B655B3}" type="presParOf" srcId="{6B47CCFE-8DA1-4E0C-BD13-030A024F7A78}" destId="{9309A9BF-7A7E-488B-97DD-012C85B3640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38D42CB-263B-406B-A9D3-66B2A93A1598}" type="doc">
      <dgm:prSet loTypeId="urn:microsoft.com/office/officeart/2005/8/layout/hProcess11" loCatId="process" qsTypeId="urn:microsoft.com/office/officeart/2005/8/quickstyle/simple1" qsCatId="simple" csTypeId="urn:microsoft.com/office/officeart/2005/8/colors/accent0_2" csCatId="mainScheme" phldr="1"/>
      <dgm:spPr/>
    </dgm:pt>
    <dgm:pt modelId="{8028D69F-B6C1-4884-80DF-6FD66A00B145}">
      <dgm:prSet phldrT="[Текст]"/>
      <dgm:spPr/>
      <dgm:t>
        <a:bodyPr/>
        <a:lstStyle/>
        <a:p>
          <a:r>
            <a:rPr lang="ru-RU" dirty="0" smtClean="0"/>
            <a:t>А спецы где?</a:t>
          </a:r>
          <a:endParaRPr lang="ru-RU" dirty="0"/>
        </a:p>
      </dgm:t>
    </dgm:pt>
    <dgm:pt modelId="{50B68D20-F019-4927-B102-26368902521E}" type="parTrans" cxnId="{9DFE6720-9384-4EAC-8557-6FF5BD541743}">
      <dgm:prSet/>
      <dgm:spPr/>
      <dgm:t>
        <a:bodyPr/>
        <a:lstStyle/>
        <a:p>
          <a:endParaRPr lang="ru-RU"/>
        </a:p>
      </dgm:t>
    </dgm:pt>
    <dgm:pt modelId="{C2A432C9-98B7-4833-869A-5CB5E933E5E1}" type="sibTrans" cxnId="{9DFE6720-9384-4EAC-8557-6FF5BD541743}">
      <dgm:prSet/>
      <dgm:spPr/>
      <dgm:t>
        <a:bodyPr/>
        <a:lstStyle/>
        <a:p>
          <a:endParaRPr lang="ru-RU"/>
        </a:p>
      </dgm:t>
    </dgm:pt>
    <dgm:pt modelId="{9AA9C70E-F303-4FDA-A4A4-400FE1ED3B1D}">
      <dgm:prSet phldrT="[Текст]"/>
      <dgm:spPr/>
      <dgm:t>
        <a:bodyPr/>
        <a:lstStyle/>
        <a:p>
          <a:r>
            <a:rPr lang="ru-RU" dirty="0" smtClean="0"/>
            <a:t>А по специфике настроил?</a:t>
          </a:r>
          <a:endParaRPr lang="ru-RU" dirty="0"/>
        </a:p>
      </dgm:t>
    </dgm:pt>
    <dgm:pt modelId="{3866211A-866A-46B5-9A62-4B7D3F4D5858}" type="parTrans" cxnId="{15BC318B-FFD6-4955-ADBF-64874F53836A}">
      <dgm:prSet/>
      <dgm:spPr/>
      <dgm:t>
        <a:bodyPr/>
        <a:lstStyle/>
        <a:p>
          <a:endParaRPr lang="ru-RU"/>
        </a:p>
      </dgm:t>
    </dgm:pt>
    <dgm:pt modelId="{3C30A0C1-0F2C-4399-A072-3BF1803107A7}" type="sibTrans" cxnId="{15BC318B-FFD6-4955-ADBF-64874F53836A}">
      <dgm:prSet/>
      <dgm:spPr/>
      <dgm:t>
        <a:bodyPr/>
        <a:lstStyle/>
        <a:p>
          <a:endParaRPr lang="ru-RU"/>
        </a:p>
      </dgm:t>
    </dgm:pt>
    <dgm:pt modelId="{79BF78A4-0345-4BE0-9C84-3CFD3FB2E375}">
      <dgm:prSet phldrT="[Текст]"/>
      <dgm:spPr/>
      <dgm:t>
        <a:bodyPr/>
        <a:lstStyle/>
        <a:p>
          <a:r>
            <a:rPr lang="ru-RU" dirty="0" smtClean="0"/>
            <a:t>А тестировать кто будет?</a:t>
          </a:r>
          <a:endParaRPr lang="ru-RU" dirty="0"/>
        </a:p>
      </dgm:t>
    </dgm:pt>
    <dgm:pt modelId="{3FAFCC65-B219-411E-BAA3-C2591657BC41}" type="parTrans" cxnId="{72F88398-4A11-43BD-8F76-98588D67DF47}">
      <dgm:prSet/>
      <dgm:spPr/>
      <dgm:t>
        <a:bodyPr/>
        <a:lstStyle/>
        <a:p>
          <a:endParaRPr lang="ru-RU"/>
        </a:p>
      </dgm:t>
    </dgm:pt>
    <dgm:pt modelId="{442E7ECA-F01F-4608-B2B0-7D6F99FCE796}" type="sibTrans" cxnId="{72F88398-4A11-43BD-8F76-98588D67DF47}">
      <dgm:prSet/>
      <dgm:spPr/>
      <dgm:t>
        <a:bodyPr/>
        <a:lstStyle/>
        <a:p>
          <a:endParaRPr lang="ru-RU"/>
        </a:p>
      </dgm:t>
    </dgm:pt>
    <dgm:pt modelId="{4A9EC5F1-B06C-4003-B82C-41726BEBD275}" type="pres">
      <dgm:prSet presAssocID="{938D42CB-263B-406B-A9D3-66B2A93A1598}" presName="Name0" presStyleCnt="0">
        <dgm:presLayoutVars>
          <dgm:dir/>
          <dgm:resizeHandles val="exact"/>
        </dgm:presLayoutVars>
      </dgm:prSet>
      <dgm:spPr/>
    </dgm:pt>
    <dgm:pt modelId="{D0E57B6D-F8F5-41D6-BF81-CA6573D2F72A}" type="pres">
      <dgm:prSet presAssocID="{938D42CB-263B-406B-A9D3-66B2A93A1598}" presName="arrow" presStyleLbl="bgShp" presStyleIdx="0" presStyleCnt="1"/>
      <dgm:spPr/>
    </dgm:pt>
    <dgm:pt modelId="{ED1CA450-F77B-4D46-B48D-9C501D9DB8BA}" type="pres">
      <dgm:prSet presAssocID="{938D42CB-263B-406B-A9D3-66B2A93A1598}" presName="points" presStyleCnt="0"/>
      <dgm:spPr/>
    </dgm:pt>
    <dgm:pt modelId="{03883CDF-8C71-4464-AB37-23D296C23EBF}" type="pres">
      <dgm:prSet presAssocID="{8028D69F-B6C1-4884-80DF-6FD66A00B145}" presName="compositeA" presStyleCnt="0"/>
      <dgm:spPr/>
    </dgm:pt>
    <dgm:pt modelId="{FE905B55-0346-4C49-8014-D2D90407062F}" type="pres">
      <dgm:prSet presAssocID="{8028D69F-B6C1-4884-80DF-6FD66A00B145}" presName="textA" presStyleLbl="revTx" presStyleIdx="0" presStyleCnt="3">
        <dgm:presLayoutVars>
          <dgm:bulletEnabled val="1"/>
        </dgm:presLayoutVars>
      </dgm:prSet>
      <dgm:spPr/>
      <dgm:t>
        <a:bodyPr/>
        <a:lstStyle/>
        <a:p>
          <a:endParaRPr lang="ru-RU"/>
        </a:p>
      </dgm:t>
    </dgm:pt>
    <dgm:pt modelId="{8580492A-D568-4910-AF49-730A316DB518}" type="pres">
      <dgm:prSet presAssocID="{8028D69F-B6C1-4884-80DF-6FD66A00B145}" presName="circleA" presStyleLbl="node1" presStyleIdx="0" presStyleCnt="3"/>
      <dgm:spPr/>
    </dgm:pt>
    <dgm:pt modelId="{11D3533E-8AB0-4083-BD5D-1429FF3457B6}" type="pres">
      <dgm:prSet presAssocID="{8028D69F-B6C1-4884-80DF-6FD66A00B145}" presName="spaceA" presStyleCnt="0"/>
      <dgm:spPr/>
    </dgm:pt>
    <dgm:pt modelId="{435DB012-59D8-4EBA-A07D-39D00548B868}" type="pres">
      <dgm:prSet presAssocID="{C2A432C9-98B7-4833-869A-5CB5E933E5E1}" presName="space" presStyleCnt="0"/>
      <dgm:spPr/>
    </dgm:pt>
    <dgm:pt modelId="{BF957B8F-4557-4773-8A5E-31D576C09F0D}" type="pres">
      <dgm:prSet presAssocID="{9AA9C70E-F303-4FDA-A4A4-400FE1ED3B1D}" presName="compositeB" presStyleCnt="0"/>
      <dgm:spPr/>
    </dgm:pt>
    <dgm:pt modelId="{D7037056-A91A-4B06-9E33-5C484933A5A2}" type="pres">
      <dgm:prSet presAssocID="{9AA9C70E-F303-4FDA-A4A4-400FE1ED3B1D}" presName="textB" presStyleLbl="revTx" presStyleIdx="1" presStyleCnt="3">
        <dgm:presLayoutVars>
          <dgm:bulletEnabled val="1"/>
        </dgm:presLayoutVars>
      </dgm:prSet>
      <dgm:spPr/>
      <dgm:t>
        <a:bodyPr/>
        <a:lstStyle/>
        <a:p>
          <a:endParaRPr lang="ru-RU"/>
        </a:p>
      </dgm:t>
    </dgm:pt>
    <dgm:pt modelId="{B8337686-82F5-43E2-9862-9A6B5872A9B3}" type="pres">
      <dgm:prSet presAssocID="{9AA9C70E-F303-4FDA-A4A4-400FE1ED3B1D}" presName="circleB" presStyleLbl="node1" presStyleIdx="1" presStyleCnt="3"/>
      <dgm:spPr/>
    </dgm:pt>
    <dgm:pt modelId="{ADCC38F2-C6D8-4BFD-91F7-339E2D03E68C}" type="pres">
      <dgm:prSet presAssocID="{9AA9C70E-F303-4FDA-A4A4-400FE1ED3B1D}" presName="spaceB" presStyleCnt="0"/>
      <dgm:spPr/>
    </dgm:pt>
    <dgm:pt modelId="{17E6DB77-FAD8-46B5-9ACF-0649AB71FA0C}" type="pres">
      <dgm:prSet presAssocID="{3C30A0C1-0F2C-4399-A072-3BF1803107A7}" presName="space" presStyleCnt="0"/>
      <dgm:spPr/>
    </dgm:pt>
    <dgm:pt modelId="{6B47CCFE-8DA1-4E0C-BD13-030A024F7A78}" type="pres">
      <dgm:prSet presAssocID="{79BF78A4-0345-4BE0-9C84-3CFD3FB2E375}" presName="compositeA" presStyleCnt="0"/>
      <dgm:spPr/>
    </dgm:pt>
    <dgm:pt modelId="{6A97527E-CD8A-4EB2-B47B-9E32EA61F0BD}" type="pres">
      <dgm:prSet presAssocID="{79BF78A4-0345-4BE0-9C84-3CFD3FB2E375}" presName="textA" presStyleLbl="revTx" presStyleIdx="2" presStyleCnt="3">
        <dgm:presLayoutVars>
          <dgm:bulletEnabled val="1"/>
        </dgm:presLayoutVars>
      </dgm:prSet>
      <dgm:spPr/>
      <dgm:t>
        <a:bodyPr/>
        <a:lstStyle/>
        <a:p>
          <a:endParaRPr lang="ru-RU"/>
        </a:p>
      </dgm:t>
    </dgm:pt>
    <dgm:pt modelId="{2BFB8F97-DF6C-48CB-A975-BEE1E665FBAD}" type="pres">
      <dgm:prSet presAssocID="{79BF78A4-0345-4BE0-9C84-3CFD3FB2E375}" presName="circleA" presStyleLbl="node1" presStyleIdx="2" presStyleCnt="3"/>
      <dgm:spPr/>
    </dgm:pt>
    <dgm:pt modelId="{9309A9BF-7A7E-488B-97DD-012C85B36400}" type="pres">
      <dgm:prSet presAssocID="{79BF78A4-0345-4BE0-9C84-3CFD3FB2E375}" presName="spaceA" presStyleCnt="0"/>
      <dgm:spPr/>
    </dgm:pt>
  </dgm:ptLst>
  <dgm:cxnLst>
    <dgm:cxn modelId="{72F88398-4A11-43BD-8F76-98588D67DF47}" srcId="{938D42CB-263B-406B-A9D3-66B2A93A1598}" destId="{79BF78A4-0345-4BE0-9C84-3CFD3FB2E375}" srcOrd="2" destOrd="0" parTransId="{3FAFCC65-B219-411E-BAA3-C2591657BC41}" sibTransId="{442E7ECA-F01F-4608-B2B0-7D6F99FCE796}"/>
    <dgm:cxn modelId="{9DFE6720-9384-4EAC-8557-6FF5BD541743}" srcId="{938D42CB-263B-406B-A9D3-66B2A93A1598}" destId="{8028D69F-B6C1-4884-80DF-6FD66A00B145}" srcOrd="0" destOrd="0" parTransId="{50B68D20-F019-4927-B102-26368902521E}" sibTransId="{C2A432C9-98B7-4833-869A-5CB5E933E5E1}"/>
    <dgm:cxn modelId="{71F2E13D-6A56-4DC9-A753-50D4E14F0B71}" type="presOf" srcId="{79BF78A4-0345-4BE0-9C84-3CFD3FB2E375}" destId="{6A97527E-CD8A-4EB2-B47B-9E32EA61F0BD}" srcOrd="0" destOrd="0" presId="urn:microsoft.com/office/officeart/2005/8/layout/hProcess11"/>
    <dgm:cxn modelId="{7C8CDDCF-0920-4DCA-9BC2-BB69049AC4C5}" type="presOf" srcId="{8028D69F-B6C1-4884-80DF-6FD66A00B145}" destId="{FE905B55-0346-4C49-8014-D2D90407062F}" srcOrd="0" destOrd="0" presId="urn:microsoft.com/office/officeart/2005/8/layout/hProcess11"/>
    <dgm:cxn modelId="{15BC318B-FFD6-4955-ADBF-64874F53836A}" srcId="{938D42CB-263B-406B-A9D3-66B2A93A1598}" destId="{9AA9C70E-F303-4FDA-A4A4-400FE1ED3B1D}" srcOrd="1" destOrd="0" parTransId="{3866211A-866A-46B5-9A62-4B7D3F4D5858}" sibTransId="{3C30A0C1-0F2C-4399-A072-3BF1803107A7}"/>
    <dgm:cxn modelId="{E28C52ED-5CA5-4434-85D3-A0E1EE2B23C7}" type="presOf" srcId="{9AA9C70E-F303-4FDA-A4A4-400FE1ED3B1D}" destId="{D7037056-A91A-4B06-9E33-5C484933A5A2}" srcOrd="0" destOrd="0" presId="urn:microsoft.com/office/officeart/2005/8/layout/hProcess11"/>
    <dgm:cxn modelId="{3275193F-9CCE-4726-BA5D-68C0FCB1683A}" type="presOf" srcId="{938D42CB-263B-406B-A9D3-66B2A93A1598}" destId="{4A9EC5F1-B06C-4003-B82C-41726BEBD275}" srcOrd="0" destOrd="0" presId="urn:microsoft.com/office/officeart/2005/8/layout/hProcess11"/>
    <dgm:cxn modelId="{455DAF56-887E-4E47-B1AA-20165728DFCC}" type="presParOf" srcId="{4A9EC5F1-B06C-4003-B82C-41726BEBD275}" destId="{D0E57B6D-F8F5-41D6-BF81-CA6573D2F72A}" srcOrd="0" destOrd="0" presId="urn:microsoft.com/office/officeart/2005/8/layout/hProcess11"/>
    <dgm:cxn modelId="{9FDDE17C-367A-4D30-83C0-5CA7FEB34328}" type="presParOf" srcId="{4A9EC5F1-B06C-4003-B82C-41726BEBD275}" destId="{ED1CA450-F77B-4D46-B48D-9C501D9DB8BA}" srcOrd="1" destOrd="0" presId="urn:microsoft.com/office/officeart/2005/8/layout/hProcess11"/>
    <dgm:cxn modelId="{FFD28977-D187-4D75-9C85-876C02B7C099}" type="presParOf" srcId="{ED1CA450-F77B-4D46-B48D-9C501D9DB8BA}" destId="{03883CDF-8C71-4464-AB37-23D296C23EBF}" srcOrd="0" destOrd="0" presId="urn:microsoft.com/office/officeart/2005/8/layout/hProcess11"/>
    <dgm:cxn modelId="{549083C0-0D74-448E-A953-B96720953CFC}" type="presParOf" srcId="{03883CDF-8C71-4464-AB37-23D296C23EBF}" destId="{FE905B55-0346-4C49-8014-D2D90407062F}" srcOrd="0" destOrd="0" presId="urn:microsoft.com/office/officeart/2005/8/layout/hProcess11"/>
    <dgm:cxn modelId="{12CB6652-472A-4F4C-AE92-FE067C64FFBF}" type="presParOf" srcId="{03883CDF-8C71-4464-AB37-23D296C23EBF}" destId="{8580492A-D568-4910-AF49-730A316DB518}" srcOrd="1" destOrd="0" presId="urn:microsoft.com/office/officeart/2005/8/layout/hProcess11"/>
    <dgm:cxn modelId="{C78D19A0-F238-4093-A08C-120CCDDD98D1}" type="presParOf" srcId="{03883CDF-8C71-4464-AB37-23D296C23EBF}" destId="{11D3533E-8AB0-4083-BD5D-1429FF3457B6}" srcOrd="2" destOrd="0" presId="urn:microsoft.com/office/officeart/2005/8/layout/hProcess11"/>
    <dgm:cxn modelId="{0C49C9A2-3F63-4903-815C-4EB08966B1C4}" type="presParOf" srcId="{ED1CA450-F77B-4D46-B48D-9C501D9DB8BA}" destId="{435DB012-59D8-4EBA-A07D-39D00548B868}" srcOrd="1" destOrd="0" presId="urn:microsoft.com/office/officeart/2005/8/layout/hProcess11"/>
    <dgm:cxn modelId="{FCD14234-E132-4621-9C6C-A7E7F3F5706E}" type="presParOf" srcId="{ED1CA450-F77B-4D46-B48D-9C501D9DB8BA}" destId="{BF957B8F-4557-4773-8A5E-31D576C09F0D}" srcOrd="2" destOrd="0" presId="urn:microsoft.com/office/officeart/2005/8/layout/hProcess11"/>
    <dgm:cxn modelId="{AFD4AEB4-C2A8-43BC-8B10-93719EE55855}" type="presParOf" srcId="{BF957B8F-4557-4773-8A5E-31D576C09F0D}" destId="{D7037056-A91A-4B06-9E33-5C484933A5A2}" srcOrd="0" destOrd="0" presId="urn:microsoft.com/office/officeart/2005/8/layout/hProcess11"/>
    <dgm:cxn modelId="{FA5E4F88-7310-4D3E-AA4F-A984C401444A}" type="presParOf" srcId="{BF957B8F-4557-4773-8A5E-31D576C09F0D}" destId="{B8337686-82F5-43E2-9862-9A6B5872A9B3}" srcOrd="1" destOrd="0" presId="urn:microsoft.com/office/officeart/2005/8/layout/hProcess11"/>
    <dgm:cxn modelId="{04E7EF7F-FB95-4AC2-AEEA-3567DBE04420}" type="presParOf" srcId="{BF957B8F-4557-4773-8A5E-31D576C09F0D}" destId="{ADCC38F2-C6D8-4BFD-91F7-339E2D03E68C}" srcOrd="2" destOrd="0" presId="urn:microsoft.com/office/officeart/2005/8/layout/hProcess11"/>
    <dgm:cxn modelId="{15C154AF-F58E-4EA2-A5E6-40CEE31347D4}" type="presParOf" srcId="{ED1CA450-F77B-4D46-B48D-9C501D9DB8BA}" destId="{17E6DB77-FAD8-46B5-9ACF-0649AB71FA0C}" srcOrd="3" destOrd="0" presId="urn:microsoft.com/office/officeart/2005/8/layout/hProcess11"/>
    <dgm:cxn modelId="{257A7BF5-DD94-449C-AA96-E91F70A70C5F}" type="presParOf" srcId="{ED1CA450-F77B-4D46-B48D-9C501D9DB8BA}" destId="{6B47CCFE-8DA1-4E0C-BD13-030A024F7A78}" srcOrd="4" destOrd="0" presId="urn:microsoft.com/office/officeart/2005/8/layout/hProcess11"/>
    <dgm:cxn modelId="{FB0EE6AE-9ADE-4484-8B65-8EF280B85F9D}" type="presParOf" srcId="{6B47CCFE-8DA1-4E0C-BD13-030A024F7A78}" destId="{6A97527E-CD8A-4EB2-B47B-9E32EA61F0BD}" srcOrd="0" destOrd="0" presId="urn:microsoft.com/office/officeart/2005/8/layout/hProcess11"/>
    <dgm:cxn modelId="{405F0687-79E6-49EA-B8DA-C273C786ECCE}" type="presParOf" srcId="{6B47CCFE-8DA1-4E0C-BD13-030A024F7A78}" destId="{2BFB8F97-DF6C-48CB-A975-BEE1E665FBAD}" srcOrd="1" destOrd="0" presId="urn:microsoft.com/office/officeart/2005/8/layout/hProcess11"/>
    <dgm:cxn modelId="{8528DDFA-B982-4388-B1F1-66B7938A5671}" type="presParOf" srcId="{6B47CCFE-8DA1-4E0C-BD13-030A024F7A78}" destId="{9309A9BF-7A7E-488B-97DD-012C85B3640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38D42CB-263B-406B-A9D3-66B2A93A1598}" type="doc">
      <dgm:prSet loTypeId="urn:microsoft.com/office/officeart/2005/8/layout/hProcess11" loCatId="process" qsTypeId="urn:microsoft.com/office/officeart/2005/8/quickstyle/simple1" qsCatId="simple" csTypeId="urn:microsoft.com/office/officeart/2005/8/colors/accent0_2" csCatId="mainScheme" phldr="1"/>
      <dgm:spPr/>
    </dgm:pt>
    <dgm:pt modelId="{8028D69F-B6C1-4884-80DF-6FD66A00B145}">
      <dgm:prSet phldrT="[Текст]"/>
      <dgm:spPr/>
      <dgm:t>
        <a:bodyPr/>
        <a:lstStyle/>
        <a:p>
          <a:r>
            <a:rPr lang="ru-RU" dirty="0" smtClean="0"/>
            <a:t>Добавил реальные данные?</a:t>
          </a:r>
          <a:endParaRPr lang="ru-RU" dirty="0"/>
        </a:p>
      </dgm:t>
    </dgm:pt>
    <dgm:pt modelId="{50B68D20-F019-4927-B102-26368902521E}" type="parTrans" cxnId="{9DFE6720-9384-4EAC-8557-6FF5BD541743}">
      <dgm:prSet/>
      <dgm:spPr/>
      <dgm:t>
        <a:bodyPr/>
        <a:lstStyle/>
        <a:p>
          <a:endParaRPr lang="ru-RU"/>
        </a:p>
      </dgm:t>
    </dgm:pt>
    <dgm:pt modelId="{C2A432C9-98B7-4833-869A-5CB5E933E5E1}" type="sibTrans" cxnId="{9DFE6720-9384-4EAC-8557-6FF5BD541743}">
      <dgm:prSet/>
      <dgm:spPr/>
      <dgm:t>
        <a:bodyPr/>
        <a:lstStyle/>
        <a:p>
          <a:endParaRPr lang="ru-RU"/>
        </a:p>
      </dgm:t>
    </dgm:pt>
    <dgm:pt modelId="{9AA9C70E-F303-4FDA-A4A4-400FE1ED3B1D}">
      <dgm:prSet phldrT="[Текст]"/>
      <dgm:spPr/>
      <dgm:t>
        <a:bodyPr/>
        <a:lstStyle/>
        <a:p>
          <a:r>
            <a:rPr lang="ru-RU" dirty="0" smtClean="0"/>
            <a:t>Всех перевел в новую систему?</a:t>
          </a:r>
          <a:endParaRPr lang="ru-RU" dirty="0"/>
        </a:p>
      </dgm:t>
    </dgm:pt>
    <dgm:pt modelId="{3866211A-866A-46B5-9A62-4B7D3F4D5858}" type="parTrans" cxnId="{15BC318B-FFD6-4955-ADBF-64874F53836A}">
      <dgm:prSet/>
      <dgm:spPr/>
      <dgm:t>
        <a:bodyPr/>
        <a:lstStyle/>
        <a:p>
          <a:endParaRPr lang="ru-RU"/>
        </a:p>
      </dgm:t>
    </dgm:pt>
    <dgm:pt modelId="{3C30A0C1-0F2C-4399-A072-3BF1803107A7}" type="sibTrans" cxnId="{15BC318B-FFD6-4955-ADBF-64874F53836A}">
      <dgm:prSet/>
      <dgm:spPr/>
      <dgm:t>
        <a:bodyPr/>
        <a:lstStyle/>
        <a:p>
          <a:endParaRPr lang="ru-RU"/>
        </a:p>
      </dgm:t>
    </dgm:pt>
    <dgm:pt modelId="{79BF78A4-0345-4BE0-9C84-3CFD3FB2E375}">
      <dgm:prSet phldrT="[Текст]"/>
      <dgm:spPr/>
      <dgm:t>
        <a:bodyPr/>
        <a:lstStyle/>
        <a:p>
          <a:r>
            <a:rPr lang="ru-RU" dirty="0" smtClean="0"/>
            <a:t>Инструкции выдал? Обязанности разграничил?</a:t>
          </a:r>
          <a:endParaRPr lang="ru-RU" dirty="0"/>
        </a:p>
      </dgm:t>
    </dgm:pt>
    <dgm:pt modelId="{3FAFCC65-B219-411E-BAA3-C2591657BC41}" type="parTrans" cxnId="{72F88398-4A11-43BD-8F76-98588D67DF47}">
      <dgm:prSet/>
      <dgm:spPr/>
      <dgm:t>
        <a:bodyPr/>
        <a:lstStyle/>
        <a:p>
          <a:endParaRPr lang="ru-RU"/>
        </a:p>
      </dgm:t>
    </dgm:pt>
    <dgm:pt modelId="{442E7ECA-F01F-4608-B2B0-7D6F99FCE796}" type="sibTrans" cxnId="{72F88398-4A11-43BD-8F76-98588D67DF47}">
      <dgm:prSet/>
      <dgm:spPr/>
      <dgm:t>
        <a:bodyPr/>
        <a:lstStyle/>
        <a:p>
          <a:endParaRPr lang="ru-RU"/>
        </a:p>
      </dgm:t>
    </dgm:pt>
    <dgm:pt modelId="{4A9EC5F1-B06C-4003-B82C-41726BEBD275}" type="pres">
      <dgm:prSet presAssocID="{938D42CB-263B-406B-A9D3-66B2A93A1598}" presName="Name0" presStyleCnt="0">
        <dgm:presLayoutVars>
          <dgm:dir/>
          <dgm:resizeHandles val="exact"/>
        </dgm:presLayoutVars>
      </dgm:prSet>
      <dgm:spPr/>
    </dgm:pt>
    <dgm:pt modelId="{D0E57B6D-F8F5-41D6-BF81-CA6573D2F72A}" type="pres">
      <dgm:prSet presAssocID="{938D42CB-263B-406B-A9D3-66B2A93A1598}" presName="arrow" presStyleLbl="bgShp" presStyleIdx="0" presStyleCnt="1"/>
      <dgm:spPr/>
    </dgm:pt>
    <dgm:pt modelId="{ED1CA450-F77B-4D46-B48D-9C501D9DB8BA}" type="pres">
      <dgm:prSet presAssocID="{938D42CB-263B-406B-A9D3-66B2A93A1598}" presName="points" presStyleCnt="0"/>
      <dgm:spPr/>
    </dgm:pt>
    <dgm:pt modelId="{03883CDF-8C71-4464-AB37-23D296C23EBF}" type="pres">
      <dgm:prSet presAssocID="{8028D69F-B6C1-4884-80DF-6FD66A00B145}" presName="compositeA" presStyleCnt="0"/>
      <dgm:spPr/>
    </dgm:pt>
    <dgm:pt modelId="{FE905B55-0346-4C49-8014-D2D90407062F}" type="pres">
      <dgm:prSet presAssocID="{8028D69F-B6C1-4884-80DF-6FD66A00B145}" presName="textA" presStyleLbl="revTx" presStyleIdx="0" presStyleCnt="3">
        <dgm:presLayoutVars>
          <dgm:bulletEnabled val="1"/>
        </dgm:presLayoutVars>
      </dgm:prSet>
      <dgm:spPr/>
      <dgm:t>
        <a:bodyPr/>
        <a:lstStyle/>
        <a:p>
          <a:endParaRPr lang="ru-RU"/>
        </a:p>
      </dgm:t>
    </dgm:pt>
    <dgm:pt modelId="{8580492A-D568-4910-AF49-730A316DB518}" type="pres">
      <dgm:prSet presAssocID="{8028D69F-B6C1-4884-80DF-6FD66A00B145}" presName="circleA" presStyleLbl="node1" presStyleIdx="0" presStyleCnt="3"/>
      <dgm:spPr/>
    </dgm:pt>
    <dgm:pt modelId="{11D3533E-8AB0-4083-BD5D-1429FF3457B6}" type="pres">
      <dgm:prSet presAssocID="{8028D69F-B6C1-4884-80DF-6FD66A00B145}" presName="spaceA" presStyleCnt="0"/>
      <dgm:spPr/>
    </dgm:pt>
    <dgm:pt modelId="{435DB012-59D8-4EBA-A07D-39D00548B868}" type="pres">
      <dgm:prSet presAssocID="{C2A432C9-98B7-4833-869A-5CB5E933E5E1}" presName="space" presStyleCnt="0"/>
      <dgm:spPr/>
    </dgm:pt>
    <dgm:pt modelId="{BF957B8F-4557-4773-8A5E-31D576C09F0D}" type="pres">
      <dgm:prSet presAssocID="{9AA9C70E-F303-4FDA-A4A4-400FE1ED3B1D}" presName="compositeB" presStyleCnt="0"/>
      <dgm:spPr/>
    </dgm:pt>
    <dgm:pt modelId="{D7037056-A91A-4B06-9E33-5C484933A5A2}" type="pres">
      <dgm:prSet presAssocID="{9AA9C70E-F303-4FDA-A4A4-400FE1ED3B1D}" presName="textB" presStyleLbl="revTx" presStyleIdx="1" presStyleCnt="3">
        <dgm:presLayoutVars>
          <dgm:bulletEnabled val="1"/>
        </dgm:presLayoutVars>
      </dgm:prSet>
      <dgm:spPr/>
      <dgm:t>
        <a:bodyPr/>
        <a:lstStyle/>
        <a:p>
          <a:endParaRPr lang="ru-RU"/>
        </a:p>
      </dgm:t>
    </dgm:pt>
    <dgm:pt modelId="{B8337686-82F5-43E2-9862-9A6B5872A9B3}" type="pres">
      <dgm:prSet presAssocID="{9AA9C70E-F303-4FDA-A4A4-400FE1ED3B1D}" presName="circleB" presStyleLbl="node1" presStyleIdx="1" presStyleCnt="3"/>
      <dgm:spPr/>
    </dgm:pt>
    <dgm:pt modelId="{ADCC38F2-C6D8-4BFD-91F7-339E2D03E68C}" type="pres">
      <dgm:prSet presAssocID="{9AA9C70E-F303-4FDA-A4A4-400FE1ED3B1D}" presName="spaceB" presStyleCnt="0"/>
      <dgm:spPr/>
    </dgm:pt>
    <dgm:pt modelId="{17E6DB77-FAD8-46B5-9ACF-0649AB71FA0C}" type="pres">
      <dgm:prSet presAssocID="{3C30A0C1-0F2C-4399-A072-3BF1803107A7}" presName="space" presStyleCnt="0"/>
      <dgm:spPr/>
    </dgm:pt>
    <dgm:pt modelId="{6B47CCFE-8DA1-4E0C-BD13-030A024F7A78}" type="pres">
      <dgm:prSet presAssocID="{79BF78A4-0345-4BE0-9C84-3CFD3FB2E375}" presName="compositeA" presStyleCnt="0"/>
      <dgm:spPr/>
    </dgm:pt>
    <dgm:pt modelId="{6A97527E-CD8A-4EB2-B47B-9E32EA61F0BD}" type="pres">
      <dgm:prSet presAssocID="{79BF78A4-0345-4BE0-9C84-3CFD3FB2E375}" presName="textA" presStyleLbl="revTx" presStyleIdx="2" presStyleCnt="3">
        <dgm:presLayoutVars>
          <dgm:bulletEnabled val="1"/>
        </dgm:presLayoutVars>
      </dgm:prSet>
      <dgm:spPr/>
      <dgm:t>
        <a:bodyPr/>
        <a:lstStyle/>
        <a:p>
          <a:endParaRPr lang="ru-RU"/>
        </a:p>
      </dgm:t>
    </dgm:pt>
    <dgm:pt modelId="{2BFB8F97-DF6C-48CB-A975-BEE1E665FBAD}" type="pres">
      <dgm:prSet presAssocID="{79BF78A4-0345-4BE0-9C84-3CFD3FB2E375}" presName="circleA" presStyleLbl="node1" presStyleIdx="2" presStyleCnt="3"/>
      <dgm:spPr/>
    </dgm:pt>
    <dgm:pt modelId="{9309A9BF-7A7E-488B-97DD-012C85B36400}" type="pres">
      <dgm:prSet presAssocID="{79BF78A4-0345-4BE0-9C84-3CFD3FB2E375}" presName="spaceA" presStyleCnt="0"/>
      <dgm:spPr/>
    </dgm:pt>
  </dgm:ptLst>
  <dgm:cxnLst>
    <dgm:cxn modelId="{D176152A-DF1A-4E6D-B3E3-D5360384593C}" type="presOf" srcId="{8028D69F-B6C1-4884-80DF-6FD66A00B145}" destId="{FE905B55-0346-4C49-8014-D2D90407062F}" srcOrd="0" destOrd="0" presId="urn:microsoft.com/office/officeart/2005/8/layout/hProcess11"/>
    <dgm:cxn modelId="{D45B7DAD-3729-45A1-8E88-2ADE933AF826}" type="presOf" srcId="{79BF78A4-0345-4BE0-9C84-3CFD3FB2E375}" destId="{6A97527E-CD8A-4EB2-B47B-9E32EA61F0BD}" srcOrd="0" destOrd="0" presId="urn:microsoft.com/office/officeart/2005/8/layout/hProcess11"/>
    <dgm:cxn modelId="{72F88398-4A11-43BD-8F76-98588D67DF47}" srcId="{938D42CB-263B-406B-A9D3-66B2A93A1598}" destId="{79BF78A4-0345-4BE0-9C84-3CFD3FB2E375}" srcOrd="2" destOrd="0" parTransId="{3FAFCC65-B219-411E-BAA3-C2591657BC41}" sibTransId="{442E7ECA-F01F-4608-B2B0-7D6F99FCE796}"/>
    <dgm:cxn modelId="{9DFE6720-9384-4EAC-8557-6FF5BD541743}" srcId="{938D42CB-263B-406B-A9D3-66B2A93A1598}" destId="{8028D69F-B6C1-4884-80DF-6FD66A00B145}" srcOrd="0" destOrd="0" parTransId="{50B68D20-F019-4927-B102-26368902521E}" sibTransId="{C2A432C9-98B7-4833-869A-5CB5E933E5E1}"/>
    <dgm:cxn modelId="{15BC318B-FFD6-4955-ADBF-64874F53836A}" srcId="{938D42CB-263B-406B-A9D3-66B2A93A1598}" destId="{9AA9C70E-F303-4FDA-A4A4-400FE1ED3B1D}" srcOrd="1" destOrd="0" parTransId="{3866211A-866A-46B5-9A62-4B7D3F4D5858}" sibTransId="{3C30A0C1-0F2C-4399-A072-3BF1803107A7}"/>
    <dgm:cxn modelId="{AD707C30-D220-44EB-BDD0-B65938EEBBCD}" type="presOf" srcId="{938D42CB-263B-406B-A9D3-66B2A93A1598}" destId="{4A9EC5F1-B06C-4003-B82C-41726BEBD275}" srcOrd="0" destOrd="0" presId="urn:microsoft.com/office/officeart/2005/8/layout/hProcess11"/>
    <dgm:cxn modelId="{AB4A37E9-E52C-49BA-8555-10F5CE3FBD31}" type="presOf" srcId="{9AA9C70E-F303-4FDA-A4A4-400FE1ED3B1D}" destId="{D7037056-A91A-4B06-9E33-5C484933A5A2}" srcOrd="0" destOrd="0" presId="urn:microsoft.com/office/officeart/2005/8/layout/hProcess11"/>
    <dgm:cxn modelId="{E074864B-EB11-45A4-9E47-713EB0E67007}" type="presParOf" srcId="{4A9EC5F1-B06C-4003-B82C-41726BEBD275}" destId="{D0E57B6D-F8F5-41D6-BF81-CA6573D2F72A}" srcOrd="0" destOrd="0" presId="urn:microsoft.com/office/officeart/2005/8/layout/hProcess11"/>
    <dgm:cxn modelId="{38F03B9C-7498-4ABB-B2C7-8C385DD26A19}" type="presParOf" srcId="{4A9EC5F1-B06C-4003-B82C-41726BEBD275}" destId="{ED1CA450-F77B-4D46-B48D-9C501D9DB8BA}" srcOrd="1" destOrd="0" presId="urn:microsoft.com/office/officeart/2005/8/layout/hProcess11"/>
    <dgm:cxn modelId="{238C8BA3-7E39-46A9-8581-8D583A2C4B06}" type="presParOf" srcId="{ED1CA450-F77B-4D46-B48D-9C501D9DB8BA}" destId="{03883CDF-8C71-4464-AB37-23D296C23EBF}" srcOrd="0" destOrd="0" presId="urn:microsoft.com/office/officeart/2005/8/layout/hProcess11"/>
    <dgm:cxn modelId="{9E1E6756-2A12-4925-BF8B-9D55200D1499}" type="presParOf" srcId="{03883CDF-8C71-4464-AB37-23D296C23EBF}" destId="{FE905B55-0346-4C49-8014-D2D90407062F}" srcOrd="0" destOrd="0" presId="urn:microsoft.com/office/officeart/2005/8/layout/hProcess11"/>
    <dgm:cxn modelId="{4A417627-46AD-442F-942B-C0C96CA8AEF7}" type="presParOf" srcId="{03883CDF-8C71-4464-AB37-23D296C23EBF}" destId="{8580492A-D568-4910-AF49-730A316DB518}" srcOrd="1" destOrd="0" presId="urn:microsoft.com/office/officeart/2005/8/layout/hProcess11"/>
    <dgm:cxn modelId="{1D5999CC-CA66-4FD9-9E00-CFDB2246ABC8}" type="presParOf" srcId="{03883CDF-8C71-4464-AB37-23D296C23EBF}" destId="{11D3533E-8AB0-4083-BD5D-1429FF3457B6}" srcOrd="2" destOrd="0" presId="urn:microsoft.com/office/officeart/2005/8/layout/hProcess11"/>
    <dgm:cxn modelId="{C30285C2-F47A-4007-8C17-0F4C86860464}" type="presParOf" srcId="{ED1CA450-F77B-4D46-B48D-9C501D9DB8BA}" destId="{435DB012-59D8-4EBA-A07D-39D00548B868}" srcOrd="1" destOrd="0" presId="urn:microsoft.com/office/officeart/2005/8/layout/hProcess11"/>
    <dgm:cxn modelId="{CBFF43CB-DB0E-4CFD-AA86-BC89D80BCA86}" type="presParOf" srcId="{ED1CA450-F77B-4D46-B48D-9C501D9DB8BA}" destId="{BF957B8F-4557-4773-8A5E-31D576C09F0D}" srcOrd="2" destOrd="0" presId="urn:microsoft.com/office/officeart/2005/8/layout/hProcess11"/>
    <dgm:cxn modelId="{A7F5243A-1383-4842-A0B3-78D76DAD2FC7}" type="presParOf" srcId="{BF957B8F-4557-4773-8A5E-31D576C09F0D}" destId="{D7037056-A91A-4B06-9E33-5C484933A5A2}" srcOrd="0" destOrd="0" presId="urn:microsoft.com/office/officeart/2005/8/layout/hProcess11"/>
    <dgm:cxn modelId="{D86A87B0-BAB4-42CA-9B10-6A1BA1682679}" type="presParOf" srcId="{BF957B8F-4557-4773-8A5E-31D576C09F0D}" destId="{B8337686-82F5-43E2-9862-9A6B5872A9B3}" srcOrd="1" destOrd="0" presId="urn:microsoft.com/office/officeart/2005/8/layout/hProcess11"/>
    <dgm:cxn modelId="{207C7199-2784-4DE1-815B-83A6201D667A}" type="presParOf" srcId="{BF957B8F-4557-4773-8A5E-31D576C09F0D}" destId="{ADCC38F2-C6D8-4BFD-91F7-339E2D03E68C}" srcOrd="2" destOrd="0" presId="urn:microsoft.com/office/officeart/2005/8/layout/hProcess11"/>
    <dgm:cxn modelId="{EED373A0-4FAD-43C8-8603-BEB86775D429}" type="presParOf" srcId="{ED1CA450-F77B-4D46-B48D-9C501D9DB8BA}" destId="{17E6DB77-FAD8-46B5-9ACF-0649AB71FA0C}" srcOrd="3" destOrd="0" presId="urn:microsoft.com/office/officeart/2005/8/layout/hProcess11"/>
    <dgm:cxn modelId="{DC987992-3617-459C-BCB2-89985FB5B5D7}" type="presParOf" srcId="{ED1CA450-F77B-4D46-B48D-9C501D9DB8BA}" destId="{6B47CCFE-8DA1-4E0C-BD13-030A024F7A78}" srcOrd="4" destOrd="0" presId="urn:microsoft.com/office/officeart/2005/8/layout/hProcess11"/>
    <dgm:cxn modelId="{8F944AAF-264F-476C-96C3-A589FD2FC05E}" type="presParOf" srcId="{6B47CCFE-8DA1-4E0C-BD13-030A024F7A78}" destId="{6A97527E-CD8A-4EB2-B47B-9E32EA61F0BD}" srcOrd="0" destOrd="0" presId="urn:microsoft.com/office/officeart/2005/8/layout/hProcess11"/>
    <dgm:cxn modelId="{0050EA27-7428-4B65-A3B1-22AFE7893941}" type="presParOf" srcId="{6B47CCFE-8DA1-4E0C-BD13-030A024F7A78}" destId="{2BFB8F97-DF6C-48CB-A975-BEE1E665FBAD}" srcOrd="1" destOrd="0" presId="urn:microsoft.com/office/officeart/2005/8/layout/hProcess11"/>
    <dgm:cxn modelId="{618CF043-5B42-42C2-A613-0F8EFD278392}" type="presParOf" srcId="{6B47CCFE-8DA1-4E0C-BD13-030A024F7A78}" destId="{9309A9BF-7A7E-488B-97DD-012C85B3640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E57FA94-D23B-4A14-9BAA-B3454BFD5E63}"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ru-RU"/>
        </a:p>
      </dgm:t>
    </dgm:pt>
    <dgm:pt modelId="{544442DA-5C84-4CD0-97CB-29A86FD22901}">
      <dgm:prSet phldrT="[Текст]"/>
      <dgm:spPr/>
      <dgm:t>
        <a:bodyPr/>
        <a:lstStyle/>
        <a:p>
          <a:r>
            <a:rPr lang="ru-RU" dirty="0" smtClean="0"/>
            <a:t>Бесконечные совещания</a:t>
          </a:r>
          <a:endParaRPr lang="ru-RU" dirty="0"/>
        </a:p>
      </dgm:t>
    </dgm:pt>
    <dgm:pt modelId="{49440213-E675-4DA9-8306-FDA59395BE63}" type="parTrans" cxnId="{463F9CD3-DC8B-4871-9999-E0BBE56E4523}">
      <dgm:prSet/>
      <dgm:spPr/>
      <dgm:t>
        <a:bodyPr/>
        <a:lstStyle/>
        <a:p>
          <a:endParaRPr lang="ru-RU"/>
        </a:p>
      </dgm:t>
    </dgm:pt>
    <dgm:pt modelId="{FAD3B8F4-B8D1-4732-AB0E-688AB8CC5DE3}" type="sibTrans" cxnId="{463F9CD3-DC8B-4871-9999-E0BBE56E4523}">
      <dgm:prSet/>
      <dgm:spPr/>
      <dgm:t>
        <a:bodyPr/>
        <a:lstStyle/>
        <a:p>
          <a:endParaRPr lang="ru-RU"/>
        </a:p>
      </dgm:t>
    </dgm:pt>
    <dgm:pt modelId="{907039CA-37DA-47AB-845A-3C4CA5E4F003}">
      <dgm:prSet phldrT="[Текст]"/>
      <dgm:spPr/>
      <dgm:t>
        <a:bodyPr/>
        <a:lstStyle/>
        <a:p>
          <a:r>
            <a:rPr lang="ru-RU" dirty="0" smtClean="0"/>
            <a:t>Нет интереса у пользователей</a:t>
          </a:r>
          <a:endParaRPr lang="ru-RU" dirty="0"/>
        </a:p>
      </dgm:t>
    </dgm:pt>
    <dgm:pt modelId="{4AC6114D-1BDB-431E-B7A4-34EDCAD45C7D}" type="parTrans" cxnId="{83AC3A99-3B98-4B06-9D5D-5113E7329809}">
      <dgm:prSet/>
      <dgm:spPr/>
      <dgm:t>
        <a:bodyPr/>
        <a:lstStyle/>
        <a:p>
          <a:endParaRPr lang="ru-RU"/>
        </a:p>
      </dgm:t>
    </dgm:pt>
    <dgm:pt modelId="{1C08C953-74A1-474F-9AD3-76C67F664D33}" type="sibTrans" cxnId="{83AC3A99-3B98-4B06-9D5D-5113E7329809}">
      <dgm:prSet/>
      <dgm:spPr/>
      <dgm:t>
        <a:bodyPr/>
        <a:lstStyle/>
        <a:p>
          <a:endParaRPr lang="ru-RU"/>
        </a:p>
      </dgm:t>
    </dgm:pt>
    <dgm:pt modelId="{BCAC25F8-0007-4B50-902D-163FD5ADAA91}">
      <dgm:prSet phldrT="[Текст]"/>
      <dgm:spPr/>
      <dgm:t>
        <a:bodyPr/>
        <a:lstStyle/>
        <a:p>
          <a:r>
            <a:rPr lang="ru-RU" dirty="0" smtClean="0"/>
            <a:t>«Сделайте </a:t>
          </a:r>
          <a:r>
            <a:rPr lang="ru-RU" dirty="0" err="1" smtClean="0"/>
            <a:t>то..ну</a:t>
          </a:r>
          <a:r>
            <a:rPr lang="ru-RU" dirty="0" smtClean="0"/>
            <a:t> вот не знаю…что»</a:t>
          </a:r>
          <a:endParaRPr lang="ru-RU" dirty="0"/>
        </a:p>
      </dgm:t>
    </dgm:pt>
    <dgm:pt modelId="{29725CB9-9298-426D-ADE4-A1691403A8B7}" type="parTrans" cxnId="{A26C2DA3-8286-4654-B6D3-2B0FEFF94725}">
      <dgm:prSet/>
      <dgm:spPr/>
      <dgm:t>
        <a:bodyPr/>
        <a:lstStyle/>
        <a:p>
          <a:endParaRPr lang="ru-RU"/>
        </a:p>
      </dgm:t>
    </dgm:pt>
    <dgm:pt modelId="{722A6FD7-5A81-41B4-9F50-6206874D9A85}" type="sibTrans" cxnId="{A26C2DA3-8286-4654-B6D3-2B0FEFF94725}">
      <dgm:prSet/>
      <dgm:spPr/>
      <dgm:t>
        <a:bodyPr/>
        <a:lstStyle/>
        <a:p>
          <a:endParaRPr lang="ru-RU"/>
        </a:p>
      </dgm:t>
    </dgm:pt>
    <dgm:pt modelId="{A65CB0D9-7770-487C-B2E0-95F189AD9399}" type="pres">
      <dgm:prSet presAssocID="{0E57FA94-D23B-4A14-9BAA-B3454BFD5E63}" presName="Name0" presStyleCnt="0">
        <dgm:presLayoutVars>
          <dgm:dir/>
          <dgm:resizeHandles val="exact"/>
        </dgm:presLayoutVars>
      </dgm:prSet>
      <dgm:spPr/>
      <dgm:t>
        <a:bodyPr/>
        <a:lstStyle/>
        <a:p>
          <a:endParaRPr lang="ru-RU"/>
        </a:p>
      </dgm:t>
    </dgm:pt>
    <dgm:pt modelId="{578CB9F1-8D22-40A0-9BA6-14B7C88E4924}" type="pres">
      <dgm:prSet presAssocID="{544442DA-5C84-4CD0-97CB-29A86FD22901}" presName="composite" presStyleCnt="0"/>
      <dgm:spPr/>
    </dgm:pt>
    <dgm:pt modelId="{5758F68A-B978-4B19-BC6A-8234303D9677}" type="pres">
      <dgm:prSet presAssocID="{544442DA-5C84-4CD0-97CB-29A86FD22901}" presName="rect1" presStyleLbl="trAlignAcc1" presStyleIdx="0" presStyleCnt="3" custLinFactNeighborX="-35872" custLinFactNeighborY="-53846">
        <dgm:presLayoutVars>
          <dgm:bulletEnabled val="1"/>
        </dgm:presLayoutVars>
      </dgm:prSet>
      <dgm:spPr/>
      <dgm:t>
        <a:bodyPr/>
        <a:lstStyle/>
        <a:p>
          <a:endParaRPr lang="ru-RU"/>
        </a:p>
      </dgm:t>
    </dgm:pt>
    <dgm:pt modelId="{5559E2BE-91B7-4C12-A9E1-B489F99D4ECE}" type="pres">
      <dgm:prSet presAssocID="{544442DA-5C84-4CD0-97CB-29A86FD22901}" presName="rect2" presStyleLbl="fgImgPlace1" presStyleIdx="0" presStyleCnt="3" custScaleX="275804" custScaleY="116921" custLinFactX="-100000" custLinFactNeighborX="-151836" custLinFactNeighborY="-40933"/>
      <dgm:spPr>
        <a:blipFill rotWithShape="1">
          <a:blip xmlns:r="http://schemas.openxmlformats.org/officeDocument/2006/relationships" r:embed="rId1"/>
          <a:stretch>
            <a:fillRect/>
          </a:stretch>
        </a:blipFill>
      </dgm:spPr>
      <dgm:t>
        <a:bodyPr/>
        <a:lstStyle/>
        <a:p>
          <a:endParaRPr lang="ru-RU"/>
        </a:p>
      </dgm:t>
    </dgm:pt>
    <dgm:pt modelId="{974DE9FD-973F-4B49-AD62-BBE09C923961}" type="pres">
      <dgm:prSet presAssocID="{FAD3B8F4-B8D1-4732-AB0E-688AB8CC5DE3}" presName="sibTrans" presStyleCnt="0"/>
      <dgm:spPr/>
    </dgm:pt>
    <dgm:pt modelId="{2C61EE68-A7A5-4FBE-8700-3A86351CC9B3}" type="pres">
      <dgm:prSet presAssocID="{907039CA-37DA-47AB-845A-3C4CA5E4F003}" presName="composite" presStyleCnt="0"/>
      <dgm:spPr/>
    </dgm:pt>
    <dgm:pt modelId="{433E04FC-02E6-4BA5-8F38-FC1ECAC5711B}" type="pres">
      <dgm:prSet presAssocID="{907039CA-37DA-47AB-845A-3C4CA5E4F003}" presName="rect1" presStyleLbl="trAlignAcc1" presStyleIdx="1" presStyleCnt="3" custLinFactNeighborX="11408" custLinFactNeighborY="37530">
        <dgm:presLayoutVars>
          <dgm:bulletEnabled val="1"/>
        </dgm:presLayoutVars>
      </dgm:prSet>
      <dgm:spPr/>
      <dgm:t>
        <a:bodyPr/>
        <a:lstStyle/>
        <a:p>
          <a:endParaRPr lang="ru-RU"/>
        </a:p>
      </dgm:t>
    </dgm:pt>
    <dgm:pt modelId="{C82B8A16-4CA6-4759-BFF0-51C17A42E5F3}" type="pres">
      <dgm:prSet presAssocID="{907039CA-37DA-47AB-845A-3C4CA5E4F003}" presName="rect2" presStyleLbl="fgImgPlace1" presStyleIdx="1" presStyleCnt="3" custScaleX="222462" custScaleY="118532" custLinFactNeighborX="1839" custLinFactNeighborY="40858"/>
      <dgm:spPr>
        <a:blipFill rotWithShape="1">
          <a:blip xmlns:r="http://schemas.openxmlformats.org/officeDocument/2006/relationships" r:embed="rId2"/>
          <a:stretch>
            <a:fillRect/>
          </a:stretch>
        </a:blipFill>
      </dgm:spPr>
      <dgm:t>
        <a:bodyPr/>
        <a:lstStyle/>
        <a:p>
          <a:endParaRPr lang="ru-RU"/>
        </a:p>
      </dgm:t>
    </dgm:pt>
    <dgm:pt modelId="{7703E456-3180-46A7-A5A4-40F01A07E1E6}" type="pres">
      <dgm:prSet presAssocID="{1C08C953-74A1-474F-9AD3-76C67F664D33}" presName="sibTrans" presStyleCnt="0"/>
      <dgm:spPr/>
    </dgm:pt>
    <dgm:pt modelId="{CA2A3729-BA3B-424D-94DC-5F5BEDAD83A3}" type="pres">
      <dgm:prSet presAssocID="{BCAC25F8-0007-4B50-902D-163FD5ADAA91}" presName="composite" presStyleCnt="0"/>
      <dgm:spPr/>
    </dgm:pt>
    <dgm:pt modelId="{AD7AA45D-B20D-46E3-8CCF-701360F19206}" type="pres">
      <dgm:prSet presAssocID="{BCAC25F8-0007-4B50-902D-163FD5ADAA91}" presName="rect1" presStyleLbl="trAlignAcc1" presStyleIdx="2" presStyleCnt="3" custLinFactNeighborX="-4551" custLinFactNeighborY="-75925">
        <dgm:presLayoutVars>
          <dgm:bulletEnabled val="1"/>
        </dgm:presLayoutVars>
      </dgm:prSet>
      <dgm:spPr/>
      <dgm:t>
        <a:bodyPr/>
        <a:lstStyle/>
        <a:p>
          <a:endParaRPr lang="ru-RU"/>
        </a:p>
      </dgm:t>
    </dgm:pt>
    <dgm:pt modelId="{7D051CEA-901B-4458-AB68-84E225BC017D}" type="pres">
      <dgm:prSet presAssocID="{BCAC25F8-0007-4B50-902D-163FD5ADAA91}" presName="rect2" presStyleLbl="fgImgPlace1" presStyleIdx="2" presStyleCnt="3" custScaleX="262881" custLinFactX="-468" custLinFactNeighborX="-100000" custLinFactNeighborY="-59381"/>
      <dgm:spPr>
        <a:blipFill rotWithShape="1">
          <a:blip xmlns:r="http://schemas.openxmlformats.org/officeDocument/2006/relationships" r:embed="rId3"/>
          <a:stretch>
            <a:fillRect/>
          </a:stretch>
        </a:blipFill>
      </dgm:spPr>
      <dgm:t>
        <a:bodyPr/>
        <a:lstStyle/>
        <a:p>
          <a:endParaRPr lang="ru-RU"/>
        </a:p>
      </dgm:t>
    </dgm:pt>
  </dgm:ptLst>
  <dgm:cxnLst>
    <dgm:cxn modelId="{F81C0983-C26E-472D-AA5F-C7A56651F460}" type="presOf" srcId="{BCAC25F8-0007-4B50-902D-163FD5ADAA91}" destId="{AD7AA45D-B20D-46E3-8CCF-701360F19206}" srcOrd="0" destOrd="0" presId="urn:microsoft.com/office/officeart/2008/layout/PictureStrips"/>
    <dgm:cxn modelId="{59B9897E-6695-4CF8-9D3D-8A2231D2452B}" type="presOf" srcId="{907039CA-37DA-47AB-845A-3C4CA5E4F003}" destId="{433E04FC-02E6-4BA5-8F38-FC1ECAC5711B}" srcOrd="0" destOrd="0" presId="urn:microsoft.com/office/officeart/2008/layout/PictureStrips"/>
    <dgm:cxn modelId="{83AC3A99-3B98-4B06-9D5D-5113E7329809}" srcId="{0E57FA94-D23B-4A14-9BAA-B3454BFD5E63}" destId="{907039CA-37DA-47AB-845A-3C4CA5E4F003}" srcOrd="1" destOrd="0" parTransId="{4AC6114D-1BDB-431E-B7A4-34EDCAD45C7D}" sibTransId="{1C08C953-74A1-474F-9AD3-76C67F664D33}"/>
    <dgm:cxn modelId="{463F9CD3-DC8B-4871-9999-E0BBE56E4523}" srcId="{0E57FA94-D23B-4A14-9BAA-B3454BFD5E63}" destId="{544442DA-5C84-4CD0-97CB-29A86FD22901}" srcOrd="0" destOrd="0" parTransId="{49440213-E675-4DA9-8306-FDA59395BE63}" sibTransId="{FAD3B8F4-B8D1-4732-AB0E-688AB8CC5DE3}"/>
    <dgm:cxn modelId="{456E1E99-9486-4C16-AD59-2D035671D1FE}" type="presOf" srcId="{544442DA-5C84-4CD0-97CB-29A86FD22901}" destId="{5758F68A-B978-4B19-BC6A-8234303D9677}" srcOrd="0" destOrd="0" presId="urn:microsoft.com/office/officeart/2008/layout/PictureStrips"/>
    <dgm:cxn modelId="{A26C2DA3-8286-4654-B6D3-2B0FEFF94725}" srcId="{0E57FA94-D23B-4A14-9BAA-B3454BFD5E63}" destId="{BCAC25F8-0007-4B50-902D-163FD5ADAA91}" srcOrd="2" destOrd="0" parTransId="{29725CB9-9298-426D-ADE4-A1691403A8B7}" sibTransId="{722A6FD7-5A81-41B4-9F50-6206874D9A85}"/>
    <dgm:cxn modelId="{2F6F27DB-BAB4-424B-8F80-EFBF519B496A}" type="presOf" srcId="{0E57FA94-D23B-4A14-9BAA-B3454BFD5E63}" destId="{A65CB0D9-7770-487C-B2E0-95F189AD9399}" srcOrd="0" destOrd="0" presId="urn:microsoft.com/office/officeart/2008/layout/PictureStrips"/>
    <dgm:cxn modelId="{972B4FAE-8349-4C10-B3D2-C236504EAF81}" type="presParOf" srcId="{A65CB0D9-7770-487C-B2E0-95F189AD9399}" destId="{578CB9F1-8D22-40A0-9BA6-14B7C88E4924}" srcOrd="0" destOrd="0" presId="urn:microsoft.com/office/officeart/2008/layout/PictureStrips"/>
    <dgm:cxn modelId="{676145A2-7B20-4ADB-BF2A-A4E45E1A0F4A}" type="presParOf" srcId="{578CB9F1-8D22-40A0-9BA6-14B7C88E4924}" destId="{5758F68A-B978-4B19-BC6A-8234303D9677}" srcOrd="0" destOrd="0" presId="urn:microsoft.com/office/officeart/2008/layout/PictureStrips"/>
    <dgm:cxn modelId="{3D4EE093-EADE-4BE1-AABD-DF79C3CC8C6D}" type="presParOf" srcId="{578CB9F1-8D22-40A0-9BA6-14B7C88E4924}" destId="{5559E2BE-91B7-4C12-A9E1-B489F99D4ECE}" srcOrd="1" destOrd="0" presId="urn:microsoft.com/office/officeart/2008/layout/PictureStrips"/>
    <dgm:cxn modelId="{929D2B98-A263-489E-AE46-C1FC81840D26}" type="presParOf" srcId="{A65CB0D9-7770-487C-B2E0-95F189AD9399}" destId="{974DE9FD-973F-4B49-AD62-BBE09C923961}" srcOrd="1" destOrd="0" presId="urn:microsoft.com/office/officeart/2008/layout/PictureStrips"/>
    <dgm:cxn modelId="{696821CE-8A7D-4B30-9743-902E68C79BD0}" type="presParOf" srcId="{A65CB0D9-7770-487C-B2E0-95F189AD9399}" destId="{2C61EE68-A7A5-4FBE-8700-3A86351CC9B3}" srcOrd="2" destOrd="0" presId="urn:microsoft.com/office/officeart/2008/layout/PictureStrips"/>
    <dgm:cxn modelId="{35144F71-06D9-4B89-9DD8-B7E90FAED79C}" type="presParOf" srcId="{2C61EE68-A7A5-4FBE-8700-3A86351CC9B3}" destId="{433E04FC-02E6-4BA5-8F38-FC1ECAC5711B}" srcOrd="0" destOrd="0" presId="urn:microsoft.com/office/officeart/2008/layout/PictureStrips"/>
    <dgm:cxn modelId="{B192595C-1D39-4AF5-BF57-BBB7AD725DA3}" type="presParOf" srcId="{2C61EE68-A7A5-4FBE-8700-3A86351CC9B3}" destId="{C82B8A16-4CA6-4759-BFF0-51C17A42E5F3}" srcOrd="1" destOrd="0" presId="urn:microsoft.com/office/officeart/2008/layout/PictureStrips"/>
    <dgm:cxn modelId="{2F1011CA-A96A-429A-9C37-32F505A722FD}" type="presParOf" srcId="{A65CB0D9-7770-487C-B2E0-95F189AD9399}" destId="{7703E456-3180-46A7-A5A4-40F01A07E1E6}" srcOrd="3" destOrd="0" presId="urn:microsoft.com/office/officeart/2008/layout/PictureStrips"/>
    <dgm:cxn modelId="{D89E3BD5-A354-4BB8-B7B5-AE9A8EECCA81}" type="presParOf" srcId="{A65CB0D9-7770-487C-B2E0-95F189AD9399}" destId="{CA2A3729-BA3B-424D-94DC-5F5BEDAD83A3}" srcOrd="4" destOrd="0" presId="urn:microsoft.com/office/officeart/2008/layout/PictureStrips"/>
    <dgm:cxn modelId="{DC54DECD-7CF2-46B8-A443-5D672211BD89}" type="presParOf" srcId="{CA2A3729-BA3B-424D-94DC-5F5BEDAD83A3}" destId="{AD7AA45D-B20D-46E3-8CCF-701360F19206}" srcOrd="0" destOrd="0" presId="urn:microsoft.com/office/officeart/2008/layout/PictureStrips"/>
    <dgm:cxn modelId="{20D8BA9D-E9BF-46B9-BA15-EFE1EC3AC56D}" type="presParOf" srcId="{CA2A3729-BA3B-424D-94DC-5F5BEDAD83A3}" destId="{7D051CEA-901B-4458-AB68-84E225BC017D}"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570F600-1D92-453D-9EC7-EFA3788E30A1}" type="doc">
      <dgm:prSet loTypeId="urn:microsoft.com/office/officeart/2005/8/layout/pyramid2" loCatId="list" qsTypeId="urn:microsoft.com/office/officeart/2005/8/quickstyle/simple1" qsCatId="simple" csTypeId="urn:microsoft.com/office/officeart/2005/8/colors/accent0_1" csCatId="mainScheme" phldr="1"/>
      <dgm:spPr/>
    </dgm:pt>
    <dgm:pt modelId="{CA2B66E0-30C9-4AA7-A23C-0F4D961C5BC5}">
      <dgm:prSet phldrT="[Текст]"/>
      <dgm:spPr/>
      <dgm:t>
        <a:bodyPr/>
        <a:lstStyle/>
        <a:p>
          <a:r>
            <a:rPr lang="ru-RU" dirty="0" smtClean="0"/>
            <a:t>Любое улучшение – это изменение</a:t>
          </a:r>
          <a:endParaRPr lang="ru-RU" dirty="0"/>
        </a:p>
      </dgm:t>
    </dgm:pt>
    <dgm:pt modelId="{6F289977-2528-4BA1-AE20-A870AAD19291}" type="parTrans" cxnId="{5433DE91-446F-4375-AEB0-6D9BC8856085}">
      <dgm:prSet/>
      <dgm:spPr/>
      <dgm:t>
        <a:bodyPr/>
        <a:lstStyle/>
        <a:p>
          <a:endParaRPr lang="ru-RU"/>
        </a:p>
      </dgm:t>
    </dgm:pt>
    <dgm:pt modelId="{056CF97B-E52C-4E34-902C-B8559B4F4BBD}" type="sibTrans" cxnId="{5433DE91-446F-4375-AEB0-6D9BC8856085}">
      <dgm:prSet/>
      <dgm:spPr/>
      <dgm:t>
        <a:bodyPr/>
        <a:lstStyle/>
        <a:p>
          <a:endParaRPr lang="ru-RU"/>
        </a:p>
      </dgm:t>
    </dgm:pt>
    <dgm:pt modelId="{7352C3A5-7D21-4FB4-B899-DA64F80DD283}">
      <dgm:prSet phldrT="[Текст]"/>
      <dgm:spPr/>
      <dgm:t>
        <a:bodyPr/>
        <a:lstStyle/>
        <a:p>
          <a:r>
            <a:rPr lang="ru-RU" dirty="0" smtClean="0"/>
            <a:t>«Лоскутная» автоматизация это плохо</a:t>
          </a:r>
          <a:endParaRPr lang="ru-RU" dirty="0"/>
        </a:p>
      </dgm:t>
    </dgm:pt>
    <dgm:pt modelId="{6173A464-B8CC-4E68-90B9-C26ECBCBBB86}" type="parTrans" cxnId="{6A94AD72-615A-4E60-83B4-28B331A4ED76}">
      <dgm:prSet/>
      <dgm:spPr/>
      <dgm:t>
        <a:bodyPr/>
        <a:lstStyle/>
        <a:p>
          <a:endParaRPr lang="ru-RU"/>
        </a:p>
      </dgm:t>
    </dgm:pt>
    <dgm:pt modelId="{0FDC2AC4-B418-4FFF-8B81-5F78E7EDFFDF}" type="sibTrans" cxnId="{6A94AD72-615A-4E60-83B4-28B331A4ED76}">
      <dgm:prSet/>
      <dgm:spPr/>
      <dgm:t>
        <a:bodyPr/>
        <a:lstStyle/>
        <a:p>
          <a:endParaRPr lang="ru-RU"/>
        </a:p>
      </dgm:t>
    </dgm:pt>
    <dgm:pt modelId="{73527473-E684-42E2-BBBE-59F611F51AFA}" type="pres">
      <dgm:prSet presAssocID="{E570F600-1D92-453D-9EC7-EFA3788E30A1}" presName="compositeShape" presStyleCnt="0">
        <dgm:presLayoutVars>
          <dgm:dir/>
          <dgm:resizeHandles/>
        </dgm:presLayoutVars>
      </dgm:prSet>
      <dgm:spPr/>
    </dgm:pt>
    <dgm:pt modelId="{E64D865C-68CB-44BA-A89F-C29983A9EFC5}" type="pres">
      <dgm:prSet presAssocID="{E570F600-1D92-453D-9EC7-EFA3788E30A1}" presName="pyramid" presStyleLbl="node1" presStyleIdx="0" presStyleCnt="1" custScaleX="139103"/>
      <dgm:spPr/>
    </dgm:pt>
    <dgm:pt modelId="{6838AD43-B3C1-45F7-A0CB-DFAD59A93514}" type="pres">
      <dgm:prSet presAssocID="{E570F600-1D92-453D-9EC7-EFA3788E30A1}" presName="theList" presStyleCnt="0"/>
      <dgm:spPr/>
    </dgm:pt>
    <dgm:pt modelId="{3FFD41C0-5338-4E32-A6EC-D55BB484F3B4}" type="pres">
      <dgm:prSet presAssocID="{CA2B66E0-30C9-4AA7-A23C-0F4D961C5BC5}" presName="aNode" presStyleLbl="fgAcc1" presStyleIdx="0" presStyleCnt="2" custLinFactNeighborX="8221">
        <dgm:presLayoutVars>
          <dgm:bulletEnabled val="1"/>
        </dgm:presLayoutVars>
      </dgm:prSet>
      <dgm:spPr/>
    </dgm:pt>
    <dgm:pt modelId="{3964DB7D-6863-459E-9B7A-7F51E87FFFCD}" type="pres">
      <dgm:prSet presAssocID="{CA2B66E0-30C9-4AA7-A23C-0F4D961C5BC5}" presName="aSpace" presStyleCnt="0"/>
      <dgm:spPr/>
    </dgm:pt>
    <dgm:pt modelId="{2F7C1558-4099-47E1-A706-88CEB131014A}" type="pres">
      <dgm:prSet presAssocID="{7352C3A5-7D21-4FB4-B899-DA64F80DD283}" presName="aNode" presStyleLbl="fgAcc1" presStyleIdx="1" presStyleCnt="2" custLinFactNeighborX="8594" custLinFactNeighborY="11429">
        <dgm:presLayoutVars>
          <dgm:bulletEnabled val="1"/>
        </dgm:presLayoutVars>
      </dgm:prSet>
      <dgm:spPr/>
      <dgm:t>
        <a:bodyPr/>
        <a:lstStyle/>
        <a:p>
          <a:endParaRPr lang="ru-RU"/>
        </a:p>
      </dgm:t>
    </dgm:pt>
    <dgm:pt modelId="{2C321B24-D65B-4838-91B4-523DA4EB5EF5}" type="pres">
      <dgm:prSet presAssocID="{7352C3A5-7D21-4FB4-B899-DA64F80DD283}" presName="aSpace" presStyleCnt="0"/>
      <dgm:spPr/>
    </dgm:pt>
  </dgm:ptLst>
  <dgm:cxnLst>
    <dgm:cxn modelId="{E315D371-88F9-4F25-B6FE-C68C7E78C454}" type="presOf" srcId="{7352C3A5-7D21-4FB4-B899-DA64F80DD283}" destId="{2F7C1558-4099-47E1-A706-88CEB131014A}" srcOrd="0" destOrd="0" presId="urn:microsoft.com/office/officeart/2005/8/layout/pyramid2"/>
    <dgm:cxn modelId="{E4A45447-B465-440C-85EB-FFF3C429AB27}" type="presOf" srcId="{E570F600-1D92-453D-9EC7-EFA3788E30A1}" destId="{73527473-E684-42E2-BBBE-59F611F51AFA}" srcOrd="0" destOrd="0" presId="urn:microsoft.com/office/officeart/2005/8/layout/pyramid2"/>
    <dgm:cxn modelId="{5433DE91-446F-4375-AEB0-6D9BC8856085}" srcId="{E570F600-1D92-453D-9EC7-EFA3788E30A1}" destId="{CA2B66E0-30C9-4AA7-A23C-0F4D961C5BC5}" srcOrd="0" destOrd="0" parTransId="{6F289977-2528-4BA1-AE20-A870AAD19291}" sibTransId="{056CF97B-E52C-4E34-902C-B8559B4F4BBD}"/>
    <dgm:cxn modelId="{6A94AD72-615A-4E60-83B4-28B331A4ED76}" srcId="{E570F600-1D92-453D-9EC7-EFA3788E30A1}" destId="{7352C3A5-7D21-4FB4-B899-DA64F80DD283}" srcOrd="1" destOrd="0" parTransId="{6173A464-B8CC-4E68-90B9-C26ECBCBBB86}" sibTransId="{0FDC2AC4-B418-4FFF-8B81-5F78E7EDFFDF}"/>
    <dgm:cxn modelId="{AF3D9938-CE19-4C64-A243-B9F21713CB48}" type="presOf" srcId="{CA2B66E0-30C9-4AA7-A23C-0F4D961C5BC5}" destId="{3FFD41C0-5338-4E32-A6EC-D55BB484F3B4}" srcOrd="0" destOrd="0" presId="urn:microsoft.com/office/officeart/2005/8/layout/pyramid2"/>
    <dgm:cxn modelId="{3CCE6855-F3C2-4490-B0DB-BF0DA8CCFA82}" type="presParOf" srcId="{73527473-E684-42E2-BBBE-59F611F51AFA}" destId="{E64D865C-68CB-44BA-A89F-C29983A9EFC5}" srcOrd="0" destOrd="0" presId="urn:microsoft.com/office/officeart/2005/8/layout/pyramid2"/>
    <dgm:cxn modelId="{726EC591-C3E1-4942-B2B3-FD1ECAF5C595}" type="presParOf" srcId="{73527473-E684-42E2-BBBE-59F611F51AFA}" destId="{6838AD43-B3C1-45F7-A0CB-DFAD59A93514}" srcOrd="1" destOrd="0" presId="urn:microsoft.com/office/officeart/2005/8/layout/pyramid2"/>
    <dgm:cxn modelId="{0CD91507-C27B-4413-8AAF-C19ABE11113E}" type="presParOf" srcId="{6838AD43-B3C1-45F7-A0CB-DFAD59A93514}" destId="{3FFD41C0-5338-4E32-A6EC-D55BB484F3B4}" srcOrd="0" destOrd="0" presId="urn:microsoft.com/office/officeart/2005/8/layout/pyramid2"/>
    <dgm:cxn modelId="{41D9C90E-6022-4469-99D5-46C9AA688B92}" type="presParOf" srcId="{6838AD43-B3C1-45F7-A0CB-DFAD59A93514}" destId="{3964DB7D-6863-459E-9B7A-7F51E87FFFCD}" srcOrd="1" destOrd="0" presId="urn:microsoft.com/office/officeart/2005/8/layout/pyramid2"/>
    <dgm:cxn modelId="{927E71D6-1649-4A9E-A117-71B3D18747E3}" type="presParOf" srcId="{6838AD43-B3C1-45F7-A0CB-DFAD59A93514}" destId="{2F7C1558-4099-47E1-A706-88CEB131014A}" srcOrd="2" destOrd="0" presId="urn:microsoft.com/office/officeart/2005/8/layout/pyramid2"/>
    <dgm:cxn modelId="{366039ED-D02E-4710-A974-ABC0278C923B}" type="presParOf" srcId="{6838AD43-B3C1-45F7-A0CB-DFAD59A93514}" destId="{2C321B24-D65B-4838-91B4-523DA4EB5EF5}" srcOrd="3"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B3E4F79-0314-486D-B7CC-2FE1ADAA52F0}" type="doc">
      <dgm:prSet loTypeId="urn:microsoft.com/office/officeart/2005/8/layout/funnel1" loCatId="relationship" qsTypeId="urn:microsoft.com/office/officeart/2005/8/quickstyle/simple1" qsCatId="simple" csTypeId="urn:microsoft.com/office/officeart/2005/8/colors/accent0_1" csCatId="mainScheme" phldr="1"/>
      <dgm:spPr/>
      <dgm:t>
        <a:bodyPr/>
        <a:lstStyle/>
        <a:p>
          <a:endParaRPr lang="ru-RU"/>
        </a:p>
      </dgm:t>
    </dgm:pt>
    <dgm:pt modelId="{2EA0502F-7D0D-407C-B46B-1B17BA01C909}">
      <dgm:prSet phldrT="[Текст]"/>
      <dgm:spPr/>
      <dgm:t>
        <a:bodyPr/>
        <a:lstStyle/>
        <a:p>
          <a:r>
            <a:rPr lang="ru-RU" dirty="0" smtClean="0"/>
            <a:t>Понимание конечной цели</a:t>
          </a:r>
          <a:endParaRPr lang="ru-RU" dirty="0"/>
        </a:p>
      </dgm:t>
    </dgm:pt>
    <dgm:pt modelId="{6DFF98FC-C7D8-4194-B9F9-2BCA30FA67AE}" type="parTrans" cxnId="{6FAA0308-6DEE-444E-819D-ACDD9C7D7772}">
      <dgm:prSet/>
      <dgm:spPr/>
      <dgm:t>
        <a:bodyPr/>
        <a:lstStyle/>
        <a:p>
          <a:endParaRPr lang="ru-RU"/>
        </a:p>
      </dgm:t>
    </dgm:pt>
    <dgm:pt modelId="{C66BF5A9-8264-43E1-9121-7FAAAD66D733}" type="sibTrans" cxnId="{6FAA0308-6DEE-444E-819D-ACDD9C7D7772}">
      <dgm:prSet/>
      <dgm:spPr/>
      <dgm:t>
        <a:bodyPr/>
        <a:lstStyle/>
        <a:p>
          <a:endParaRPr lang="ru-RU"/>
        </a:p>
      </dgm:t>
    </dgm:pt>
    <dgm:pt modelId="{9B3F932A-FEDA-4979-B00F-29B9C9D4189B}">
      <dgm:prSet phldrT="[Текст]"/>
      <dgm:spPr/>
      <dgm:t>
        <a:bodyPr/>
        <a:lstStyle/>
        <a:p>
          <a:r>
            <a:rPr lang="ru-RU" dirty="0" smtClean="0"/>
            <a:t>Напоминание о выгодах</a:t>
          </a:r>
          <a:endParaRPr lang="ru-RU" dirty="0"/>
        </a:p>
      </dgm:t>
    </dgm:pt>
    <dgm:pt modelId="{E84B28EF-61F0-4552-9383-9E42DAC80B47}" type="parTrans" cxnId="{29FD0536-E4CE-4C69-8D93-637B72618359}">
      <dgm:prSet/>
      <dgm:spPr/>
      <dgm:t>
        <a:bodyPr/>
        <a:lstStyle/>
        <a:p>
          <a:endParaRPr lang="ru-RU"/>
        </a:p>
      </dgm:t>
    </dgm:pt>
    <dgm:pt modelId="{BBDC1055-AA23-4239-89D4-29D3D35094E8}" type="sibTrans" cxnId="{29FD0536-E4CE-4C69-8D93-637B72618359}">
      <dgm:prSet/>
      <dgm:spPr/>
      <dgm:t>
        <a:bodyPr/>
        <a:lstStyle/>
        <a:p>
          <a:endParaRPr lang="ru-RU"/>
        </a:p>
      </dgm:t>
    </dgm:pt>
    <dgm:pt modelId="{6FB133BC-0F4D-436D-8B9F-F1FE7771EAA6}">
      <dgm:prSet phldrT="[Текст]"/>
      <dgm:spPr/>
      <dgm:t>
        <a:bodyPr/>
        <a:lstStyle/>
        <a:p>
          <a:r>
            <a:rPr lang="ru-RU" dirty="0" smtClean="0"/>
            <a:t>Контроль сроков выполнения</a:t>
          </a:r>
          <a:endParaRPr lang="ru-RU" dirty="0"/>
        </a:p>
      </dgm:t>
    </dgm:pt>
    <dgm:pt modelId="{E1C81A3C-1D52-40CC-9339-3F0D884037B4}" type="parTrans" cxnId="{63998DBB-4568-41D6-AFBB-A6136CC592D2}">
      <dgm:prSet/>
      <dgm:spPr/>
      <dgm:t>
        <a:bodyPr/>
        <a:lstStyle/>
        <a:p>
          <a:endParaRPr lang="ru-RU"/>
        </a:p>
      </dgm:t>
    </dgm:pt>
    <dgm:pt modelId="{E97DD8AF-5EDD-464E-B1A7-84A2CBB57396}" type="sibTrans" cxnId="{63998DBB-4568-41D6-AFBB-A6136CC592D2}">
      <dgm:prSet/>
      <dgm:spPr/>
      <dgm:t>
        <a:bodyPr/>
        <a:lstStyle/>
        <a:p>
          <a:endParaRPr lang="ru-RU"/>
        </a:p>
      </dgm:t>
    </dgm:pt>
    <dgm:pt modelId="{0470431B-3891-4D38-8E52-6A885A6DD80A}">
      <dgm:prSet phldrT="[Текст]"/>
      <dgm:spPr/>
      <dgm:t>
        <a:bodyPr/>
        <a:lstStyle/>
        <a:p>
          <a:r>
            <a:rPr lang="ru-RU" dirty="0" smtClean="0"/>
            <a:t>Фокус на проекте</a:t>
          </a:r>
          <a:endParaRPr lang="ru-RU" dirty="0"/>
        </a:p>
      </dgm:t>
    </dgm:pt>
    <dgm:pt modelId="{5D4E8611-C81F-4703-9EB6-273321537648}" type="parTrans" cxnId="{1D556AC3-8972-4081-B431-539B00D4C02F}">
      <dgm:prSet/>
      <dgm:spPr/>
      <dgm:t>
        <a:bodyPr/>
        <a:lstStyle/>
        <a:p>
          <a:endParaRPr lang="ru-RU"/>
        </a:p>
      </dgm:t>
    </dgm:pt>
    <dgm:pt modelId="{AD06CBFA-0C56-45D5-A273-751CBA05D89F}" type="sibTrans" cxnId="{1D556AC3-8972-4081-B431-539B00D4C02F}">
      <dgm:prSet/>
      <dgm:spPr/>
      <dgm:t>
        <a:bodyPr/>
        <a:lstStyle/>
        <a:p>
          <a:endParaRPr lang="ru-RU"/>
        </a:p>
      </dgm:t>
    </dgm:pt>
    <dgm:pt modelId="{A310F97C-3610-45D3-9B26-91F9601C21B3}" type="pres">
      <dgm:prSet presAssocID="{AB3E4F79-0314-486D-B7CC-2FE1ADAA52F0}" presName="Name0" presStyleCnt="0">
        <dgm:presLayoutVars>
          <dgm:chMax val="4"/>
          <dgm:resizeHandles val="exact"/>
        </dgm:presLayoutVars>
      </dgm:prSet>
      <dgm:spPr/>
    </dgm:pt>
    <dgm:pt modelId="{7A8AA13D-6CDF-46DD-86D2-9B9F18EAD471}" type="pres">
      <dgm:prSet presAssocID="{AB3E4F79-0314-486D-B7CC-2FE1ADAA52F0}" presName="ellipse" presStyleLbl="trBgShp" presStyleIdx="0" presStyleCnt="1"/>
      <dgm:spPr/>
    </dgm:pt>
    <dgm:pt modelId="{816364AB-9CDC-4E45-A47A-75C09A17D718}" type="pres">
      <dgm:prSet presAssocID="{AB3E4F79-0314-486D-B7CC-2FE1ADAA52F0}" presName="arrow1" presStyleLbl="fgShp" presStyleIdx="0" presStyleCnt="1"/>
      <dgm:spPr/>
    </dgm:pt>
    <dgm:pt modelId="{CA52C901-DE37-4E64-9BD9-CC328DAE516A}" type="pres">
      <dgm:prSet presAssocID="{AB3E4F79-0314-486D-B7CC-2FE1ADAA52F0}" presName="rectangle" presStyleLbl="revTx" presStyleIdx="0" presStyleCnt="1">
        <dgm:presLayoutVars>
          <dgm:bulletEnabled val="1"/>
        </dgm:presLayoutVars>
      </dgm:prSet>
      <dgm:spPr/>
    </dgm:pt>
    <dgm:pt modelId="{B04D6EA0-A388-499F-BC47-54B5C123F461}" type="pres">
      <dgm:prSet presAssocID="{9B3F932A-FEDA-4979-B00F-29B9C9D4189B}" presName="item1" presStyleLbl="node1" presStyleIdx="0" presStyleCnt="3">
        <dgm:presLayoutVars>
          <dgm:bulletEnabled val="1"/>
        </dgm:presLayoutVars>
      </dgm:prSet>
      <dgm:spPr/>
      <dgm:t>
        <a:bodyPr/>
        <a:lstStyle/>
        <a:p>
          <a:endParaRPr lang="ru-RU"/>
        </a:p>
      </dgm:t>
    </dgm:pt>
    <dgm:pt modelId="{B42FFE26-D77A-4C9D-96FD-B9E4CF3BF648}" type="pres">
      <dgm:prSet presAssocID="{6FB133BC-0F4D-436D-8B9F-F1FE7771EAA6}" presName="item2" presStyleLbl="node1" presStyleIdx="1" presStyleCnt="3">
        <dgm:presLayoutVars>
          <dgm:bulletEnabled val="1"/>
        </dgm:presLayoutVars>
      </dgm:prSet>
      <dgm:spPr/>
      <dgm:t>
        <a:bodyPr/>
        <a:lstStyle/>
        <a:p>
          <a:endParaRPr lang="ru-RU"/>
        </a:p>
      </dgm:t>
    </dgm:pt>
    <dgm:pt modelId="{26D32668-C0DF-4A7C-9952-066B5AE65622}" type="pres">
      <dgm:prSet presAssocID="{0470431B-3891-4D38-8E52-6A885A6DD80A}" presName="item3" presStyleLbl="node1" presStyleIdx="2" presStyleCnt="3">
        <dgm:presLayoutVars>
          <dgm:bulletEnabled val="1"/>
        </dgm:presLayoutVars>
      </dgm:prSet>
      <dgm:spPr/>
      <dgm:t>
        <a:bodyPr/>
        <a:lstStyle/>
        <a:p>
          <a:endParaRPr lang="ru-RU"/>
        </a:p>
      </dgm:t>
    </dgm:pt>
    <dgm:pt modelId="{BC356E42-211B-4498-911E-AFFDA0067B46}" type="pres">
      <dgm:prSet presAssocID="{AB3E4F79-0314-486D-B7CC-2FE1ADAA52F0}" presName="funnel" presStyleLbl="trAlignAcc1" presStyleIdx="0" presStyleCnt="1"/>
      <dgm:spPr/>
    </dgm:pt>
  </dgm:ptLst>
  <dgm:cxnLst>
    <dgm:cxn modelId="{63998DBB-4568-41D6-AFBB-A6136CC592D2}" srcId="{AB3E4F79-0314-486D-B7CC-2FE1ADAA52F0}" destId="{6FB133BC-0F4D-436D-8B9F-F1FE7771EAA6}" srcOrd="2" destOrd="0" parTransId="{E1C81A3C-1D52-40CC-9339-3F0D884037B4}" sibTransId="{E97DD8AF-5EDD-464E-B1A7-84A2CBB57396}"/>
    <dgm:cxn modelId="{46AC6524-2E9F-4BF8-8DBC-8767B4532B53}" type="presOf" srcId="{0470431B-3891-4D38-8E52-6A885A6DD80A}" destId="{CA52C901-DE37-4E64-9BD9-CC328DAE516A}" srcOrd="0" destOrd="0" presId="urn:microsoft.com/office/officeart/2005/8/layout/funnel1"/>
    <dgm:cxn modelId="{29FD0536-E4CE-4C69-8D93-637B72618359}" srcId="{AB3E4F79-0314-486D-B7CC-2FE1ADAA52F0}" destId="{9B3F932A-FEDA-4979-B00F-29B9C9D4189B}" srcOrd="1" destOrd="0" parTransId="{E84B28EF-61F0-4552-9383-9E42DAC80B47}" sibTransId="{BBDC1055-AA23-4239-89D4-29D3D35094E8}"/>
    <dgm:cxn modelId="{F064EC4C-CAAB-46C6-AD28-7F34240BB0E8}" type="presOf" srcId="{9B3F932A-FEDA-4979-B00F-29B9C9D4189B}" destId="{B42FFE26-D77A-4C9D-96FD-B9E4CF3BF648}" srcOrd="0" destOrd="0" presId="urn:microsoft.com/office/officeart/2005/8/layout/funnel1"/>
    <dgm:cxn modelId="{1D556AC3-8972-4081-B431-539B00D4C02F}" srcId="{AB3E4F79-0314-486D-B7CC-2FE1ADAA52F0}" destId="{0470431B-3891-4D38-8E52-6A885A6DD80A}" srcOrd="3" destOrd="0" parTransId="{5D4E8611-C81F-4703-9EB6-273321537648}" sibTransId="{AD06CBFA-0C56-45D5-A273-751CBA05D89F}"/>
    <dgm:cxn modelId="{DD86BA71-241B-483A-A13F-F945E2FDEC49}" type="presOf" srcId="{AB3E4F79-0314-486D-B7CC-2FE1ADAA52F0}" destId="{A310F97C-3610-45D3-9B26-91F9601C21B3}" srcOrd="0" destOrd="0" presId="urn:microsoft.com/office/officeart/2005/8/layout/funnel1"/>
    <dgm:cxn modelId="{B0638C5E-A8C0-47F7-9DD4-C26CCD80C051}" type="presOf" srcId="{6FB133BC-0F4D-436D-8B9F-F1FE7771EAA6}" destId="{B04D6EA0-A388-499F-BC47-54B5C123F461}" srcOrd="0" destOrd="0" presId="urn:microsoft.com/office/officeart/2005/8/layout/funnel1"/>
    <dgm:cxn modelId="{349F50C2-3115-421F-8EB3-29E2D8115AEB}" type="presOf" srcId="{2EA0502F-7D0D-407C-B46B-1B17BA01C909}" destId="{26D32668-C0DF-4A7C-9952-066B5AE65622}" srcOrd="0" destOrd="0" presId="urn:microsoft.com/office/officeart/2005/8/layout/funnel1"/>
    <dgm:cxn modelId="{6FAA0308-6DEE-444E-819D-ACDD9C7D7772}" srcId="{AB3E4F79-0314-486D-B7CC-2FE1ADAA52F0}" destId="{2EA0502F-7D0D-407C-B46B-1B17BA01C909}" srcOrd="0" destOrd="0" parTransId="{6DFF98FC-C7D8-4194-B9F9-2BCA30FA67AE}" sibTransId="{C66BF5A9-8264-43E1-9121-7FAAAD66D733}"/>
    <dgm:cxn modelId="{D81CD2B6-771C-459B-89DB-913CEAF61339}" type="presParOf" srcId="{A310F97C-3610-45D3-9B26-91F9601C21B3}" destId="{7A8AA13D-6CDF-46DD-86D2-9B9F18EAD471}" srcOrd="0" destOrd="0" presId="urn:microsoft.com/office/officeart/2005/8/layout/funnel1"/>
    <dgm:cxn modelId="{33F53776-4762-494B-A3AB-D4A336CB6926}" type="presParOf" srcId="{A310F97C-3610-45D3-9B26-91F9601C21B3}" destId="{816364AB-9CDC-4E45-A47A-75C09A17D718}" srcOrd="1" destOrd="0" presId="urn:microsoft.com/office/officeart/2005/8/layout/funnel1"/>
    <dgm:cxn modelId="{B800A0FD-FED9-4C62-868B-2E42F92C3AED}" type="presParOf" srcId="{A310F97C-3610-45D3-9B26-91F9601C21B3}" destId="{CA52C901-DE37-4E64-9BD9-CC328DAE516A}" srcOrd="2" destOrd="0" presId="urn:microsoft.com/office/officeart/2005/8/layout/funnel1"/>
    <dgm:cxn modelId="{39AC8A2A-E9A1-435C-B027-B728565ACFC7}" type="presParOf" srcId="{A310F97C-3610-45D3-9B26-91F9601C21B3}" destId="{B04D6EA0-A388-499F-BC47-54B5C123F461}" srcOrd="3" destOrd="0" presId="urn:microsoft.com/office/officeart/2005/8/layout/funnel1"/>
    <dgm:cxn modelId="{79FFCD5D-FD2D-451F-9412-02B39308EED6}" type="presParOf" srcId="{A310F97C-3610-45D3-9B26-91F9601C21B3}" destId="{B42FFE26-D77A-4C9D-96FD-B9E4CF3BF648}" srcOrd="4" destOrd="0" presId="urn:microsoft.com/office/officeart/2005/8/layout/funnel1"/>
    <dgm:cxn modelId="{D38E0D6A-A656-47D9-8DB4-1DA309D812BC}" type="presParOf" srcId="{A310F97C-3610-45D3-9B26-91F9601C21B3}" destId="{26D32668-C0DF-4A7C-9952-066B5AE65622}" srcOrd="5" destOrd="0" presId="urn:microsoft.com/office/officeart/2005/8/layout/funnel1"/>
    <dgm:cxn modelId="{A9C858D5-F873-4336-BAA1-B6C3D169823A}" type="presParOf" srcId="{A310F97C-3610-45D3-9B26-91F9601C21B3}" destId="{BC356E42-211B-4498-911E-AFFDA0067B46}"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EC8AFC5-1AE0-4201-90CB-A5C30C988121}" type="doc">
      <dgm:prSet loTypeId="urn:microsoft.com/office/officeart/2005/8/layout/vList3" loCatId="list" qsTypeId="urn:microsoft.com/office/officeart/2005/8/quickstyle/simple1" qsCatId="simple" csTypeId="urn:microsoft.com/office/officeart/2005/8/colors/accent0_2" csCatId="mainScheme" phldr="1"/>
      <dgm:spPr/>
      <dgm:t>
        <a:bodyPr/>
        <a:lstStyle/>
        <a:p>
          <a:endParaRPr lang="ru-RU"/>
        </a:p>
      </dgm:t>
    </dgm:pt>
    <dgm:pt modelId="{28602E99-65F5-4AD1-9FF5-C2E7AEF09ABA}">
      <dgm:prSet phldrT="[Текст]"/>
      <dgm:spPr/>
      <dgm:t>
        <a:bodyPr/>
        <a:lstStyle/>
        <a:p>
          <a:r>
            <a:rPr lang="ru-RU" dirty="0" smtClean="0"/>
            <a:t>И у талантливых есть предел</a:t>
          </a:r>
          <a:endParaRPr lang="ru-RU" dirty="0"/>
        </a:p>
      </dgm:t>
    </dgm:pt>
    <dgm:pt modelId="{B60FA9FD-8B50-473A-95DB-D77D0A00CB8E}" type="parTrans" cxnId="{4C0714A7-4F49-4635-8375-926D79BBD0F7}">
      <dgm:prSet/>
      <dgm:spPr/>
      <dgm:t>
        <a:bodyPr/>
        <a:lstStyle/>
        <a:p>
          <a:endParaRPr lang="ru-RU"/>
        </a:p>
      </dgm:t>
    </dgm:pt>
    <dgm:pt modelId="{C52AC049-CC9E-4D9C-82B6-12CA2E060E74}" type="sibTrans" cxnId="{4C0714A7-4F49-4635-8375-926D79BBD0F7}">
      <dgm:prSet/>
      <dgm:spPr/>
      <dgm:t>
        <a:bodyPr/>
        <a:lstStyle/>
        <a:p>
          <a:endParaRPr lang="ru-RU"/>
        </a:p>
      </dgm:t>
    </dgm:pt>
    <dgm:pt modelId="{150F926E-85DC-44B6-98FB-E4BE49248A17}">
      <dgm:prSet phldrT="[Текст]"/>
      <dgm:spPr/>
      <dgm:t>
        <a:bodyPr/>
        <a:lstStyle/>
        <a:p>
          <a:r>
            <a:rPr lang="ru-RU" dirty="0" smtClean="0"/>
            <a:t>Не затягивайте проекты</a:t>
          </a:r>
          <a:endParaRPr lang="ru-RU" dirty="0"/>
        </a:p>
      </dgm:t>
    </dgm:pt>
    <dgm:pt modelId="{62CCAB6E-A1CD-472A-9C1C-3F7C67C314A0}" type="parTrans" cxnId="{642A648F-3A88-4C6E-A73E-3C6839413499}">
      <dgm:prSet/>
      <dgm:spPr/>
      <dgm:t>
        <a:bodyPr/>
        <a:lstStyle/>
        <a:p>
          <a:endParaRPr lang="ru-RU"/>
        </a:p>
      </dgm:t>
    </dgm:pt>
    <dgm:pt modelId="{F4B93354-B6D0-45A2-8EE7-844BDEEDB1BF}" type="sibTrans" cxnId="{642A648F-3A88-4C6E-A73E-3C6839413499}">
      <dgm:prSet/>
      <dgm:spPr/>
      <dgm:t>
        <a:bodyPr/>
        <a:lstStyle/>
        <a:p>
          <a:endParaRPr lang="ru-RU"/>
        </a:p>
      </dgm:t>
    </dgm:pt>
    <dgm:pt modelId="{A732FA9B-FC65-4722-8812-526C591D6120}">
      <dgm:prSet phldrT="[Текст]"/>
      <dgm:spPr/>
      <dgm:t>
        <a:bodyPr/>
        <a:lstStyle/>
        <a:p>
          <a:r>
            <a:rPr lang="ru-RU" dirty="0" smtClean="0"/>
            <a:t>Не множьте проекты</a:t>
          </a:r>
          <a:endParaRPr lang="ru-RU" dirty="0"/>
        </a:p>
      </dgm:t>
    </dgm:pt>
    <dgm:pt modelId="{E0AEA154-A889-45F1-9513-29C2AFB65161}" type="parTrans" cxnId="{C096B406-E2DC-4868-B366-497D36D4B95F}">
      <dgm:prSet/>
      <dgm:spPr/>
      <dgm:t>
        <a:bodyPr/>
        <a:lstStyle/>
        <a:p>
          <a:endParaRPr lang="ru-RU"/>
        </a:p>
      </dgm:t>
    </dgm:pt>
    <dgm:pt modelId="{E04BDF71-71FF-4A1C-81B8-97C699E55D44}" type="sibTrans" cxnId="{C096B406-E2DC-4868-B366-497D36D4B95F}">
      <dgm:prSet/>
      <dgm:spPr/>
      <dgm:t>
        <a:bodyPr/>
        <a:lstStyle/>
        <a:p>
          <a:endParaRPr lang="ru-RU"/>
        </a:p>
      </dgm:t>
    </dgm:pt>
    <dgm:pt modelId="{8EDED263-5D48-453F-A21D-CCC5895E05ED}" type="pres">
      <dgm:prSet presAssocID="{BEC8AFC5-1AE0-4201-90CB-A5C30C988121}" presName="linearFlow" presStyleCnt="0">
        <dgm:presLayoutVars>
          <dgm:dir/>
          <dgm:resizeHandles val="exact"/>
        </dgm:presLayoutVars>
      </dgm:prSet>
      <dgm:spPr/>
    </dgm:pt>
    <dgm:pt modelId="{88979647-5076-46B5-B6B2-449A6A8F9112}" type="pres">
      <dgm:prSet presAssocID="{28602E99-65F5-4AD1-9FF5-C2E7AEF09ABA}" presName="composite" presStyleCnt="0"/>
      <dgm:spPr/>
    </dgm:pt>
    <dgm:pt modelId="{5B0C6765-E32E-4B34-A6F8-E2407A788E3C}" type="pres">
      <dgm:prSet presAssocID="{28602E99-65F5-4AD1-9FF5-C2E7AEF09ABA}" presName="imgShp" presStyleLbl="fgImgPlace1" presStyleIdx="0" presStyleCnt="3"/>
      <dgm:spPr>
        <a:prstGeom prst="cloud">
          <a:avLst/>
        </a:prstGeom>
      </dgm:spPr>
    </dgm:pt>
    <dgm:pt modelId="{4F29DB18-AF1D-4AB1-A890-61A67B8F46F1}" type="pres">
      <dgm:prSet presAssocID="{28602E99-65F5-4AD1-9FF5-C2E7AEF09ABA}" presName="txShp" presStyleLbl="node1" presStyleIdx="0" presStyleCnt="3">
        <dgm:presLayoutVars>
          <dgm:bulletEnabled val="1"/>
        </dgm:presLayoutVars>
      </dgm:prSet>
      <dgm:spPr/>
      <dgm:t>
        <a:bodyPr/>
        <a:lstStyle/>
        <a:p>
          <a:endParaRPr lang="ru-RU"/>
        </a:p>
      </dgm:t>
    </dgm:pt>
    <dgm:pt modelId="{886BBE84-21CE-44B1-B208-6A2D1A94789A}" type="pres">
      <dgm:prSet presAssocID="{C52AC049-CC9E-4D9C-82B6-12CA2E060E74}" presName="spacing" presStyleCnt="0"/>
      <dgm:spPr/>
    </dgm:pt>
    <dgm:pt modelId="{082A6ACD-DDC0-414A-A31C-EFC909729B0F}" type="pres">
      <dgm:prSet presAssocID="{150F926E-85DC-44B6-98FB-E4BE49248A17}" presName="composite" presStyleCnt="0"/>
      <dgm:spPr/>
    </dgm:pt>
    <dgm:pt modelId="{DAD51AA9-CDBA-4EA9-B2AA-B748668D8DF1}" type="pres">
      <dgm:prSet presAssocID="{150F926E-85DC-44B6-98FB-E4BE49248A17}" presName="imgShp" presStyleLbl="fgImgPlace1" presStyleIdx="1" presStyleCnt="3"/>
      <dgm:spPr>
        <a:prstGeom prst="cloud">
          <a:avLst/>
        </a:prstGeom>
      </dgm:spPr>
    </dgm:pt>
    <dgm:pt modelId="{7681635D-8712-44EF-B136-962B4FA6AF24}" type="pres">
      <dgm:prSet presAssocID="{150F926E-85DC-44B6-98FB-E4BE49248A17}" presName="txShp" presStyleLbl="node1" presStyleIdx="1" presStyleCnt="3">
        <dgm:presLayoutVars>
          <dgm:bulletEnabled val="1"/>
        </dgm:presLayoutVars>
      </dgm:prSet>
      <dgm:spPr/>
      <dgm:t>
        <a:bodyPr/>
        <a:lstStyle/>
        <a:p>
          <a:endParaRPr lang="ru-RU"/>
        </a:p>
      </dgm:t>
    </dgm:pt>
    <dgm:pt modelId="{AECFF5CF-AC51-479B-BE03-9C644AFCE1C6}" type="pres">
      <dgm:prSet presAssocID="{F4B93354-B6D0-45A2-8EE7-844BDEEDB1BF}" presName="spacing" presStyleCnt="0"/>
      <dgm:spPr/>
    </dgm:pt>
    <dgm:pt modelId="{9CC39B15-95A4-4C61-B3DC-A9181A77C2ED}" type="pres">
      <dgm:prSet presAssocID="{A732FA9B-FC65-4722-8812-526C591D6120}" presName="composite" presStyleCnt="0"/>
      <dgm:spPr/>
    </dgm:pt>
    <dgm:pt modelId="{1340B387-FE44-406D-9A23-15752ADF3EF7}" type="pres">
      <dgm:prSet presAssocID="{A732FA9B-FC65-4722-8812-526C591D6120}" presName="imgShp" presStyleLbl="fgImgPlace1" presStyleIdx="2" presStyleCnt="3"/>
      <dgm:spPr>
        <a:prstGeom prst="cloud">
          <a:avLst/>
        </a:prstGeom>
      </dgm:spPr>
    </dgm:pt>
    <dgm:pt modelId="{D7862221-CA48-4332-8D44-4366F3CAF819}" type="pres">
      <dgm:prSet presAssocID="{A732FA9B-FC65-4722-8812-526C591D6120}" presName="txShp" presStyleLbl="node1" presStyleIdx="2" presStyleCnt="3">
        <dgm:presLayoutVars>
          <dgm:bulletEnabled val="1"/>
        </dgm:presLayoutVars>
      </dgm:prSet>
      <dgm:spPr/>
    </dgm:pt>
  </dgm:ptLst>
  <dgm:cxnLst>
    <dgm:cxn modelId="{F6BCB8AE-93AD-4DDB-B13E-4C2330D2B6B3}" type="presOf" srcId="{A732FA9B-FC65-4722-8812-526C591D6120}" destId="{D7862221-CA48-4332-8D44-4366F3CAF819}" srcOrd="0" destOrd="0" presId="urn:microsoft.com/office/officeart/2005/8/layout/vList3"/>
    <dgm:cxn modelId="{D5026A37-2211-40F3-9234-F3BFFBE53B6E}" type="presOf" srcId="{150F926E-85DC-44B6-98FB-E4BE49248A17}" destId="{7681635D-8712-44EF-B136-962B4FA6AF24}" srcOrd="0" destOrd="0" presId="urn:microsoft.com/office/officeart/2005/8/layout/vList3"/>
    <dgm:cxn modelId="{AE573A84-156D-4486-AC5A-B675CADDE298}" type="presOf" srcId="{BEC8AFC5-1AE0-4201-90CB-A5C30C988121}" destId="{8EDED263-5D48-453F-A21D-CCC5895E05ED}" srcOrd="0" destOrd="0" presId="urn:microsoft.com/office/officeart/2005/8/layout/vList3"/>
    <dgm:cxn modelId="{592C86D9-D819-40E9-BEEF-BA4D908E49D9}" type="presOf" srcId="{28602E99-65F5-4AD1-9FF5-C2E7AEF09ABA}" destId="{4F29DB18-AF1D-4AB1-A890-61A67B8F46F1}" srcOrd="0" destOrd="0" presId="urn:microsoft.com/office/officeart/2005/8/layout/vList3"/>
    <dgm:cxn modelId="{4C0714A7-4F49-4635-8375-926D79BBD0F7}" srcId="{BEC8AFC5-1AE0-4201-90CB-A5C30C988121}" destId="{28602E99-65F5-4AD1-9FF5-C2E7AEF09ABA}" srcOrd="0" destOrd="0" parTransId="{B60FA9FD-8B50-473A-95DB-D77D0A00CB8E}" sibTransId="{C52AC049-CC9E-4D9C-82B6-12CA2E060E74}"/>
    <dgm:cxn modelId="{642A648F-3A88-4C6E-A73E-3C6839413499}" srcId="{BEC8AFC5-1AE0-4201-90CB-A5C30C988121}" destId="{150F926E-85DC-44B6-98FB-E4BE49248A17}" srcOrd="1" destOrd="0" parTransId="{62CCAB6E-A1CD-472A-9C1C-3F7C67C314A0}" sibTransId="{F4B93354-B6D0-45A2-8EE7-844BDEEDB1BF}"/>
    <dgm:cxn modelId="{C096B406-E2DC-4868-B366-497D36D4B95F}" srcId="{BEC8AFC5-1AE0-4201-90CB-A5C30C988121}" destId="{A732FA9B-FC65-4722-8812-526C591D6120}" srcOrd="2" destOrd="0" parTransId="{E0AEA154-A889-45F1-9513-29C2AFB65161}" sibTransId="{E04BDF71-71FF-4A1C-81B8-97C699E55D44}"/>
    <dgm:cxn modelId="{34072F3C-5B45-41FB-90AF-087ABAABE71F}" type="presParOf" srcId="{8EDED263-5D48-453F-A21D-CCC5895E05ED}" destId="{88979647-5076-46B5-B6B2-449A6A8F9112}" srcOrd="0" destOrd="0" presId="urn:microsoft.com/office/officeart/2005/8/layout/vList3"/>
    <dgm:cxn modelId="{C02AB2FB-B75E-4D5F-A03F-6824CE271515}" type="presParOf" srcId="{88979647-5076-46B5-B6B2-449A6A8F9112}" destId="{5B0C6765-E32E-4B34-A6F8-E2407A788E3C}" srcOrd="0" destOrd="0" presId="urn:microsoft.com/office/officeart/2005/8/layout/vList3"/>
    <dgm:cxn modelId="{42F6C31B-D9F8-49D3-9275-6EB06FD2586F}" type="presParOf" srcId="{88979647-5076-46B5-B6B2-449A6A8F9112}" destId="{4F29DB18-AF1D-4AB1-A890-61A67B8F46F1}" srcOrd="1" destOrd="0" presId="urn:microsoft.com/office/officeart/2005/8/layout/vList3"/>
    <dgm:cxn modelId="{7BA89FE0-2BE2-4072-988C-39E2F89D6436}" type="presParOf" srcId="{8EDED263-5D48-453F-A21D-CCC5895E05ED}" destId="{886BBE84-21CE-44B1-B208-6A2D1A94789A}" srcOrd="1" destOrd="0" presId="urn:microsoft.com/office/officeart/2005/8/layout/vList3"/>
    <dgm:cxn modelId="{CD336003-23D3-4978-88A6-FFC476D6DA98}" type="presParOf" srcId="{8EDED263-5D48-453F-A21D-CCC5895E05ED}" destId="{082A6ACD-DDC0-414A-A31C-EFC909729B0F}" srcOrd="2" destOrd="0" presId="urn:microsoft.com/office/officeart/2005/8/layout/vList3"/>
    <dgm:cxn modelId="{456A58C5-F588-4CD8-99C7-8244B7D16B9F}" type="presParOf" srcId="{082A6ACD-DDC0-414A-A31C-EFC909729B0F}" destId="{DAD51AA9-CDBA-4EA9-B2AA-B748668D8DF1}" srcOrd="0" destOrd="0" presId="urn:microsoft.com/office/officeart/2005/8/layout/vList3"/>
    <dgm:cxn modelId="{399A4D2E-7000-4794-9B86-C224E57AA9FA}" type="presParOf" srcId="{082A6ACD-DDC0-414A-A31C-EFC909729B0F}" destId="{7681635D-8712-44EF-B136-962B4FA6AF24}" srcOrd="1" destOrd="0" presId="urn:microsoft.com/office/officeart/2005/8/layout/vList3"/>
    <dgm:cxn modelId="{D57AC06F-E6D1-4B30-A02E-E56B73BE8215}" type="presParOf" srcId="{8EDED263-5D48-453F-A21D-CCC5895E05ED}" destId="{AECFF5CF-AC51-479B-BE03-9C644AFCE1C6}" srcOrd="3" destOrd="0" presId="urn:microsoft.com/office/officeart/2005/8/layout/vList3"/>
    <dgm:cxn modelId="{C66A371D-33D8-421B-95BE-D816CC48B271}" type="presParOf" srcId="{8EDED263-5D48-453F-A21D-CCC5895E05ED}" destId="{9CC39B15-95A4-4C61-B3DC-A9181A77C2ED}" srcOrd="4" destOrd="0" presId="urn:microsoft.com/office/officeart/2005/8/layout/vList3"/>
    <dgm:cxn modelId="{D2FB9711-9394-4473-BE4B-BB28F010198C}" type="presParOf" srcId="{9CC39B15-95A4-4C61-B3DC-A9181A77C2ED}" destId="{1340B387-FE44-406D-9A23-15752ADF3EF7}" srcOrd="0" destOrd="0" presId="urn:microsoft.com/office/officeart/2005/8/layout/vList3"/>
    <dgm:cxn modelId="{A5A850DF-1954-40CD-9CE8-17311407BC7F}" type="presParOf" srcId="{9CC39B15-95A4-4C61-B3DC-A9181A77C2ED}" destId="{D7862221-CA48-4332-8D44-4366F3CAF81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DE021BA-4A47-42FF-8F77-5AA71B7BBD95}" type="doc">
      <dgm:prSet loTypeId="urn:microsoft.com/office/officeart/2005/8/layout/pyramid4" loCatId="pyramid" qsTypeId="urn:microsoft.com/office/officeart/2005/8/quickstyle/simple1" qsCatId="simple" csTypeId="urn:microsoft.com/office/officeart/2005/8/colors/accent0_1" csCatId="mainScheme" phldr="1"/>
      <dgm:spPr/>
      <dgm:t>
        <a:bodyPr/>
        <a:lstStyle/>
        <a:p>
          <a:endParaRPr lang="ru-RU"/>
        </a:p>
      </dgm:t>
    </dgm:pt>
    <dgm:pt modelId="{44F067EA-4FDB-4281-AF43-0C205B2DCB95}">
      <dgm:prSet phldrT="[Текст]"/>
      <dgm:spPr/>
      <dgm:t>
        <a:bodyPr/>
        <a:lstStyle/>
        <a:p>
          <a:r>
            <a:rPr lang="ru-RU" dirty="0" smtClean="0"/>
            <a:t>Время</a:t>
          </a:r>
          <a:endParaRPr lang="ru-RU" dirty="0"/>
        </a:p>
      </dgm:t>
    </dgm:pt>
    <dgm:pt modelId="{261A149B-994A-49F3-986C-116450047A2D}" type="parTrans" cxnId="{6A030832-B02B-47B9-AC3D-0161B935D1CB}">
      <dgm:prSet/>
      <dgm:spPr/>
      <dgm:t>
        <a:bodyPr/>
        <a:lstStyle/>
        <a:p>
          <a:endParaRPr lang="ru-RU"/>
        </a:p>
      </dgm:t>
    </dgm:pt>
    <dgm:pt modelId="{9B2B02EB-3BE5-4CB6-9284-646373A886AB}" type="sibTrans" cxnId="{6A030832-B02B-47B9-AC3D-0161B935D1CB}">
      <dgm:prSet/>
      <dgm:spPr/>
      <dgm:t>
        <a:bodyPr/>
        <a:lstStyle/>
        <a:p>
          <a:endParaRPr lang="ru-RU"/>
        </a:p>
      </dgm:t>
    </dgm:pt>
    <dgm:pt modelId="{772C3E90-EFBA-4FEF-BC31-B1E1E5CE865E}">
      <dgm:prSet phldrT="[Текст]"/>
      <dgm:spPr/>
      <dgm:t>
        <a:bodyPr/>
        <a:lstStyle/>
        <a:p>
          <a:r>
            <a:rPr lang="ru-RU" dirty="0" smtClean="0"/>
            <a:t>Деньги</a:t>
          </a:r>
          <a:endParaRPr lang="ru-RU" dirty="0"/>
        </a:p>
      </dgm:t>
    </dgm:pt>
    <dgm:pt modelId="{4566C40D-7A56-4930-9775-B71672B6641B}" type="parTrans" cxnId="{A6F5C69C-A1C0-4358-A6C3-21A49C035A98}">
      <dgm:prSet/>
      <dgm:spPr/>
      <dgm:t>
        <a:bodyPr/>
        <a:lstStyle/>
        <a:p>
          <a:endParaRPr lang="ru-RU"/>
        </a:p>
      </dgm:t>
    </dgm:pt>
    <dgm:pt modelId="{A5438CFE-FB6E-430B-9A05-5EC0ADC25EBE}" type="sibTrans" cxnId="{A6F5C69C-A1C0-4358-A6C3-21A49C035A98}">
      <dgm:prSet/>
      <dgm:spPr/>
      <dgm:t>
        <a:bodyPr/>
        <a:lstStyle/>
        <a:p>
          <a:endParaRPr lang="ru-RU"/>
        </a:p>
      </dgm:t>
    </dgm:pt>
    <dgm:pt modelId="{5AF10314-52D1-4269-B79D-10CA13EC5C38}">
      <dgm:prSet phldrT="[Текст]"/>
      <dgm:spPr/>
      <dgm:t>
        <a:bodyPr/>
        <a:lstStyle/>
        <a:p>
          <a:r>
            <a:rPr lang="ru-RU" dirty="0" smtClean="0"/>
            <a:t>Качество</a:t>
          </a:r>
          <a:endParaRPr lang="ru-RU" dirty="0"/>
        </a:p>
      </dgm:t>
    </dgm:pt>
    <dgm:pt modelId="{92EF6C98-C574-4D2F-8CEC-F5EB89063CFA}" type="parTrans" cxnId="{2C186611-D6CF-4C72-A73F-0948D7857B11}">
      <dgm:prSet/>
      <dgm:spPr/>
      <dgm:t>
        <a:bodyPr/>
        <a:lstStyle/>
        <a:p>
          <a:endParaRPr lang="ru-RU"/>
        </a:p>
      </dgm:t>
    </dgm:pt>
    <dgm:pt modelId="{6A0BA574-902A-498E-93D3-664AAD526C0A}" type="sibTrans" cxnId="{2C186611-D6CF-4C72-A73F-0948D7857B11}">
      <dgm:prSet/>
      <dgm:spPr/>
      <dgm:t>
        <a:bodyPr/>
        <a:lstStyle/>
        <a:p>
          <a:endParaRPr lang="ru-RU"/>
        </a:p>
      </dgm:t>
    </dgm:pt>
    <dgm:pt modelId="{A4D62C21-F3C9-4A9B-A22A-E5B2B05675D8}">
      <dgm:prSet phldrT="[Текст]"/>
      <dgm:spPr/>
      <dgm:t>
        <a:bodyPr/>
        <a:lstStyle/>
        <a:p>
          <a:r>
            <a:rPr lang="ru-RU" dirty="0" smtClean="0"/>
            <a:t>Объем</a:t>
          </a:r>
          <a:endParaRPr lang="ru-RU" dirty="0"/>
        </a:p>
      </dgm:t>
    </dgm:pt>
    <dgm:pt modelId="{979C4FA0-EDF0-4260-A7C4-3635B76B44D2}" type="parTrans" cxnId="{1CE973A1-619D-45B6-BFF5-68E1559D2110}">
      <dgm:prSet/>
      <dgm:spPr/>
      <dgm:t>
        <a:bodyPr/>
        <a:lstStyle/>
        <a:p>
          <a:endParaRPr lang="ru-RU"/>
        </a:p>
      </dgm:t>
    </dgm:pt>
    <dgm:pt modelId="{CF5CF607-A97A-481B-8077-5C3D3604202F}" type="sibTrans" cxnId="{1CE973A1-619D-45B6-BFF5-68E1559D2110}">
      <dgm:prSet/>
      <dgm:spPr/>
      <dgm:t>
        <a:bodyPr/>
        <a:lstStyle/>
        <a:p>
          <a:endParaRPr lang="ru-RU"/>
        </a:p>
      </dgm:t>
    </dgm:pt>
    <dgm:pt modelId="{206527A5-4C66-4950-B838-B716ED2C1ADE}" type="pres">
      <dgm:prSet presAssocID="{4DE021BA-4A47-42FF-8F77-5AA71B7BBD95}" presName="compositeShape" presStyleCnt="0">
        <dgm:presLayoutVars>
          <dgm:chMax val="9"/>
          <dgm:dir/>
          <dgm:resizeHandles val="exact"/>
        </dgm:presLayoutVars>
      </dgm:prSet>
      <dgm:spPr/>
    </dgm:pt>
    <dgm:pt modelId="{B7B02088-E4B7-48FC-AA7C-A2C96E696B6C}" type="pres">
      <dgm:prSet presAssocID="{4DE021BA-4A47-42FF-8F77-5AA71B7BBD95}" presName="triangle1" presStyleLbl="node1" presStyleIdx="0" presStyleCnt="4">
        <dgm:presLayoutVars>
          <dgm:bulletEnabled val="1"/>
        </dgm:presLayoutVars>
      </dgm:prSet>
      <dgm:spPr/>
    </dgm:pt>
    <dgm:pt modelId="{43CF4164-E3D5-4992-BC45-0CF25B029D82}" type="pres">
      <dgm:prSet presAssocID="{4DE021BA-4A47-42FF-8F77-5AA71B7BBD95}" presName="triangle2" presStyleLbl="node1" presStyleIdx="1" presStyleCnt="4">
        <dgm:presLayoutVars>
          <dgm:bulletEnabled val="1"/>
        </dgm:presLayoutVars>
      </dgm:prSet>
      <dgm:spPr/>
    </dgm:pt>
    <dgm:pt modelId="{8AA910CA-CA82-4806-996C-0F5E613F4AC4}" type="pres">
      <dgm:prSet presAssocID="{4DE021BA-4A47-42FF-8F77-5AA71B7BBD95}" presName="triangle3" presStyleLbl="node1" presStyleIdx="2" presStyleCnt="4">
        <dgm:presLayoutVars>
          <dgm:bulletEnabled val="1"/>
        </dgm:presLayoutVars>
      </dgm:prSet>
      <dgm:spPr/>
    </dgm:pt>
    <dgm:pt modelId="{8D14D697-9E3F-4DF6-AA06-F239EE579FEE}" type="pres">
      <dgm:prSet presAssocID="{4DE021BA-4A47-42FF-8F77-5AA71B7BBD95}" presName="triangle4" presStyleLbl="node1" presStyleIdx="3" presStyleCnt="4">
        <dgm:presLayoutVars>
          <dgm:bulletEnabled val="1"/>
        </dgm:presLayoutVars>
      </dgm:prSet>
      <dgm:spPr/>
    </dgm:pt>
  </dgm:ptLst>
  <dgm:cxnLst>
    <dgm:cxn modelId="{2C186611-D6CF-4C72-A73F-0948D7857B11}" srcId="{4DE021BA-4A47-42FF-8F77-5AA71B7BBD95}" destId="{5AF10314-52D1-4269-B79D-10CA13EC5C38}" srcOrd="2" destOrd="0" parTransId="{92EF6C98-C574-4D2F-8CEC-F5EB89063CFA}" sibTransId="{6A0BA574-902A-498E-93D3-664AAD526C0A}"/>
    <dgm:cxn modelId="{EBED2B76-AA41-4B7C-A779-F092C26CC2DB}" type="presOf" srcId="{44F067EA-4FDB-4281-AF43-0C205B2DCB95}" destId="{B7B02088-E4B7-48FC-AA7C-A2C96E696B6C}" srcOrd="0" destOrd="0" presId="urn:microsoft.com/office/officeart/2005/8/layout/pyramid4"/>
    <dgm:cxn modelId="{6A030832-B02B-47B9-AC3D-0161B935D1CB}" srcId="{4DE021BA-4A47-42FF-8F77-5AA71B7BBD95}" destId="{44F067EA-4FDB-4281-AF43-0C205B2DCB95}" srcOrd="0" destOrd="0" parTransId="{261A149B-994A-49F3-986C-116450047A2D}" sibTransId="{9B2B02EB-3BE5-4CB6-9284-646373A886AB}"/>
    <dgm:cxn modelId="{EBA63C86-3DBB-4597-8B14-EA1C3B16B31E}" type="presOf" srcId="{5AF10314-52D1-4269-B79D-10CA13EC5C38}" destId="{8AA910CA-CA82-4806-996C-0F5E613F4AC4}" srcOrd="0" destOrd="0" presId="urn:microsoft.com/office/officeart/2005/8/layout/pyramid4"/>
    <dgm:cxn modelId="{FABDC70D-7AD0-48E3-8453-6FCFB6E7D20E}" type="presOf" srcId="{4DE021BA-4A47-42FF-8F77-5AA71B7BBD95}" destId="{206527A5-4C66-4950-B838-B716ED2C1ADE}" srcOrd="0" destOrd="0" presId="urn:microsoft.com/office/officeart/2005/8/layout/pyramid4"/>
    <dgm:cxn modelId="{26416261-1E88-4B4D-BFAE-F4DE4CC347E0}" type="presOf" srcId="{A4D62C21-F3C9-4A9B-A22A-E5B2B05675D8}" destId="{8D14D697-9E3F-4DF6-AA06-F239EE579FEE}" srcOrd="0" destOrd="0" presId="urn:microsoft.com/office/officeart/2005/8/layout/pyramid4"/>
    <dgm:cxn modelId="{B876517A-3867-4FDF-8A90-F12FE2D98AEA}" type="presOf" srcId="{772C3E90-EFBA-4FEF-BC31-B1E1E5CE865E}" destId="{43CF4164-E3D5-4992-BC45-0CF25B029D82}" srcOrd="0" destOrd="0" presId="urn:microsoft.com/office/officeart/2005/8/layout/pyramid4"/>
    <dgm:cxn modelId="{1CE973A1-619D-45B6-BFF5-68E1559D2110}" srcId="{4DE021BA-4A47-42FF-8F77-5AA71B7BBD95}" destId="{A4D62C21-F3C9-4A9B-A22A-E5B2B05675D8}" srcOrd="3" destOrd="0" parTransId="{979C4FA0-EDF0-4260-A7C4-3635B76B44D2}" sibTransId="{CF5CF607-A97A-481B-8077-5C3D3604202F}"/>
    <dgm:cxn modelId="{A6F5C69C-A1C0-4358-A6C3-21A49C035A98}" srcId="{4DE021BA-4A47-42FF-8F77-5AA71B7BBD95}" destId="{772C3E90-EFBA-4FEF-BC31-B1E1E5CE865E}" srcOrd="1" destOrd="0" parTransId="{4566C40D-7A56-4930-9775-B71672B6641B}" sibTransId="{A5438CFE-FB6E-430B-9A05-5EC0ADC25EBE}"/>
    <dgm:cxn modelId="{C0937F00-5999-4F43-9A0D-D3B54E21A8E5}" type="presParOf" srcId="{206527A5-4C66-4950-B838-B716ED2C1ADE}" destId="{B7B02088-E4B7-48FC-AA7C-A2C96E696B6C}" srcOrd="0" destOrd="0" presId="urn:microsoft.com/office/officeart/2005/8/layout/pyramid4"/>
    <dgm:cxn modelId="{8ED98188-242E-49A5-BBCD-62DF13AE2366}" type="presParOf" srcId="{206527A5-4C66-4950-B838-B716ED2C1ADE}" destId="{43CF4164-E3D5-4992-BC45-0CF25B029D82}" srcOrd="1" destOrd="0" presId="urn:microsoft.com/office/officeart/2005/8/layout/pyramid4"/>
    <dgm:cxn modelId="{943A90B8-F47B-43A0-9CF3-ADE2FC520DFE}" type="presParOf" srcId="{206527A5-4C66-4950-B838-B716ED2C1ADE}" destId="{8AA910CA-CA82-4806-996C-0F5E613F4AC4}" srcOrd="2" destOrd="0" presId="urn:microsoft.com/office/officeart/2005/8/layout/pyramid4"/>
    <dgm:cxn modelId="{AFFB1616-0568-46D8-952A-A6412BA16257}" type="presParOf" srcId="{206527A5-4C66-4950-B838-B716ED2C1ADE}" destId="{8D14D697-9E3F-4DF6-AA06-F239EE579FEE}"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100027-3BD7-4F16-9751-36817A863BE4}" type="doc">
      <dgm:prSet loTypeId="urn:microsoft.com/office/officeart/2005/8/layout/hProcess11" loCatId="process" qsTypeId="urn:microsoft.com/office/officeart/2005/8/quickstyle/simple1" qsCatId="simple" csTypeId="urn:microsoft.com/office/officeart/2005/8/colors/accent0_1" csCatId="mainScheme" phldr="1"/>
      <dgm:spPr/>
    </dgm:pt>
    <dgm:pt modelId="{E523C3C8-09EC-41B7-B573-70EBC7ACC05E}">
      <dgm:prSet phldrT="[Текст]"/>
      <dgm:spPr/>
      <dgm:t>
        <a:bodyPr/>
        <a:lstStyle/>
        <a:p>
          <a:r>
            <a:rPr lang="ru-RU" dirty="0" smtClean="0"/>
            <a:t>Что нам надо?</a:t>
          </a:r>
          <a:endParaRPr lang="ru-RU" dirty="0"/>
        </a:p>
      </dgm:t>
    </dgm:pt>
    <dgm:pt modelId="{2C2AD38D-7C79-45F9-A86D-C6F2CC620EB1}" type="parTrans" cxnId="{E5A2CB76-CC1A-4252-BDBF-4CA502B449DA}">
      <dgm:prSet/>
      <dgm:spPr/>
      <dgm:t>
        <a:bodyPr/>
        <a:lstStyle/>
        <a:p>
          <a:endParaRPr lang="ru-RU"/>
        </a:p>
      </dgm:t>
    </dgm:pt>
    <dgm:pt modelId="{57193CEA-2AE3-4E50-BD48-DCE4827856A9}" type="sibTrans" cxnId="{E5A2CB76-CC1A-4252-BDBF-4CA502B449DA}">
      <dgm:prSet/>
      <dgm:spPr/>
      <dgm:t>
        <a:bodyPr/>
        <a:lstStyle/>
        <a:p>
          <a:endParaRPr lang="ru-RU"/>
        </a:p>
      </dgm:t>
    </dgm:pt>
    <dgm:pt modelId="{34E66189-936D-4698-8B98-E8F548D7500A}">
      <dgm:prSet phldrT="[Текст]"/>
      <dgm:spPr/>
      <dgm:t>
        <a:bodyPr/>
        <a:lstStyle/>
        <a:p>
          <a:r>
            <a:rPr lang="ru-RU" dirty="0" smtClean="0"/>
            <a:t>Что помешает?</a:t>
          </a:r>
          <a:endParaRPr lang="ru-RU" dirty="0"/>
        </a:p>
      </dgm:t>
    </dgm:pt>
    <dgm:pt modelId="{81F19689-A459-4271-8F49-B19E99C16AD3}" type="parTrans" cxnId="{73E9E52A-7597-44D7-AB4E-2825FC0157B9}">
      <dgm:prSet/>
      <dgm:spPr/>
      <dgm:t>
        <a:bodyPr/>
        <a:lstStyle/>
        <a:p>
          <a:endParaRPr lang="ru-RU"/>
        </a:p>
      </dgm:t>
    </dgm:pt>
    <dgm:pt modelId="{682F99B2-2E0F-45AF-9C36-00D4A4FA427A}" type="sibTrans" cxnId="{73E9E52A-7597-44D7-AB4E-2825FC0157B9}">
      <dgm:prSet/>
      <dgm:spPr/>
      <dgm:t>
        <a:bodyPr/>
        <a:lstStyle/>
        <a:p>
          <a:endParaRPr lang="ru-RU"/>
        </a:p>
      </dgm:t>
    </dgm:pt>
    <dgm:pt modelId="{386E7851-D8E8-4EEA-BE29-53D20564CFD9}">
      <dgm:prSet phldrT="[Текст]"/>
      <dgm:spPr/>
      <dgm:t>
        <a:bodyPr/>
        <a:lstStyle/>
        <a:p>
          <a:r>
            <a:rPr lang="ru-RU" dirty="0" smtClean="0"/>
            <a:t>Как будем внедрять?</a:t>
          </a:r>
          <a:endParaRPr lang="ru-RU" dirty="0"/>
        </a:p>
      </dgm:t>
    </dgm:pt>
    <dgm:pt modelId="{12BA14B6-4A44-424E-BEDC-BDF27B2F5439}" type="parTrans" cxnId="{130B37E1-4FEB-4D34-BC43-932C7F32A2FA}">
      <dgm:prSet/>
      <dgm:spPr/>
      <dgm:t>
        <a:bodyPr/>
        <a:lstStyle/>
        <a:p>
          <a:endParaRPr lang="ru-RU"/>
        </a:p>
      </dgm:t>
    </dgm:pt>
    <dgm:pt modelId="{82A0F6D5-FDC5-4BD0-AE0E-5F5FDC57641D}" type="sibTrans" cxnId="{130B37E1-4FEB-4D34-BC43-932C7F32A2FA}">
      <dgm:prSet/>
      <dgm:spPr/>
      <dgm:t>
        <a:bodyPr/>
        <a:lstStyle/>
        <a:p>
          <a:endParaRPr lang="ru-RU"/>
        </a:p>
      </dgm:t>
    </dgm:pt>
    <dgm:pt modelId="{50679A31-985C-476D-802D-C05D645931AC}">
      <dgm:prSet/>
      <dgm:spPr/>
      <dgm:t>
        <a:bodyPr/>
        <a:lstStyle/>
        <a:p>
          <a:r>
            <a:rPr lang="ru-RU" dirty="0" smtClean="0"/>
            <a:t>Каких результатов ожидаем?</a:t>
          </a:r>
          <a:endParaRPr lang="ru-RU" dirty="0"/>
        </a:p>
      </dgm:t>
    </dgm:pt>
    <dgm:pt modelId="{E5B588EF-7215-402E-AC34-12C921659214}" type="parTrans" cxnId="{DA115522-A4D3-49BC-BC3F-94395A64ADAD}">
      <dgm:prSet/>
      <dgm:spPr/>
      <dgm:t>
        <a:bodyPr/>
        <a:lstStyle/>
        <a:p>
          <a:endParaRPr lang="ru-RU"/>
        </a:p>
      </dgm:t>
    </dgm:pt>
    <dgm:pt modelId="{73900BE7-1943-400E-ADDD-630F3F96377B}" type="sibTrans" cxnId="{DA115522-A4D3-49BC-BC3F-94395A64ADAD}">
      <dgm:prSet/>
      <dgm:spPr/>
      <dgm:t>
        <a:bodyPr/>
        <a:lstStyle/>
        <a:p>
          <a:endParaRPr lang="ru-RU"/>
        </a:p>
      </dgm:t>
    </dgm:pt>
    <dgm:pt modelId="{DBA8914A-D59D-4EEE-BB07-2BF06D56C77B}" type="pres">
      <dgm:prSet presAssocID="{9D100027-3BD7-4F16-9751-36817A863BE4}" presName="Name0" presStyleCnt="0">
        <dgm:presLayoutVars>
          <dgm:dir/>
          <dgm:resizeHandles val="exact"/>
        </dgm:presLayoutVars>
      </dgm:prSet>
      <dgm:spPr/>
    </dgm:pt>
    <dgm:pt modelId="{6F084801-EFEA-4CE8-ADF1-ECF363226C43}" type="pres">
      <dgm:prSet presAssocID="{9D100027-3BD7-4F16-9751-36817A863BE4}" presName="arrow" presStyleLbl="bgShp" presStyleIdx="0" presStyleCnt="1"/>
      <dgm:spPr/>
    </dgm:pt>
    <dgm:pt modelId="{00A3575C-9631-434A-BBF6-7CBFFA91EA1C}" type="pres">
      <dgm:prSet presAssocID="{9D100027-3BD7-4F16-9751-36817A863BE4}" presName="points" presStyleCnt="0"/>
      <dgm:spPr/>
    </dgm:pt>
    <dgm:pt modelId="{85A1241D-6223-4E7E-9ECF-81234328E9EE}" type="pres">
      <dgm:prSet presAssocID="{E523C3C8-09EC-41B7-B573-70EBC7ACC05E}" presName="compositeA" presStyleCnt="0"/>
      <dgm:spPr/>
    </dgm:pt>
    <dgm:pt modelId="{CBEBAE1F-E08B-425D-A994-B2BD7D1D12E7}" type="pres">
      <dgm:prSet presAssocID="{E523C3C8-09EC-41B7-B573-70EBC7ACC05E}" presName="textA" presStyleLbl="revTx" presStyleIdx="0" presStyleCnt="4">
        <dgm:presLayoutVars>
          <dgm:bulletEnabled val="1"/>
        </dgm:presLayoutVars>
      </dgm:prSet>
      <dgm:spPr/>
      <dgm:t>
        <a:bodyPr/>
        <a:lstStyle/>
        <a:p>
          <a:endParaRPr lang="ru-RU"/>
        </a:p>
      </dgm:t>
    </dgm:pt>
    <dgm:pt modelId="{70AA1C9B-A9E5-4BB1-AE68-CCACDEE570AE}" type="pres">
      <dgm:prSet presAssocID="{E523C3C8-09EC-41B7-B573-70EBC7ACC05E}" presName="circleA" presStyleLbl="node1" presStyleIdx="0" presStyleCnt="4"/>
      <dgm:spPr/>
    </dgm:pt>
    <dgm:pt modelId="{05DB6B9D-022A-4DD6-8C90-9A634D2B219F}" type="pres">
      <dgm:prSet presAssocID="{E523C3C8-09EC-41B7-B573-70EBC7ACC05E}" presName="spaceA" presStyleCnt="0"/>
      <dgm:spPr/>
    </dgm:pt>
    <dgm:pt modelId="{8DC24145-C23C-45C4-98A8-9994B2836AA1}" type="pres">
      <dgm:prSet presAssocID="{57193CEA-2AE3-4E50-BD48-DCE4827856A9}" presName="space" presStyleCnt="0"/>
      <dgm:spPr/>
    </dgm:pt>
    <dgm:pt modelId="{2115FB5F-C6A2-4CDD-95A2-005C03D58DAF}" type="pres">
      <dgm:prSet presAssocID="{34E66189-936D-4698-8B98-E8F548D7500A}" presName="compositeB" presStyleCnt="0"/>
      <dgm:spPr/>
    </dgm:pt>
    <dgm:pt modelId="{B17A87FB-CD3D-4952-AA24-1C24D83B0E5E}" type="pres">
      <dgm:prSet presAssocID="{34E66189-936D-4698-8B98-E8F548D7500A}" presName="textB" presStyleLbl="revTx" presStyleIdx="1" presStyleCnt="4">
        <dgm:presLayoutVars>
          <dgm:bulletEnabled val="1"/>
        </dgm:presLayoutVars>
      </dgm:prSet>
      <dgm:spPr/>
      <dgm:t>
        <a:bodyPr/>
        <a:lstStyle/>
        <a:p>
          <a:endParaRPr lang="ru-RU"/>
        </a:p>
      </dgm:t>
    </dgm:pt>
    <dgm:pt modelId="{BF4A0C36-6D42-40C3-8F73-C0A94E1907B0}" type="pres">
      <dgm:prSet presAssocID="{34E66189-936D-4698-8B98-E8F548D7500A}" presName="circleB" presStyleLbl="node1" presStyleIdx="1" presStyleCnt="4"/>
      <dgm:spPr/>
    </dgm:pt>
    <dgm:pt modelId="{558242C3-E93A-4239-827E-31B09AFB8678}" type="pres">
      <dgm:prSet presAssocID="{34E66189-936D-4698-8B98-E8F548D7500A}" presName="spaceB" presStyleCnt="0"/>
      <dgm:spPr/>
    </dgm:pt>
    <dgm:pt modelId="{C2F36E1E-5304-49C9-8014-4B88539AA14B}" type="pres">
      <dgm:prSet presAssocID="{682F99B2-2E0F-45AF-9C36-00D4A4FA427A}" presName="space" presStyleCnt="0"/>
      <dgm:spPr/>
    </dgm:pt>
    <dgm:pt modelId="{9D4976F4-297A-4EC1-BD21-4E711EA86839}" type="pres">
      <dgm:prSet presAssocID="{386E7851-D8E8-4EEA-BE29-53D20564CFD9}" presName="compositeA" presStyleCnt="0"/>
      <dgm:spPr/>
    </dgm:pt>
    <dgm:pt modelId="{5641D8FB-994B-4C4E-89A6-C27BDFE2D527}" type="pres">
      <dgm:prSet presAssocID="{386E7851-D8E8-4EEA-BE29-53D20564CFD9}" presName="textA" presStyleLbl="revTx" presStyleIdx="2" presStyleCnt="4">
        <dgm:presLayoutVars>
          <dgm:bulletEnabled val="1"/>
        </dgm:presLayoutVars>
      </dgm:prSet>
      <dgm:spPr/>
      <dgm:t>
        <a:bodyPr/>
        <a:lstStyle/>
        <a:p>
          <a:endParaRPr lang="ru-RU"/>
        </a:p>
      </dgm:t>
    </dgm:pt>
    <dgm:pt modelId="{3626BB18-732E-4F6E-A20C-01AB827EBA14}" type="pres">
      <dgm:prSet presAssocID="{386E7851-D8E8-4EEA-BE29-53D20564CFD9}" presName="circleA" presStyleLbl="node1" presStyleIdx="2" presStyleCnt="4"/>
      <dgm:spPr/>
    </dgm:pt>
    <dgm:pt modelId="{986EFBB0-C5BD-432B-B19D-7441C3A5B7D7}" type="pres">
      <dgm:prSet presAssocID="{386E7851-D8E8-4EEA-BE29-53D20564CFD9}" presName="spaceA" presStyleCnt="0"/>
      <dgm:spPr/>
    </dgm:pt>
    <dgm:pt modelId="{F1C061DE-E7D9-4FCA-B1B2-DCAF42C4373A}" type="pres">
      <dgm:prSet presAssocID="{82A0F6D5-FDC5-4BD0-AE0E-5F5FDC57641D}" presName="space" presStyleCnt="0"/>
      <dgm:spPr/>
    </dgm:pt>
    <dgm:pt modelId="{C24F223E-1AAD-49A5-9821-2A22AD8FE0AD}" type="pres">
      <dgm:prSet presAssocID="{50679A31-985C-476D-802D-C05D645931AC}" presName="compositeB" presStyleCnt="0"/>
      <dgm:spPr/>
    </dgm:pt>
    <dgm:pt modelId="{D225DD81-A260-4083-9A32-3B1CCF083E9E}" type="pres">
      <dgm:prSet presAssocID="{50679A31-985C-476D-802D-C05D645931AC}" presName="textB" presStyleLbl="revTx" presStyleIdx="3" presStyleCnt="4">
        <dgm:presLayoutVars>
          <dgm:bulletEnabled val="1"/>
        </dgm:presLayoutVars>
      </dgm:prSet>
      <dgm:spPr/>
      <dgm:t>
        <a:bodyPr/>
        <a:lstStyle/>
        <a:p>
          <a:endParaRPr lang="ru-RU"/>
        </a:p>
      </dgm:t>
    </dgm:pt>
    <dgm:pt modelId="{803FE878-2E28-4A69-9B7A-DE1F708184CD}" type="pres">
      <dgm:prSet presAssocID="{50679A31-985C-476D-802D-C05D645931AC}" presName="circleB" presStyleLbl="node1" presStyleIdx="3" presStyleCnt="4"/>
      <dgm:spPr/>
    </dgm:pt>
    <dgm:pt modelId="{6563A3AD-6A7C-4F0E-92E6-F3126633AC3C}" type="pres">
      <dgm:prSet presAssocID="{50679A31-985C-476D-802D-C05D645931AC}" presName="spaceB" presStyleCnt="0"/>
      <dgm:spPr/>
    </dgm:pt>
  </dgm:ptLst>
  <dgm:cxnLst>
    <dgm:cxn modelId="{F0C6FB81-C4DD-48E5-A4BE-C53496DE1EB7}" type="presOf" srcId="{E523C3C8-09EC-41B7-B573-70EBC7ACC05E}" destId="{CBEBAE1F-E08B-425D-A994-B2BD7D1D12E7}" srcOrd="0" destOrd="0" presId="urn:microsoft.com/office/officeart/2005/8/layout/hProcess11"/>
    <dgm:cxn modelId="{130B37E1-4FEB-4D34-BC43-932C7F32A2FA}" srcId="{9D100027-3BD7-4F16-9751-36817A863BE4}" destId="{386E7851-D8E8-4EEA-BE29-53D20564CFD9}" srcOrd="2" destOrd="0" parTransId="{12BA14B6-4A44-424E-BEDC-BDF27B2F5439}" sibTransId="{82A0F6D5-FDC5-4BD0-AE0E-5F5FDC57641D}"/>
    <dgm:cxn modelId="{EE1B5428-B007-4E24-803D-1A140F9A656D}" type="presOf" srcId="{50679A31-985C-476D-802D-C05D645931AC}" destId="{D225DD81-A260-4083-9A32-3B1CCF083E9E}" srcOrd="0" destOrd="0" presId="urn:microsoft.com/office/officeart/2005/8/layout/hProcess11"/>
    <dgm:cxn modelId="{060F7342-88C8-48D9-9168-A7409BCC6718}" type="presOf" srcId="{386E7851-D8E8-4EEA-BE29-53D20564CFD9}" destId="{5641D8FB-994B-4C4E-89A6-C27BDFE2D527}" srcOrd="0" destOrd="0" presId="urn:microsoft.com/office/officeart/2005/8/layout/hProcess11"/>
    <dgm:cxn modelId="{73E9E52A-7597-44D7-AB4E-2825FC0157B9}" srcId="{9D100027-3BD7-4F16-9751-36817A863BE4}" destId="{34E66189-936D-4698-8B98-E8F548D7500A}" srcOrd="1" destOrd="0" parTransId="{81F19689-A459-4271-8F49-B19E99C16AD3}" sibTransId="{682F99B2-2E0F-45AF-9C36-00D4A4FA427A}"/>
    <dgm:cxn modelId="{E5A2CB76-CC1A-4252-BDBF-4CA502B449DA}" srcId="{9D100027-3BD7-4F16-9751-36817A863BE4}" destId="{E523C3C8-09EC-41B7-B573-70EBC7ACC05E}" srcOrd="0" destOrd="0" parTransId="{2C2AD38D-7C79-45F9-A86D-C6F2CC620EB1}" sibTransId="{57193CEA-2AE3-4E50-BD48-DCE4827856A9}"/>
    <dgm:cxn modelId="{16F96ED2-DE6A-4E75-8305-42354CAC6FD0}" type="presOf" srcId="{34E66189-936D-4698-8B98-E8F548D7500A}" destId="{B17A87FB-CD3D-4952-AA24-1C24D83B0E5E}" srcOrd="0" destOrd="0" presId="urn:microsoft.com/office/officeart/2005/8/layout/hProcess11"/>
    <dgm:cxn modelId="{DA115522-A4D3-49BC-BC3F-94395A64ADAD}" srcId="{9D100027-3BD7-4F16-9751-36817A863BE4}" destId="{50679A31-985C-476D-802D-C05D645931AC}" srcOrd="3" destOrd="0" parTransId="{E5B588EF-7215-402E-AC34-12C921659214}" sibTransId="{73900BE7-1943-400E-ADDD-630F3F96377B}"/>
    <dgm:cxn modelId="{D929E45A-858C-4711-911C-1A3A1C12859A}" type="presOf" srcId="{9D100027-3BD7-4F16-9751-36817A863BE4}" destId="{DBA8914A-D59D-4EEE-BB07-2BF06D56C77B}" srcOrd="0" destOrd="0" presId="urn:microsoft.com/office/officeart/2005/8/layout/hProcess11"/>
    <dgm:cxn modelId="{E961E74E-6FCE-4C9E-8217-577187F3DF0F}" type="presParOf" srcId="{DBA8914A-D59D-4EEE-BB07-2BF06D56C77B}" destId="{6F084801-EFEA-4CE8-ADF1-ECF363226C43}" srcOrd="0" destOrd="0" presId="urn:microsoft.com/office/officeart/2005/8/layout/hProcess11"/>
    <dgm:cxn modelId="{E6387EFE-E690-4727-943B-40D4FCA43526}" type="presParOf" srcId="{DBA8914A-D59D-4EEE-BB07-2BF06D56C77B}" destId="{00A3575C-9631-434A-BBF6-7CBFFA91EA1C}" srcOrd="1" destOrd="0" presId="urn:microsoft.com/office/officeart/2005/8/layout/hProcess11"/>
    <dgm:cxn modelId="{D08E958D-2A48-4F67-BFE4-B4CC48C8FBC5}" type="presParOf" srcId="{00A3575C-9631-434A-BBF6-7CBFFA91EA1C}" destId="{85A1241D-6223-4E7E-9ECF-81234328E9EE}" srcOrd="0" destOrd="0" presId="urn:microsoft.com/office/officeart/2005/8/layout/hProcess11"/>
    <dgm:cxn modelId="{98565D4E-84A2-4379-9EBE-FD470D9A35D2}" type="presParOf" srcId="{85A1241D-6223-4E7E-9ECF-81234328E9EE}" destId="{CBEBAE1F-E08B-425D-A994-B2BD7D1D12E7}" srcOrd="0" destOrd="0" presId="urn:microsoft.com/office/officeart/2005/8/layout/hProcess11"/>
    <dgm:cxn modelId="{781EC2FF-FCE0-4B31-9B9D-5C09F4F4B80B}" type="presParOf" srcId="{85A1241D-6223-4E7E-9ECF-81234328E9EE}" destId="{70AA1C9B-A9E5-4BB1-AE68-CCACDEE570AE}" srcOrd="1" destOrd="0" presId="urn:microsoft.com/office/officeart/2005/8/layout/hProcess11"/>
    <dgm:cxn modelId="{D6C10101-2D11-4EC5-94A8-642FD0413722}" type="presParOf" srcId="{85A1241D-6223-4E7E-9ECF-81234328E9EE}" destId="{05DB6B9D-022A-4DD6-8C90-9A634D2B219F}" srcOrd="2" destOrd="0" presId="urn:microsoft.com/office/officeart/2005/8/layout/hProcess11"/>
    <dgm:cxn modelId="{35279A73-D141-422D-AC82-AB4D5D8DE4ED}" type="presParOf" srcId="{00A3575C-9631-434A-BBF6-7CBFFA91EA1C}" destId="{8DC24145-C23C-45C4-98A8-9994B2836AA1}" srcOrd="1" destOrd="0" presId="urn:microsoft.com/office/officeart/2005/8/layout/hProcess11"/>
    <dgm:cxn modelId="{921F3AE8-09EF-4B8E-8CBB-D3B585316380}" type="presParOf" srcId="{00A3575C-9631-434A-BBF6-7CBFFA91EA1C}" destId="{2115FB5F-C6A2-4CDD-95A2-005C03D58DAF}" srcOrd="2" destOrd="0" presId="urn:microsoft.com/office/officeart/2005/8/layout/hProcess11"/>
    <dgm:cxn modelId="{43FD78AA-6472-465A-8E76-6DE5FA29145C}" type="presParOf" srcId="{2115FB5F-C6A2-4CDD-95A2-005C03D58DAF}" destId="{B17A87FB-CD3D-4952-AA24-1C24D83B0E5E}" srcOrd="0" destOrd="0" presId="urn:microsoft.com/office/officeart/2005/8/layout/hProcess11"/>
    <dgm:cxn modelId="{1273C117-6FA0-4E29-B49A-5644763C41B4}" type="presParOf" srcId="{2115FB5F-C6A2-4CDD-95A2-005C03D58DAF}" destId="{BF4A0C36-6D42-40C3-8F73-C0A94E1907B0}" srcOrd="1" destOrd="0" presId="urn:microsoft.com/office/officeart/2005/8/layout/hProcess11"/>
    <dgm:cxn modelId="{5B7C077F-4626-4B70-8EC5-CC5E776287A0}" type="presParOf" srcId="{2115FB5F-C6A2-4CDD-95A2-005C03D58DAF}" destId="{558242C3-E93A-4239-827E-31B09AFB8678}" srcOrd="2" destOrd="0" presId="urn:microsoft.com/office/officeart/2005/8/layout/hProcess11"/>
    <dgm:cxn modelId="{9C593984-CE63-49D5-BE24-318E3305B265}" type="presParOf" srcId="{00A3575C-9631-434A-BBF6-7CBFFA91EA1C}" destId="{C2F36E1E-5304-49C9-8014-4B88539AA14B}" srcOrd="3" destOrd="0" presId="urn:microsoft.com/office/officeart/2005/8/layout/hProcess11"/>
    <dgm:cxn modelId="{D90C7706-1248-4B4F-9D7D-8769FE87B15D}" type="presParOf" srcId="{00A3575C-9631-434A-BBF6-7CBFFA91EA1C}" destId="{9D4976F4-297A-4EC1-BD21-4E711EA86839}" srcOrd="4" destOrd="0" presId="urn:microsoft.com/office/officeart/2005/8/layout/hProcess11"/>
    <dgm:cxn modelId="{C559F392-5C01-4687-9C3A-392CC2A3432F}" type="presParOf" srcId="{9D4976F4-297A-4EC1-BD21-4E711EA86839}" destId="{5641D8FB-994B-4C4E-89A6-C27BDFE2D527}" srcOrd="0" destOrd="0" presId="urn:microsoft.com/office/officeart/2005/8/layout/hProcess11"/>
    <dgm:cxn modelId="{B0247A07-596B-4D27-9563-6B60B8B6C890}" type="presParOf" srcId="{9D4976F4-297A-4EC1-BD21-4E711EA86839}" destId="{3626BB18-732E-4F6E-A20C-01AB827EBA14}" srcOrd="1" destOrd="0" presId="urn:microsoft.com/office/officeart/2005/8/layout/hProcess11"/>
    <dgm:cxn modelId="{220A9197-B98E-4BB4-B96E-30C769A0CB1F}" type="presParOf" srcId="{9D4976F4-297A-4EC1-BD21-4E711EA86839}" destId="{986EFBB0-C5BD-432B-B19D-7441C3A5B7D7}" srcOrd="2" destOrd="0" presId="urn:microsoft.com/office/officeart/2005/8/layout/hProcess11"/>
    <dgm:cxn modelId="{B64377D6-D5B2-4018-BDE8-C43CE6F2D0CA}" type="presParOf" srcId="{00A3575C-9631-434A-BBF6-7CBFFA91EA1C}" destId="{F1C061DE-E7D9-4FCA-B1B2-DCAF42C4373A}" srcOrd="5" destOrd="0" presId="urn:microsoft.com/office/officeart/2005/8/layout/hProcess11"/>
    <dgm:cxn modelId="{994F7742-7253-407D-9C16-D95BDAB5A4AC}" type="presParOf" srcId="{00A3575C-9631-434A-BBF6-7CBFFA91EA1C}" destId="{C24F223E-1AAD-49A5-9821-2A22AD8FE0AD}" srcOrd="6" destOrd="0" presId="urn:microsoft.com/office/officeart/2005/8/layout/hProcess11"/>
    <dgm:cxn modelId="{3C93AEA7-A0FE-4A3D-8F05-C4381E69F7E9}" type="presParOf" srcId="{C24F223E-1AAD-49A5-9821-2A22AD8FE0AD}" destId="{D225DD81-A260-4083-9A32-3B1CCF083E9E}" srcOrd="0" destOrd="0" presId="urn:microsoft.com/office/officeart/2005/8/layout/hProcess11"/>
    <dgm:cxn modelId="{4D176932-0E31-46D5-AB2D-5715EFEC40EC}" type="presParOf" srcId="{C24F223E-1AAD-49A5-9821-2A22AD8FE0AD}" destId="{803FE878-2E28-4A69-9B7A-DE1F708184CD}" srcOrd="1" destOrd="0" presId="urn:microsoft.com/office/officeart/2005/8/layout/hProcess11"/>
    <dgm:cxn modelId="{422F3E8D-BBD8-482A-A073-178E7CB54C58}" type="presParOf" srcId="{C24F223E-1AAD-49A5-9821-2A22AD8FE0AD}" destId="{6563A3AD-6A7C-4F0E-92E6-F3126633AC3C}"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1FD8CC-1D5B-4729-B4F2-7AF58A76A8A2}"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ru-RU"/>
        </a:p>
      </dgm:t>
    </dgm:pt>
    <dgm:pt modelId="{02BFFD1B-76C1-4DA7-80F1-AA1EEDC1A091}">
      <dgm:prSet phldrT="[Текст]"/>
      <dgm:spPr/>
      <dgm:t>
        <a:bodyPr/>
        <a:lstStyle/>
        <a:p>
          <a:r>
            <a:rPr lang="ru-RU" dirty="0" smtClean="0"/>
            <a:t>Внедрение</a:t>
          </a:r>
          <a:endParaRPr lang="ru-RU" dirty="0"/>
        </a:p>
      </dgm:t>
    </dgm:pt>
    <dgm:pt modelId="{1F2F7B40-6744-451A-BAF6-ABBDEB665BFD}" type="parTrans" cxnId="{D3B00D62-659E-44E8-9E0B-5AD06377D008}">
      <dgm:prSet/>
      <dgm:spPr/>
      <dgm:t>
        <a:bodyPr/>
        <a:lstStyle/>
        <a:p>
          <a:endParaRPr lang="ru-RU"/>
        </a:p>
      </dgm:t>
    </dgm:pt>
    <dgm:pt modelId="{F11B7526-E228-49F6-9B5F-559A5734CE24}" type="sibTrans" cxnId="{D3B00D62-659E-44E8-9E0B-5AD06377D008}">
      <dgm:prSet/>
      <dgm:spPr/>
      <dgm:t>
        <a:bodyPr/>
        <a:lstStyle/>
        <a:p>
          <a:endParaRPr lang="ru-RU"/>
        </a:p>
      </dgm:t>
    </dgm:pt>
    <dgm:pt modelId="{334AD226-E9AA-4485-85A4-566E93E5100F}">
      <dgm:prSet phldrT="[Текст]"/>
      <dgm:spPr/>
      <dgm:t>
        <a:bodyPr/>
        <a:lstStyle/>
        <a:p>
          <a:r>
            <a:rPr lang="ru-RU" dirty="0" smtClean="0"/>
            <a:t>Сторонняя организация</a:t>
          </a:r>
          <a:endParaRPr lang="ru-RU" dirty="0"/>
        </a:p>
      </dgm:t>
    </dgm:pt>
    <dgm:pt modelId="{54F11D26-35D5-4E60-A9C9-991329D45F2A}" type="parTrans" cxnId="{B9A2C1C3-A241-40B3-9ACB-5B5349ABCEC3}">
      <dgm:prSet/>
      <dgm:spPr/>
      <dgm:t>
        <a:bodyPr/>
        <a:lstStyle/>
        <a:p>
          <a:endParaRPr lang="ru-RU"/>
        </a:p>
      </dgm:t>
    </dgm:pt>
    <dgm:pt modelId="{8C9153CC-BAF2-4DFF-94FC-D475FF09144F}" type="sibTrans" cxnId="{B9A2C1C3-A241-40B3-9ACB-5B5349ABCEC3}">
      <dgm:prSet/>
      <dgm:spPr/>
      <dgm:t>
        <a:bodyPr/>
        <a:lstStyle/>
        <a:p>
          <a:endParaRPr lang="ru-RU"/>
        </a:p>
      </dgm:t>
    </dgm:pt>
    <dgm:pt modelId="{BC677524-99CC-454E-8639-D44F1AA39D4C}">
      <dgm:prSet phldrT="[Текст]"/>
      <dgm:spPr/>
      <dgm:t>
        <a:bodyPr/>
        <a:lstStyle/>
        <a:p>
          <a:r>
            <a:rPr lang="ru-RU" dirty="0" smtClean="0"/>
            <a:t>Собственный </a:t>
          </a:r>
          <a:r>
            <a:rPr lang="en-US" dirty="0" smtClean="0"/>
            <a:t>IT</a:t>
          </a:r>
          <a:r>
            <a:rPr lang="ru-RU" dirty="0" smtClean="0"/>
            <a:t>-отдел</a:t>
          </a:r>
          <a:endParaRPr lang="ru-RU" dirty="0"/>
        </a:p>
      </dgm:t>
    </dgm:pt>
    <dgm:pt modelId="{16517A0A-D316-4BAA-BD88-DA3E312F9FC8}" type="parTrans" cxnId="{E137D731-8537-4344-8D30-E37250DC382A}">
      <dgm:prSet/>
      <dgm:spPr/>
      <dgm:t>
        <a:bodyPr/>
        <a:lstStyle/>
        <a:p>
          <a:endParaRPr lang="ru-RU"/>
        </a:p>
      </dgm:t>
    </dgm:pt>
    <dgm:pt modelId="{DA2426EA-D6C0-4395-BE28-57F6610CE491}" type="sibTrans" cxnId="{E137D731-8537-4344-8D30-E37250DC382A}">
      <dgm:prSet/>
      <dgm:spPr/>
      <dgm:t>
        <a:bodyPr/>
        <a:lstStyle/>
        <a:p>
          <a:endParaRPr lang="ru-RU"/>
        </a:p>
      </dgm:t>
    </dgm:pt>
    <dgm:pt modelId="{8B3F6865-04E8-4170-B8F9-01AC408D131D}">
      <dgm:prSet/>
      <dgm:spPr/>
      <dgm:t>
        <a:bodyPr/>
        <a:lstStyle/>
        <a:p>
          <a:r>
            <a:rPr lang="ru-RU" dirty="0" smtClean="0"/>
            <a:t>Приглашение эксперта</a:t>
          </a:r>
          <a:endParaRPr lang="ru-RU" dirty="0"/>
        </a:p>
      </dgm:t>
    </dgm:pt>
    <dgm:pt modelId="{925D85F8-F586-4ABC-BAE1-9D6D74BBB4E5}" type="parTrans" cxnId="{43B76E7B-1A20-45B4-A3B4-752E42A83573}">
      <dgm:prSet/>
      <dgm:spPr/>
      <dgm:t>
        <a:bodyPr/>
        <a:lstStyle/>
        <a:p>
          <a:endParaRPr lang="ru-RU"/>
        </a:p>
      </dgm:t>
    </dgm:pt>
    <dgm:pt modelId="{B50838C9-FEF8-4152-960C-7A8849A5E18F}" type="sibTrans" cxnId="{43B76E7B-1A20-45B4-A3B4-752E42A83573}">
      <dgm:prSet/>
      <dgm:spPr/>
      <dgm:t>
        <a:bodyPr/>
        <a:lstStyle/>
        <a:p>
          <a:endParaRPr lang="ru-RU"/>
        </a:p>
      </dgm:t>
    </dgm:pt>
    <dgm:pt modelId="{3F51AD1E-34C1-48D9-AB66-87D82E8EBB56}" type="pres">
      <dgm:prSet presAssocID="{6D1FD8CC-1D5B-4729-B4F2-7AF58A76A8A2}" presName="diagram" presStyleCnt="0">
        <dgm:presLayoutVars>
          <dgm:chPref val="1"/>
          <dgm:dir/>
          <dgm:animOne val="branch"/>
          <dgm:animLvl val="lvl"/>
          <dgm:resizeHandles val="exact"/>
        </dgm:presLayoutVars>
      </dgm:prSet>
      <dgm:spPr/>
      <dgm:t>
        <a:bodyPr/>
        <a:lstStyle/>
        <a:p>
          <a:endParaRPr lang="ru-RU"/>
        </a:p>
      </dgm:t>
    </dgm:pt>
    <dgm:pt modelId="{AC9FFE7E-B02F-4D14-AD60-B382249D4A7A}" type="pres">
      <dgm:prSet presAssocID="{02BFFD1B-76C1-4DA7-80F1-AA1EEDC1A091}" presName="root1" presStyleCnt="0"/>
      <dgm:spPr/>
    </dgm:pt>
    <dgm:pt modelId="{27D47A87-C379-4AA3-9E31-21EF74562B9D}" type="pres">
      <dgm:prSet presAssocID="{02BFFD1B-76C1-4DA7-80F1-AA1EEDC1A091}" presName="LevelOneTextNode" presStyleLbl="node0" presStyleIdx="0" presStyleCnt="1">
        <dgm:presLayoutVars>
          <dgm:chPref val="3"/>
        </dgm:presLayoutVars>
      </dgm:prSet>
      <dgm:spPr/>
      <dgm:t>
        <a:bodyPr/>
        <a:lstStyle/>
        <a:p>
          <a:endParaRPr lang="ru-RU"/>
        </a:p>
      </dgm:t>
    </dgm:pt>
    <dgm:pt modelId="{2C21D6DD-54E3-4E0F-9913-AC4D42C07598}" type="pres">
      <dgm:prSet presAssocID="{02BFFD1B-76C1-4DA7-80F1-AA1EEDC1A091}" presName="level2hierChild" presStyleCnt="0"/>
      <dgm:spPr/>
    </dgm:pt>
    <dgm:pt modelId="{847429FD-DC52-4753-ADE9-B9F98819D289}" type="pres">
      <dgm:prSet presAssocID="{54F11D26-35D5-4E60-A9C9-991329D45F2A}" presName="conn2-1" presStyleLbl="parChTrans1D2" presStyleIdx="0" presStyleCnt="3"/>
      <dgm:spPr/>
      <dgm:t>
        <a:bodyPr/>
        <a:lstStyle/>
        <a:p>
          <a:endParaRPr lang="ru-RU"/>
        </a:p>
      </dgm:t>
    </dgm:pt>
    <dgm:pt modelId="{67A92838-9CD0-4A4B-BFDB-5B86803AD7BE}" type="pres">
      <dgm:prSet presAssocID="{54F11D26-35D5-4E60-A9C9-991329D45F2A}" presName="connTx" presStyleLbl="parChTrans1D2" presStyleIdx="0" presStyleCnt="3"/>
      <dgm:spPr/>
      <dgm:t>
        <a:bodyPr/>
        <a:lstStyle/>
        <a:p>
          <a:endParaRPr lang="ru-RU"/>
        </a:p>
      </dgm:t>
    </dgm:pt>
    <dgm:pt modelId="{A64DE1EA-53C2-46D2-AABE-86DFDF39AEEA}" type="pres">
      <dgm:prSet presAssocID="{334AD226-E9AA-4485-85A4-566E93E5100F}" presName="root2" presStyleCnt="0"/>
      <dgm:spPr/>
    </dgm:pt>
    <dgm:pt modelId="{95C7F357-1C76-4BA4-B671-EE7821427614}" type="pres">
      <dgm:prSet presAssocID="{334AD226-E9AA-4485-85A4-566E93E5100F}" presName="LevelTwoTextNode" presStyleLbl="node2" presStyleIdx="0" presStyleCnt="3">
        <dgm:presLayoutVars>
          <dgm:chPref val="3"/>
        </dgm:presLayoutVars>
      </dgm:prSet>
      <dgm:spPr/>
      <dgm:t>
        <a:bodyPr/>
        <a:lstStyle/>
        <a:p>
          <a:endParaRPr lang="ru-RU"/>
        </a:p>
      </dgm:t>
    </dgm:pt>
    <dgm:pt modelId="{58D73FD5-6225-4D2B-A484-977CA5B1C1AE}" type="pres">
      <dgm:prSet presAssocID="{334AD226-E9AA-4485-85A4-566E93E5100F}" presName="level3hierChild" presStyleCnt="0"/>
      <dgm:spPr/>
    </dgm:pt>
    <dgm:pt modelId="{21D2E69D-8935-46F5-BC56-225F5CCDC5FB}" type="pres">
      <dgm:prSet presAssocID="{16517A0A-D316-4BAA-BD88-DA3E312F9FC8}" presName="conn2-1" presStyleLbl="parChTrans1D2" presStyleIdx="1" presStyleCnt="3"/>
      <dgm:spPr/>
      <dgm:t>
        <a:bodyPr/>
        <a:lstStyle/>
        <a:p>
          <a:endParaRPr lang="ru-RU"/>
        </a:p>
      </dgm:t>
    </dgm:pt>
    <dgm:pt modelId="{E51631D4-03C4-4ED2-A276-0E5455CFE664}" type="pres">
      <dgm:prSet presAssocID="{16517A0A-D316-4BAA-BD88-DA3E312F9FC8}" presName="connTx" presStyleLbl="parChTrans1D2" presStyleIdx="1" presStyleCnt="3"/>
      <dgm:spPr/>
      <dgm:t>
        <a:bodyPr/>
        <a:lstStyle/>
        <a:p>
          <a:endParaRPr lang="ru-RU"/>
        </a:p>
      </dgm:t>
    </dgm:pt>
    <dgm:pt modelId="{5E3A5837-75FA-4117-8218-47C8CB14905F}" type="pres">
      <dgm:prSet presAssocID="{BC677524-99CC-454E-8639-D44F1AA39D4C}" presName="root2" presStyleCnt="0"/>
      <dgm:spPr/>
    </dgm:pt>
    <dgm:pt modelId="{7ED3728C-62F1-4F4C-BD2B-4F978233D8BD}" type="pres">
      <dgm:prSet presAssocID="{BC677524-99CC-454E-8639-D44F1AA39D4C}" presName="LevelTwoTextNode" presStyleLbl="node2" presStyleIdx="1" presStyleCnt="3">
        <dgm:presLayoutVars>
          <dgm:chPref val="3"/>
        </dgm:presLayoutVars>
      </dgm:prSet>
      <dgm:spPr/>
      <dgm:t>
        <a:bodyPr/>
        <a:lstStyle/>
        <a:p>
          <a:endParaRPr lang="ru-RU"/>
        </a:p>
      </dgm:t>
    </dgm:pt>
    <dgm:pt modelId="{4D1F6A77-CD11-48DD-B6EB-BEAC2F3BCD16}" type="pres">
      <dgm:prSet presAssocID="{BC677524-99CC-454E-8639-D44F1AA39D4C}" presName="level3hierChild" presStyleCnt="0"/>
      <dgm:spPr/>
    </dgm:pt>
    <dgm:pt modelId="{B7B134FB-41E0-42B3-A380-A28FDC28E994}" type="pres">
      <dgm:prSet presAssocID="{925D85F8-F586-4ABC-BAE1-9D6D74BBB4E5}" presName="conn2-1" presStyleLbl="parChTrans1D2" presStyleIdx="2" presStyleCnt="3"/>
      <dgm:spPr/>
      <dgm:t>
        <a:bodyPr/>
        <a:lstStyle/>
        <a:p>
          <a:endParaRPr lang="ru-RU"/>
        </a:p>
      </dgm:t>
    </dgm:pt>
    <dgm:pt modelId="{3F695C16-72B6-4F56-A0B6-84DBC4FCE9D9}" type="pres">
      <dgm:prSet presAssocID="{925D85F8-F586-4ABC-BAE1-9D6D74BBB4E5}" presName="connTx" presStyleLbl="parChTrans1D2" presStyleIdx="2" presStyleCnt="3"/>
      <dgm:spPr/>
      <dgm:t>
        <a:bodyPr/>
        <a:lstStyle/>
        <a:p>
          <a:endParaRPr lang="ru-RU"/>
        </a:p>
      </dgm:t>
    </dgm:pt>
    <dgm:pt modelId="{E0A202FE-DCA9-4500-9288-F8AC3B2FB148}" type="pres">
      <dgm:prSet presAssocID="{8B3F6865-04E8-4170-B8F9-01AC408D131D}" presName="root2" presStyleCnt="0"/>
      <dgm:spPr/>
    </dgm:pt>
    <dgm:pt modelId="{60958371-913E-4958-A9E5-FE35FDE4840C}" type="pres">
      <dgm:prSet presAssocID="{8B3F6865-04E8-4170-B8F9-01AC408D131D}" presName="LevelTwoTextNode" presStyleLbl="node2" presStyleIdx="2" presStyleCnt="3">
        <dgm:presLayoutVars>
          <dgm:chPref val="3"/>
        </dgm:presLayoutVars>
      </dgm:prSet>
      <dgm:spPr/>
      <dgm:t>
        <a:bodyPr/>
        <a:lstStyle/>
        <a:p>
          <a:endParaRPr lang="ru-RU"/>
        </a:p>
      </dgm:t>
    </dgm:pt>
    <dgm:pt modelId="{71BCB203-3634-46AC-A589-68BE60D0C82C}" type="pres">
      <dgm:prSet presAssocID="{8B3F6865-04E8-4170-B8F9-01AC408D131D}" presName="level3hierChild" presStyleCnt="0"/>
      <dgm:spPr/>
    </dgm:pt>
  </dgm:ptLst>
  <dgm:cxnLst>
    <dgm:cxn modelId="{F5A7F43C-5EC8-4161-98D7-1BE2BC88B9F4}" type="presOf" srcId="{54F11D26-35D5-4E60-A9C9-991329D45F2A}" destId="{67A92838-9CD0-4A4B-BFDB-5B86803AD7BE}" srcOrd="1" destOrd="0" presId="urn:microsoft.com/office/officeart/2005/8/layout/hierarchy2"/>
    <dgm:cxn modelId="{0EAA837F-DBB6-46B0-ACA8-1BBC67F3F2ED}" type="presOf" srcId="{6D1FD8CC-1D5B-4729-B4F2-7AF58A76A8A2}" destId="{3F51AD1E-34C1-48D9-AB66-87D82E8EBB56}" srcOrd="0" destOrd="0" presId="urn:microsoft.com/office/officeart/2005/8/layout/hierarchy2"/>
    <dgm:cxn modelId="{E8B4989C-6598-43A3-8E7F-0FFAF8B3FC8D}" type="presOf" srcId="{02BFFD1B-76C1-4DA7-80F1-AA1EEDC1A091}" destId="{27D47A87-C379-4AA3-9E31-21EF74562B9D}" srcOrd="0" destOrd="0" presId="urn:microsoft.com/office/officeart/2005/8/layout/hierarchy2"/>
    <dgm:cxn modelId="{B9A2C1C3-A241-40B3-9ACB-5B5349ABCEC3}" srcId="{02BFFD1B-76C1-4DA7-80F1-AA1EEDC1A091}" destId="{334AD226-E9AA-4485-85A4-566E93E5100F}" srcOrd="0" destOrd="0" parTransId="{54F11D26-35D5-4E60-A9C9-991329D45F2A}" sibTransId="{8C9153CC-BAF2-4DFF-94FC-D475FF09144F}"/>
    <dgm:cxn modelId="{43F8E1B0-ECF8-467B-968A-CACF61B9D402}" type="presOf" srcId="{16517A0A-D316-4BAA-BD88-DA3E312F9FC8}" destId="{21D2E69D-8935-46F5-BC56-225F5CCDC5FB}" srcOrd="0" destOrd="0" presId="urn:microsoft.com/office/officeart/2005/8/layout/hierarchy2"/>
    <dgm:cxn modelId="{43B76E7B-1A20-45B4-A3B4-752E42A83573}" srcId="{02BFFD1B-76C1-4DA7-80F1-AA1EEDC1A091}" destId="{8B3F6865-04E8-4170-B8F9-01AC408D131D}" srcOrd="2" destOrd="0" parTransId="{925D85F8-F586-4ABC-BAE1-9D6D74BBB4E5}" sibTransId="{B50838C9-FEF8-4152-960C-7A8849A5E18F}"/>
    <dgm:cxn modelId="{F4B0148C-D59D-40CB-BB6E-B73011A61C55}" type="presOf" srcId="{8B3F6865-04E8-4170-B8F9-01AC408D131D}" destId="{60958371-913E-4958-A9E5-FE35FDE4840C}" srcOrd="0" destOrd="0" presId="urn:microsoft.com/office/officeart/2005/8/layout/hierarchy2"/>
    <dgm:cxn modelId="{E137D731-8537-4344-8D30-E37250DC382A}" srcId="{02BFFD1B-76C1-4DA7-80F1-AA1EEDC1A091}" destId="{BC677524-99CC-454E-8639-D44F1AA39D4C}" srcOrd="1" destOrd="0" parTransId="{16517A0A-D316-4BAA-BD88-DA3E312F9FC8}" sibTransId="{DA2426EA-D6C0-4395-BE28-57F6610CE491}"/>
    <dgm:cxn modelId="{A9D43498-06B5-495E-935B-CA9C370BDEB6}" type="presOf" srcId="{925D85F8-F586-4ABC-BAE1-9D6D74BBB4E5}" destId="{B7B134FB-41E0-42B3-A380-A28FDC28E994}" srcOrd="0" destOrd="0" presId="urn:microsoft.com/office/officeart/2005/8/layout/hierarchy2"/>
    <dgm:cxn modelId="{3893FF03-5720-4002-8AAD-D4452FE690C3}" type="presOf" srcId="{925D85F8-F586-4ABC-BAE1-9D6D74BBB4E5}" destId="{3F695C16-72B6-4F56-A0B6-84DBC4FCE9D9}" srcOrd="1" destOrd="0" presId="urn:microsoft.com/office/officeart/2005/8/layout/hierarchy2"/>
    <dgm:cxn modelId="{30F929B5-8FA7-4CBE-B684-99833C4920CE}" type="presOf" srcId="{BC677524-99CC-454E-8639-D44F1AA39D4C}" destId="{7ED3728C-62F1-4F4C-BD2B-4F978233D8BD}" srcOrd="0" destOrd="0" presId="urn:microsoft.com/office/officeart/2005/8/layout/hierarchy2"/>
    <dgm:cxn modelId="{2C0E533A-F21C-4D4A-A5E8-886184E8BDA5}" type="presOf" srcId="{54F11D26-35D5-4E60-A9C9-991329D45F2A}" destId="{847429FD-DC52-4753-ADE9-B9F98819D289}" srcOrd="0" destOrd="0" presId="urn:microsoft.com/office/officeart/2005/8/layout/hierarchy2"/>
    <dgm:cxn modelId="{B3F4AA5B-1331-4BE7-9D1D-342633E441DB}" type="presOf" srcId="{16517A0A-D316-4BAA-BD88-DA3E312F9FC8}" destId="{E51631D4-03C4-4ED2-A276-0E5455CFE664}" srcOrd="1" destOrd="0" presId="urn:microsoft.com/office/officeart/2005/8/layout/hierarchy2"/>
    <dgm:cxn modelId="{D3B00D62-659E-44E8-9E0B-5AD06377D008}" srcId="{6D1FD8CC-1D5B-4729-B4F2-7AF58A76A8A2}" destId="{02BFFD1B-76C1-4DA7-80F1-AA1EEDC1A091}" srcOrd="0" destOrd="0" parTransId="{1F2F7B40-6744-451A-BAF6-ABBDEB665BFD}" sibTransId="{F11B7526-E228-49F6-9B5F-559A5734CE24}"/>
    <dgm:cxn modelId="{DEB599BF-2866-4A4F-9635-BF264900A294}" type="presOf" srcId="{334AD226-E9AA-4485-85A4-566E93E5100F}" destId="{95C7F357-1C76-4BA4-B671-EE7821427614}" srcOrd="0" destOrd="0" presId="urn:microsoft.com/office/officeart/2005/8/layout/hierarchy2"/>
    <dgm:cxn modelId="{2046EF1A-663B-4221-A2BC-933CC21E5869}" type="presParOf" srcId="{3F51AD1E-34C1-48D9-AB66-87D82E8EBB56}" destId="{AC9FFE7E-B02F-4D14-AD60-B382249D4A7A}" srcOrd="0" destOrd="0" presId="urn:microsoft.com/office/officeart/2005/8/layout/hierarchy2"/>
    <dgm:cxn modelId="{3B886D60-4896-4CF1-8766-74198A7DB4EE}" type="presParOf" srcId="{AC9FFE7E-B02F-4D14-AD60-B382249D4A7A}" destId="{27D47A87-C379-4AA3-9E31-21EF74562B9D}" srcOrd="0" destOrd="0" presId="urn:microsoft.com/office/officeart/2005/8/layout/hierarchy2"/>
    <dgm:cxn modelId="{527522F3-813E-49EF-9CDC-0DEDE6E436CF}" type="presParOf" srcId="{AC9FFE7E-B02F-4D14-AD60-B382249D4A7A}" destId="{2C21D6DD-54E3-4E0F-9913-AC4D42C07598}" srcOrd="1" destOrd="0" presId="urn:microsoft.com/office/officeart/2005/8/layout/hierarchy2"/>
    <dgm:cxn modelId="{7AC5FA5E-B94D-4E54-BA2F-9E9E15B906CE}" type="presParOf" srcId="{2C21D6DD-54E3-4E0F-9913-AC4D42C07598}" destId="{847429FD-DC52-4753-ADE9-B9F98819D289}" srcOrd="0" destOrd="0" presId="urn:microsoft.com/office/officeart/2005/8/layout/hierarchy2"/>
    <dgm:cxn modelId="{8A798BCE-4037-406A-9283-25550F8C3F0A}" type="presParOf" srcId="{847429FD-DC52-4753-ADE9-B9F98819D289}" destId="{67A92838-9CD0-4A4B-BFDB-5B86803AD7BE}" srcOrd="0" destOrd="0" presId="urn:microsoft.com/office/officeart/2005/8/layout/hierarchy2"/>
    <dgm:cxn modelId="{202D6FB0-1161-4BD7-A5B0-0BBB5CF94D51}" type="presParOf" srcId="{2C21D6DD-54E3-4E0F-9913-AC4D42C07598}" destId="{A64DE1EA-53C2-46D2-AABE-86DFDF39AEEA}" srcOrd="1" destOrd="0" presId="urn:microsoft.com/office/officeart/2005/8/layout/hierarchy2"/>
    <dgm:cxn modelId="{C8A1CFBB-C76D-4D11-9214-99998EECC0A6}" type="presParOf" srcId="{A64DE1EA-53C2-46D2-AABE-86DFDF39AEEA}" destId="{95C7F357-1C76-4BA4-B671-EE7821427614}" srcOrd="0" destOrd="0" presId="urn:microsoft.com/office/officeart/2005/8/layout/hierarchy2"/>
    <dgm:cxn modelId="{E7B84553-74C3-4370-95D5-47B78F2C5F5A}" type="presParOf" srcId="{A64DE1EA-53C2-46D2-AABE-86DFDF39AEEA}" destId="{58D73FD5-6225-4D2B-A484-977CA5B1C1AE}" srcOrd="1" destOrd="0" presId="urn:microsoft.com/office/officeart/2005/8/layout/hierarchy2"/>
    <dgm:cxn modelId="{FA8A13C1-44AB-46E2-9208-C8116135928E}" type="presParOf" srcId="{2C21D6DD-54E3-4E0F-9913-AC4D42C07598}" destId="{21D2E69D-8935-46F5-BC56-225F5CCDC5FB}" srcOrd="2" destOrd="0" presId="urn:microsoft.com/office/officeart/2005/8/layout/hierarchy2"/>
    <dgm:cxn modelId="{53570B70-B66D-49AE-8AA3-26E6826CC464}" type="presParOf" srcId="{21D2E69D-8935-46F5-BC56-225F5CCDC5FB}" destId="{E51631D4-03C4-4ED2-A276-0E5455CFE664}" srcOrd="0" destOrd="0" presId="urn:microsoft.com/office/officeart/2005/8/layout/hierarchy2"/>
    <dgm:cxn modelId="{F0A4DCDB-F2DA-4838-AEBD-4512BF844249}" type="presParOf" srcId="{2C21D6DD-54E3-4E0F-9913-AC4D42C07598}" destId="{5E3A5837-75FA-4117-8218-47C8CB14905F}" srcOrd="3" destOrd="0" presId="urn:microsoft.com/office/officeart/2005/8/layout/hierarchy2"/>
    <dgm:cxn modelId="{6665913F-C6FC-4384-A2BC-0E20F09C7F35}" type="presParOf" srcId="{5E3A5837-75FA-4117-8218-47C8CB14905F}" destId="{7ED3728C-62F1-4F4C-BD2B-4F978233D8BD}" srcOrd="0" destOrd="0" presId="urn:microsoft.com/office/officeart/2005/8/layout/hierarchy2"/>
    <dgm:cxn modelId="{0494B3D2-E0B6-4397-9A3E-3A0C4716D58F}" type="presParOf" srcId="{5E3A5837-75FA-4117-8218-47C8CB14905F}" destId="{4D1F6A77-CD11-48DD-B6EB-BEAC2F3BCD16}" srcOrd="1" destOrd="0" presId="urn:microsoft.com/office/officeart/2005/8/layout/hierarchy2"/>
    <dgm:cxn modelId="{72638B91-93A5-4AF6-B884-95BE1B6DDED5}" type="presParOf" srcId="{2C21D6DD-54E3-4E0F-9913-AC4D42C07598}" destId="{B7B134FB-41E0-42B3-A380-A28FDC28E994}" srcOrd="4" destOrd="0" presId="urn:microsoft.com/office/officeart/2005/8/layout/hierarchy2"/>
    <dgm:cxn modelId="{9764A08F-77C4-4F99-AA0A-E2CE78905376}" type="presParOf" srcId="{B7B134FB-41E0-42B3-A380-A28FDC28E994}" destId="{3F695C16-72B6-4F56-A0B6-84DBC4FCE9D9}" srcOrd="0" destOrd="0" presId="urn:microsoft.com/office/officeart/2005/8/layout/hierarchy2"/>
    <dgm:cxn modelId="{C0E7F687-E191-4AEA-9C6E-D74B3CA8A23A}" type="presParOf" srcId="{2C21D6DD-54E3-4E0F-9913-AC4D42C07598}" destId="{E0A202FE-DCA9-4500-9288-F8AC3B2FB148}" srcOrd="5" destOrd="0" presId="urn:microsoft.com/office/officeart/2005/8/layout/hierarchy2"/>
    <dgm:cxn modelId="{8344E9EF-4722-458C-B135-2388A2AE942F}" type="presParOf" srcId="{E0A202FE-DCA9-4500-9288-F8AC3B2FB148}" destId="{60958371-913E-4958-A9E5-FE35FDE4840C}" srcOrd="0" destOrd="0" presId="urn:microsoft.com/office/officeart/2005/8/layout/hierarchy2"/>
    <dgm:cxn modelId="{29D248F0-7F3C-48C4-8F9E-FC3FF901758F}" type="presParOf" srcId="{E0A202FE-DCA9-4500-9288-F8AC3B2FB148}" destId="{71BCB203-3634-46AC-A589-68BE60D0C82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8B6F28-F77F-4AA5-AC11-FABAE83DA71F}" type="doc">
      <dgm:prSet loTypeId="urn:microsoft.com/office/officeart/2005/8/layout/vList3" loCatId="list" qsTypeId="urn:microsoft.com/office/officeart/2005/8/quickstyle/simple1" qsCatId="simple" csTypeId="urn:microsoft.com/office/officeart/2005/8/colors/accent1_1" csCatId="accent1" phldr="1"/>
      <dgm:spPr/>
    </dgm:pt>
    <dgm:pt modelId="{8D704E2D-4E34-4B6C-BF19-E3714FED044C}">
      <dgm:prSet phldrT="[Текст]"/>
      <dgm:spPr/>
      <dgm:t>
        <a:bodyPr/>
        <a:lstStyle/>
        <a:p>
          <a:r>
            <a:rPr lang="ru-RU" dirty="0" smtClean="0"/>
            <a:t>Опыт</a:t>
          </a:r>
          <a:endParaRPr lang="ru-RU" dirty="0"/>
        </a:p>
      </dgm:t>
    </dgm:pt>
    <dgm:pt modelId="{CBA4AA81-96CD-4C96-815A-4E95180DDD8C}" type="parTrans" cxnId="{ADFAB057-8D69-42E4-84D7-6F1FA6D41575}">
      <dgm:prSet/>
      <dgm:spPr/>
      <dgm:t>
        <a:bodyPr/>
        <a:lstStyle/>
        <a:p>
          <a:endParaRPr lang="ru-RU"/>
        </a:p>
      </dgm:t>
    </dgm:pt>
    <dgm:pt modelId="{0E2DFFA3-0419-4A3E-BA9A-376FED417209}" type="sibTrans" cxnId="{ADFAB057-8D69-42E4-84D7-6F1FA6D41575}">
      <dgm:prSet/>
      <dgm:spPr/>
      <dgm:t>
        <a:bodyPr/>
        <a:lstStyle/>
        <a:p>
          <a:endParaRPr lang="ru-RU"/>
        </a:p>
      </dgm:t>
    </dgm:pt>
    <dgm:pt modelId="{7594DD7C-E731-4E11-A5B9-D79764248EDA}">
      <dgm:prSet phldrT="[Текст]"/>
      <dgm:spPr/>
      <dgm:t>
        <a:bodyPr/>
        <a:lstStyle/>
        <a:p>
          <a:r>
            <a:rPr lang="ru-RU" dirty="0" smtClean="0"/>
            <a:t>Собственные наработки</a:t>
          </a:r>
          <a:endParaRPr lang="ru-RU" dirty="0"/>
        </a:p>
      </dgm:t>
    </dgm:pt>
    <dgm:pt modelId="{F89E6FE1-25A5-4CD0-8E5D-92ACBA3C07DD}" type="parTrans" cxnId="{1F934CA1-7989-43C0-9033-D061021890CF}">
      <dgm:prSet/>
      <dgm:spPr/>
      <dgm:t>
        <a:bodyPr/>
        <a:lstStyle/>
        <a:p>
          <a:endParaRPr lang="ru-RU"/>
        </a:p>
      </dgm:t>
    </dgm:pt>
    <dgm:pt modelId="{3F30FA63-1481-4967-AE22-3BE37E23FB42}" type="sibTrans" cxnId="{1F934CA1-7989-43C0-9033-D061021890CF}">
      <dgm:prSet/>
      <dgm:spPr/>
      <dgm:t>
        <a:bodyPr/>
        <a:lstStyle/>
        <a:p>
          <a:endParaRPr lang="ru-RU"/>
        </a:p>
      </dgm:t>
    </dgm:pt>
    <dgm:pt modelId="{13E958D9-F27F-41FA-B416-9A06BF28CA49}">
      <dgm:prSet phldrT="[Текст]"/>
      <dgm:spPr/>
      <dgm:t>
        <a:bodyPr/>
        <a:lstStyle/>
        <a:p>
          <a:r>
            <a:rPr lang="ru-RU" dirty="0" smtClean="0"/>
            <a:t>Приоритет</a:t>
          </a:r>
          <a:endParaRPr lang="ru-RU" dirty="0"/>
        </a:p>
      </dgm:t>
    </dgm:pt>
    <dgm:pt modelId="{DF8D435F-1535-4318-9D47-5B5651B7E65C}" type="parTrans" cxnId="{2A9F7C26-B606-4100-A757-68041AC97951}">
      <dgm:prSet/>
      <dgm:spPr/>
      <dgm:t>
        <a:bodyPr/>
        <a:lstStyle/>
        <a:p>
          <a:endParaRPr lang="ru-RU"/>
        </a:p>
      </dgm:t>
    </dgm:pt>
    <dgm:pt modelId="{B0A09B83-DCEA-4CCE-A270-B62AEDF22CA7}" type="sibTrans" cxnId="{2A9F7C26-B606-4100-A757-68041AC97951}">
      <dgm:prSet/>
      <dgm:spPr/>
      <dgm:t>
        <a:bodyPr/>
        <a:lstStyle/>
        <a:p>
          <a:endParaRPr lang="ru-RU"/>
        </a:p>
      </dgm:t>
    </dgm:pt>
    <dgm:pt modelId="{43A562F6-6250-46B0-9A01-F41C39918F06}" type="pres">
      <dgm:prSet presAssocID="{B48B6F28-F77F-4AA5-AC11-FABAE83DA71F}" presName="linearFlow" presStyleCnt="0">
        <dgm:presLayoutVars>
          <dgm:dir/>
          <dgm:resizeHandles val="exact"/>
        </dgm:presLayoutVars>
      </dgm:prSet>
      <dgm:spPr/>
    </dgm:pt>
    <dgm:pt modelId="{A62CAA67-46A1-4D6E-858A-0FDFFF39193C}" type="pres">
      <dgm:prSet presAssocID="{8D704E2D-4E34-4B6C-BF19-E3714FED044C}" presName="composite" presStyleCnt="0"/>
      <dgm:spPr/>
    </dgm:pt>
    <dgm:pt modelId="{12912347-53E0-41F5-B7EB-589CB5D96099}" type="pres">
      <dgm:prSet presAssocID="{8D704E2D-4E34-4B6C-BF19-E3714FED044C}" presName="imgShp" presStyleLbl="fgImgPlace1" presStyleIdx="0" presStyleCnt="3"/>
      <dgm:spPr>
        <a:prstGeom prst="mathPlus">
          <a:avLst/>
        </a:prstGeom>
        <a:solidFill>
          <a:srgbClr val="00B050"/>
        </a:solidFill>
      </dgm:spPr>
    </dgm:pt>
    <dgm:pt modelId="{86A681FF-70B0-4934-8CB1-346EC89FAF49}" type="pres">
      <dgm:prSet presAssocID="{8D704E2D-4E34-4B6C-BF19-E3714FED044C}" presName="txShp" presStyleLbl="node1" presStyleIdx="0" presStyleCnt="3">
        <dgm:presLayoutVars>
          <dgm:bulletEnabled val="1"/>
        </dgm:presLayoutVars>
      </dgm:prSet>
      <dgm:spPr/>
      <dgm:t>
        <a:bodyPr/>
        <a:lstStyle/>
        <a:p>
          <a:endParaRPr lang="ru-RU"/>
        </a:p>
      </dgm:t>
    </dgm:pt>
    <dgm:pt modelId="{FA92C030-13F3-4E65-A52A-32237B8286C6}" type="pres">
      <dgm:prSet presAssocID="{0E2DFFA3-0419-4A3E-BA9A-376FED417209}" presName="spacing" presStyleCnt="0"/>
      <dgm:spPr/>
    </dgm:pt>
    <dgm:pt modelId="{D0B5971E-6D44-47ED-BD56-FE28E211439E}" type="pres">
      <dgm:prSet presAssocID="{7594DD7C-E731-4E11-A5B9-D79764248EDA}" presName="composite" presStyleCnt="0"/>
      <dgm:spPr/>
    </dgm:pt>
    <dgm:pt modelId="{98A6D403-A8BF-4233-9D54-5B442942AC15}" type="pres">
      <dgm:prSet presAssocID="{7594DD7C-E731-4E11-A5B9-D79764248EDA}" presName="imgShp" presStyleLbl="fgImgPlace1" presStyleIdx="1" presStyleCnt="3"/>
      <dgm:spPr>
        <a:prstGeom prst="mathPlus">
          <a:avLst/>
        </a:prstGeom>
        <a:solidFill>
          <a:srgbClr val="00B050"/>
        </a:solidFill>
      </dgm:spPr>
    </dgm:pt>
    <dgm:pt modelId="{B062A1E1-39DE-49CB-965E-BB10C7D9639E}" type="pres">
      <dgm:prSet presAssocID="{7594DD7C-E731-4E11-A5B9-D79764248EDA}" presName="txShp" presStyleLbl="node1" presStyleIdx="1" presStyleCnt="3">
        <dgm:presLayoutVars>
          <dgm:bulletEnabled val="1"/>
        </dgm:presLayoutVars>
      </dgm:prSet>
      <dgm:spPr/>
      <dgm:t>
        <a:bodyPr/>
        <a:lstStyle/>
        <a:p>
          <a:endParaRPr lang="ru-RU"/>
        </a:p>
      </dgm:t>
    </dgm:pt>
    <dgm:pt modelId="{C868199E-9A4C-4DFE-9474-0588A2D30E4E}" type="pres">
      <dgm:prSet presAssocID="{3F30FA63-1481-4967-AE22-3BE37E23FB42}" presName="spacing" presStyleCnt="0"/>
      <dgm:spPr/>
    </dgm:pt>
    <dgm:pt modelId="{4D3E69E5-0ADB-4824-AF50-28CE4B3E4CA8}" type="pres">
      <dgm:prSet presAssocID="{13E958D9-F27F-41FA-B416-9A06BF28CA49}" presName="composite" presStyleCnt="0"/>
      <dgm:spPr/>
    </dgm:pt>
    <dgm:pt modelId="{074B7E93-1633-49C7-8BFD-6031D14FDE68}" type="pres">
      <dgm:prSet presAssocID="{13E958D9-F27F-41FA-B416-9A06BF28CA49}" presName="imgShp" presStyleLbl="fgImgPlace1" presStyleIdx="2" presStyleCnt="3"/>
      <dgm:spPr>
        <a:prstGeom prst="mathPlus">
          <a:avLst/>
        </a:prstGeom>
        <a:solidFill>
          <a:srgbClr val="00B050"/>
        </a:solidFill>
      </dgm:spPr>
    </dgm:pt>
    <dgm:pt modelId="{5E5057AC-26C9-49A4-B658-0F999518EF51}" type="pres">
      <dgm:prSet presAssocID="{13E958D9-F27F-41FA-B416-9A06BF28CA49}" presName="txShp" presStyleLbl="node1" presStyleIdx="2" presStyleCnt="3">
        <dgm:presLayoutVars>
          <dgm:bulletEnabled val="1"/>
        </dgm:presLayoutVars>
      </dgm:prSet>
      <dgm:spPr/>
      <dgm:t>
        <a:bodyPr/>
        <a:lstStyle/>
        <a:p>
          <a:endParaRPr lang="ru-RU"/>
        </a:p>
      </dgm:t>
    </dgm:pt>
  </dgm:ptLst>
  <dgm:cxnLst>
    <dgm:cxn modelId="{EFB3348C-8CF1-4F6A-8439-05B0F2C6CDFB}" type="presOf" srcId="{B48B6F28-F77F-4AA5-AC11-FABAE83DA71F}" destId="{43A562F6-6250-46B0-9A01-F41C39918F06}" srcOrd="0" destOrd="0" presId="urn:microsoft.com/office/officeart/2005/8/layout/vList3"/>
    <dgm:cxn modelId="{2A9F7C26-B606-4100-A757-68041AC97951}" srcId="{B48B6F28-F77F-4AA5-AC11-FABAE83DA71F}" destId="{13E958D9-F27F-41FA-B416-9A06BF28CA49}" srcOrd="2" destOrd="0" parTransId="{DF8D435F-1535-4318-9D47-5B5651B7E65C}" sibTransId="{B0A09B83-DCEA-4CCE-A270-B62AEDF22CA7}"/>
    <dgm:cxn modelId="{2C830942-237C-4CF2-8CC2-A05C3FE0DE97}" type="presOf" srcId="{7594DD7C-E731-4E11-A5B9-D79764248EDA}" destId="{B062A1E1-39DE-49CB-965E-BB10C7D9639E}" srcOrd="0" destOrd="0" presId="urn:microsoft.com/office/officeart/2005/8/layout/vList3"/>
    <dgm:cxn modelId="{1F934CA1-7989-43C0-9033-D061021890CF}" srcId="{B48B6F28-F77F-4AA5-AC11-FABAE83DA71F}" destId="{7594DD7C-E731-4E11-A5B9-D79764248EDA}" srcOrd="1" destOrd="0" parTransId="{F89E6FE1-25A5-4CD0-8E5D-92ACBA3C07DD}" sibTransId="{3F30FA63-1481-4967-AE22-3BE37E23FB42}"/>
    <dgm:cxn modelId="{1C9973C2-A10F-428B-B447-CC6D14D13FFF}" type="presOf" srcId="{13E958D9-F27F-41FA-B416-9A06BF28CA49}" destId="{5E5057AC-26C9-49A4-B658-0F999518EF51}" srcOrd="0" destOrd="0" presId="urn:microsoft.com/office/officeart/2005/8/layout/vList3"/>
    <dgm:cxn modelId="{246E9B05-1D3A-4367-97C1-0F8B21F1CC2D}" type="presOf" srcId="{8D704E2D-4E34-4B6C-BF19-E3714FED044C}" destId="{86A681FF-70B0-4934-8CB1-346EC89FAF49}" srcOrd="0" destOrd="0" presId="urn:microsoft.com/office/officeart/2005/8/layout/vList3"/>
    <dgm:cxn modelId="{ADFAB057-8D69-42E4-84D7-6F1FA6D41575}" srcId="{B48B6F28-F77F-4AA5-AC11-FABAE83DA71F}" destId="{8D704E2D-4E34-4B6C-BF19-E3714FED044C}" srcOrd="0" destOrd="0" parTransId="{CBA4AA81-96CD-4C96-815A-4E95180DDD8C}" sibTransId="{0E2DFFA3-0419-4A3E-BA9A-376FED417209}"/>
    <dgm:cxn modelId="{704804B8-C7B9-4560-8EBC-3370A88F54FE}" type="presParOf" srcId="{43A562F6-6250-46B0-9A01-F41C39918F06}" destId="{A62CAA67-46A1-4D6E-858A-0FDFFF39193C}" srcOrd="0" destOrd="0" presId="urn:microsoft.com/office/officeart/2005/8/layout/vList3"/>
    <dgm:cxn modelId="{C0763E7F-8A1E-4FAB-8D5A-4F8C79D9F179}" type="presParOf" srcId="{A62CAA67-46A1-4D6E-858A-0FDFFF39193C}" destId="{12912347-53E0-41F5-B7EB-589CB5D96099}" srcOrd="0" destOrd="0" presId="urn:microsoft.com/office/officeart/2005/8/layout/vList3"/>
    <dgm:cxn modelId="{6204FA7E-49D0-4BA7-9DDA-40919E9AC323}" type="presParOf" srcId="{A62CAA67-46A1-4D6E-858A-0FDFFF39193C}" destId="{86A681FF-70B0-4934-8CB1-346EC89FAF49}" srcOrd="1" destOrd="0" presId="urn:microsoft.com/office/officeart/2005/8/layout/vList3"/>
    <dgm:cxn modelId="{E032890C-A656-41DD-B14C-650B9F00CC6D}" type="presParOf" srcId="{43A562F6-6250-46B0-9A01-F41C39918F06}" destId="{FA92C030-13F3-4E65-A52A-32237B8286C6}" srcOrd="1" destOrd="0" presId="urn:microsoft.com/office/officeart/2005/8/layout/vList3"/>
    <dgm:cxn modelId="{ECF00376-3CE2-466B-9C09-3F4C2396FE60}" type="presParOf" srcId="{43A562F6-6250-46B0-9A01-F41C39918F06}" destId="{D0B5971E-6D44-47ED-BD56-FE28E211439E}" srcOrd="2" destOrd="0" presId="urn:microsoft.com/office/officeart/2005/8/layout/vList3"/>
    <dgm:cxn modelId="{CAA360C4-F878-455C-BDE5-7CDE832282A3}" type="presParOf" srcId="{D0B5971E-6D44-47ED-BD56-FE28E211439E}" destId="{98A6D403-A8BF-4233-9D54-5B442942AC15}" srcOrd="0" destOrd="0" presId="urn:microsoft.com/office/officeart/2005/8/layout/vList3"/>
    <dgm:cxn modelId="{99FA9C5A-11B0-49D2-84A5-EB337C44DB37}" type="presParOf" srcId="{D0B5971E-6D44-47ED-BD56-FE28E211439E}" destId="{B062A1E1-39DE-49CB-965E-BB10C7D9639E}" srcOrd="1" destOrd="0" presId="urn:microsoft.com/office/officeart/2005/8/layout/vList3"/>
    <dgm:cxn modelId="{8D4CBAD1-3D9E-4901-89E3-991042DE03F5}" type="presParOf" srcId="{43A562F6-6250-46B0-9A01-F41C39918F06}" destId="{C868199E-9A4C-4DFE-9474-0588A2D30E4E}" srcOrd="3" destOrd="0" presId="urn:microsoft.com/office/officeart/2005/8/layout/vList3"/>
    <dgm:cxn modelId="{AA24ADAC-8BA1-4C2C-ACA3-E0708CFDC711}" type="presParOf" srcId="{43A562F6-6250-46B0-9A01-F41C39918F06}" destId="{4D3E69E5-0ADB-4824-AF50-28CE4B3E4CA8}" srcOrd="4" destOrd="0" presId="urn:microsoft.com/office/officeart/2005/8/layout/vList3"/>
    <dgm:cxn modelId="{3AB59A01-30E5-48B4-9DEE-476AAF39EBF3}" type="presParOf" srcId="{4D3E69E5-0ADB-4824-AF50-28CE4B3E4CA8}" destId="{074B7E93-1633-49C7-8BFD-6031D14FDE68}" srcOrd="0" destOrd="0" presId="urn:microsoft.com/office/officeart/2005/8/layout/vList3"/>
    <dgm:cxn modelId="{FE5EEB4E-FCA3-4D66-90D3-5894341090E8}" type="presParOf" srcId="{4D3E69E5-0ADB-4824-AF50-28CE4B3E4CA8}" destId="{5E5057AC-26C9-49A4-B658-0F999518EF5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8B6F28-F77F-4AA5-AC11-FABAE83DA71F}" type="doc">
      <dgm:prSet loTypeId="urn:microsoft.com/office/officeart/2005/8/layout/vList3" loCatId="list" qsTypeId="urn:microsoft.com/office/officeart/2005/8/quickstyle/simple1" qsCatId="simple" csTypeId="urn:microsoft.com/office/officeart/2005/8/colors/accent1_1" csCatId="accent1" phldr="1"/>
      <dgm:spPr/>
    </dgm:pt>
    <dgm:pt modelId="{8D704E2D-4E34-4B6C-BF19-E3714FED044C}">
      <dgm:prSet phldrT="[Текст]"/>
      <dgm:spPr/>
      <dgm:t>
        <a:bodyPr/>
        <a:lstStyle/>
        <a:p>
          <a:r>
            <a:rPr lang="ru-RU" dirty="0" smtClean="0"/>
            <a:t>Стоимость работ</a:t>
          </a:r>
          <a:endParaRPr lang="ru-RU" dirty="0"/>
        </a:p>
      </dgm:t>
    </dgm:pt>
    <dgm:pt modelId="{CBA4AA81-96CD-4C96-815A-4E95180DDD8C}" type="parTrans" cxnId="{ADFAB057-8D69-42E4-84D7-6F1FA6D41575}">
      <dgm:prSet/>
      <dgm:spPr/>
      <dgm:t>
        <a:bodyPr/>
        <a:lstStyle/>
        <a:p>
          <a:endParaRPr lang="ru-RU"/>
        </a:p>
      </dgm:t>
    </dgm:pt>
    <dgm:pt modelId="{0E2DFFA3-0419-4A3E-BA9A-376FED417209}" type="sibTrans" cxnId="{ADFAB057-8D69-42E4-84D7-6F1FA6D41575}">
      <dgm:prSet/>
      <dgm:spPr/>
      <dgm:t>
        <a:bodyPr/>
        <a:lstStyle/>
        <a:p>
          <a:endParaRPr lang="ru-RU"/>
        </a:p>
      </dgm:t>
    </dgm:pt>
    <dgm:pt modelId="{7594DD7C-E731-4E11-A5B9-D79764248EDA}">
      <dgm:prSet phldrT="[Текст]"/>
      <dgm:spPr/>
      <dgm:t>
        <a:bodyPr/>
        <a:lstStyle/>
        <a:p>
          <a:r>
            <a:rPr lang="ru-RU" dirty="0" smtClean="0"/>
            <a:t>«Текучка кадров»</a:t>
          </a:r>
          <a:endParaRPr lang="ru-RU" dirty="0"/>
        </a:p>
      </dgm:t>
    </dgm:pt>
    <dgm:pt modelId="{F89E6FE1-25A5-4CD0-8E5D-92ACBA3C07DD}" type="parTrans" cxnId="{1F934CA1-7989-43C0-9033-D061021890CF}">
      <dgm:prSet/>
      <dgm:spPr/>
      <dgm:t>
        <a:bodyPr/>
        <a:lstStyle/>
        <a:p>
          <a:endParaRPr lang="ru-RU"/>
        </a:p>
      </dgm:t>
    </dgm:pt>
    <dgm:pt modelId="{3F30FA63-1481-4967-AE22-3BE37E23FB42}" type="sibTrans" cxnId="{1F934CA1-7989-43C0-9033-D061021890CF}">
      <dgm:prSet/>
      <dgm:spPr/>
      <dgm:t>
        <a:bodyPr/>
        <a:lstStyle/>
        <a:p>
          <a:endParaRPr lang="ru-RU"/>
        </a:p>
      </dgm:t>
    </dgm:pt>
    <dgm:pt modelId="{13E958D9-F27F-41FA-B416-9A06BF28CA49}">
      <dgm:prSet phldrT="[Текст]"/>
      <dgm:spPr/>
      <dgm:t>
        <a:bodyPr/>
        <a:lstStyle/>
        <a:p>
          <a:r>
            <a:rPr lang="ru-RU" dirty="0" smtClean="0"/>
            <a:t>Смена интересов</a:t>
          </a:r>
          <a:endParaRPr lang="ru-RU" dirty="0"/>
        </a:p>
      </dgm:t>
    </dgm:pt>
    <dgm:pt modelId="{DF8D435F-1535-4318-9D47-5B5651B7E65C}" type="parTrans" cxnId="{2A9F7C26-B606-4100-A757-68041AC97951}">
      <dgm:prSet/>
      <dgm:spPr/>
      <dgm:t>
        <a:bodyPr/>
        <a:lstStyle/>
        <a:p>
          <a:endParaRPr lang="ru-RU"/>
        </a:p>
      </dgm:t>
    </dgm:pt>
    <dgm:pt modelId="{B0A09B83-DCEA-4CCE-A270-B62AEDF22CA7}" type="sibTrans" cxnId="{2A9F7C26-B606-4100-A757-68041AC97951}">
      <dgm:prSet/>
      <dgm:spPr/>
      <dgm:t>
        <a:bodyPr/>
        <a:lstStyle/>
        <a:p>
          <a:endParaRPr lang="ru-RU"/>
        </a:p>
      </dgm:t>
    </dgm:pt>
    <dgm:pt modelId="{43A562F6-6250-46B0-9A01-F41C39918F06}" type="pres">
      <dgm:prSet presAssocID="{B48B6F28-F77F-4AA5-AC11-FABAE83DA71F}" presName="linearFlow" presStyleCnt="0">
        <dgm:presLayoutVars>
          <dgm:dir/>
          <dgm:resizeHandles val="exact"/>
        </dgm:presLayoutVars>
      </dgm:prSet>
      <dgm:spPr/>
    </dgm:pt>
    <dgm:pt modelId="{A62CAA67-46A1-4D6E-858A-0FDFFF39193C}" type="pres">
      <dgm:prSet presAssocID="{8D704E2D-4E34-4B6C-BF19-E3714FED044C}" presName="composite" presStyleCnt="0"/>
      <dgm:spPr/>
    </dgm:pt>
    <dgm:pt modelId="{12912347-53E0-41F5-B7EB-589CB5D96099}" type="pres">
      <dgm:prSet presAssocID="{8D704E2D-4E34-4B6C-BF19-E3714FED044C}" presName="imgShp" presStyleLbl="fgImgPlace1" presStyleIdx="0" presStyleCnt="3"/>
      <dgm:spPr>
        <a:prstGeom prst="noSmoking">
          <a:avLst/>
        </a:prstGeom>
        <a:solidFill>
          <a:srgbClr val="FF0000"/>
        </a:solidFill>
      </dgm:spPr>
    </dgm:pt>
    <dgm:pt modelId="{86A681FF-70B0-4934-8CB1-346EC89FAF49}" type="pres">
      <dgm:prSet presAssocID="{8D704E2D-4E34-4B6C-BF19-E3714FED044C}" presName="txShp" presStyleLbl="node1" presStyleIdx="0" presStyleCnt="3">
        <dgm:presLayoutVars>
          <dgm:bulletEnabled val="1"/>
        </dgm:presLayoutVars>
      </dgm:prSet>
      <dgm:spPr/>
      <dgm:t>
        <a:bodyPr/>
        <a:lstStyle/>
        <a:p>
          <a:endParaRPr lang="ru-RU"/>
        </a:p>
      </dgm:t>
    </dgm:pt>
    <dgm:pt modelId="{FA92C030-13F3-4E65-A52A-32237B8286C6}" type="pres">
      <dgm:prSet presAssocID="{0E2DFFA3-0419-4A3E-BA9A-376FED417209}" presName="spacing" presStyleCnt="0"/>
      <dgm:spPr/>
    </dgm:pt>
    <dgm:pt modelId="{D0B5971E-6D44-47ED-BD56-FE28E211439E}" type="pres">
      <dgm:prSet presAssocID="{7594DD7C-E731-4E11-A5B9-D79764248EDA}" presName="composite" presStyleCnt="0"/>
      <dgm:spPr/>
    </dgm:pt>
    <dgm:pt modelId="{98A6D403-A8BF-4233-9D54-5B442942AC15}" type="pres">
      <dgm:prSet presAssocID="{7594DD7C-E731-4E11-A5B9-D79764248EDA}" presName="imgShp" presStyleLbl="fgImgPlace1" presStyleIdx="1" presStyleCnt="3"/>
      <dgm:spPr>
        <a:prstGeom prst="noSmoking">
          <a:avLst/>
        </a:prstGeom>
        <a:solidFill>
          <a:srgbClr val="FF0000"/>
        </a:solidFill>
      </dgm:spPr>
    </dgm:pt>
    <dgm:pt modelId="{B062A1E1-39DE-49CB-965E-BB10C7D9639E}" type="pres">
      <dgm:prSet presAssocID="{7594DD7C-E731-4E11-A5B9-D79764248EDA}" presName="txShp" presStyleLbl="node1" presStyleIdx="1" presStyleCnt="3">
        <dgm:presLayoutVars>
          <dgm:bulletEnabled val="1"/>
        </dgm:presLayoutVars>
      </dgm:prSet>
      <dgm:spPr/>
      <dgm:t>
        <a:bodyPr/>
        <a:lstStyle/>
        <a:p>
          <a:endParaRPr lang="ru-RU"/>
        </a:p>
      </dgm:t>
    </dgm:pt>
    <dgm:pt modelId="{C868199E-9A4C-4DFE-9474-0588A2D30E4E}" type="pres">
      <dgm:prSet presAssocID="{3F30FA63-1481-4967-AE22-3BE37E23FB42}" presName="spacing" presStyleCnt="0"/>
      <dgm:spPr/>
    </dgm:pt>
    <dgm:pt modelId="{4D3E69E5-0ADB-4824-AF50-28CE4B3E4CA8}" type="pres">
      <dgm:prSet presAssocID="{13E958D9-F27F-41FA-B416-9A06BF28CA49}" presName="composite" presStyleCnt="0"/>
      <dgm:spPr/>
    </dgm:pt>
    <dgm:pt modelId="{074B7E93-1633-49C7-8BFD-6031D14FDE68}" type="pres">
      <dgm:prSet presAssocID="{13E958D9-F27F-41FA-B416-9A06BF28CA49}" presName="imgShp" presStyleLbl="fgImgPlace1" presStyleIdx="2" presStyleCnt="3"/>
      <dgm:spPr>
        <a:prstGeom prst="noSmoking">
          <a:avLst/>
        </a:prstGeom>
        <a:solidFill>
          <a:srgbClr val="FF0000"/>
        </a:solidFill>
      </dgm:spPr>
    </dgm:pt>
    <dgm:pt modelId="{5E5057AC-26C9-49A4-B658-0F999518EF51}" type="pres">
      <dgm:prSet presAssocID="{13E958D9-F27F-41FA-B416-9A06BF28CA49}" presName="txShp" presStyleLbl="node1" presStyleIdx="2" presStyleCnt="3">
        <dgm:presLayoutVars>
          <dgm:bulletEnabled val="1"/>
        </dgm:presLayoutVars>
      </dgm:prSet>
      <dgm:spPr/>
      <dgm:t>
        <a:bodyPr/>
        <a:lstStyle/>
        <a:p>
          <a:endParaRPr lang="ru-RU"/>
        </a:p>
      </dgm:t>
    </dgm:pt>
  </dgm:ptLst>
  <dgm:cxnLst>
    <dgm:cxn modelId="{2A9F7C26-B606-4100-A757-68041AC97951}" srcId="{B48B6F28-F77F-4AA5-AC11-FABAE83DA71F}" destId="{13E958D9-F27F-41FA-B416-9A06BF28CA49}" srcOrd="2" destOrd="0" parTransId="{DF8D435F-1535-4318-9D47-5B5651B7E65C}" sibTransId="{B0A09B83-DCEA-4CCE-A270-B62AEDF22CA7}"/>
    <dgm:cxn modelId="{1F934CA1-7989-43C0-9033-D061021890CF}" srcId="{B48B6F28-F77F-4AA5-AC11-FABAE83DA71F}" destId="{7594DD7C-E731-4E11-A5B9-D79764248EDA}" srcOrd="1" destOrd="0" parTransId="{F89E6FE1-25A5-4CD0-8E5D-92ACBA3C07DD}" sibTransId="{3F30FA63-1481-4967-AE22-3BE37E23FB42}"/>
    <dgm:cxn modelId="{6F5EF4E8-1731-4C96-A53B-A9778E78DBEC}" type="presOf" srcId="{13E958D9-F27F-41FA-B416-9A06BF28CA49}" destId="{5E5057AC-26C9-49A4-B658-0F999518EF51}" srcOrd="0" destOrd="0" presId="urn:microsoft.com/office/officeart/2005/8/layout/vList3"/>
    <dgm:cxn modelId="{4D8FF9FA-6FA4-4AB9-8E9F-26175BC68AFD}" type="presOf" srcId="{B48B6F28-F77F-4AA5-AC11-FABAE83DA71F}" destId="{43A562F6-6250-46B0-9A01-F41C39918F06}" srcOrd="0" destOrd="0" presId="urn:microsoft.com/office/officeart/2005/8/layout/vList3"/>
    <dgm:cxn modelId="{C4E18E3F-1DCD-489C-9243-AC0912F9C380}" type="presOf" srcId="{8D704E2D-4E34-4B6C-BF19-E3714FED044C}" destId="{86A681FF-70B0-4934-8CB1-346EC89FAF49}" srcOrd="0" destOrd="0" presId="urn:microsoft.com/office/officeart/2005/8/layout/vList3"/>
    <dgm:cxn modelId="{1F2F2117-900E-4FCC-8E96-A1E5318BE83E}" type="presOf" srcId="{7594DD7C-E731-4E11-A5B9-D79764248EDA}" destId="{B062A1E1-39DE-49CB-965E-BB10C7D9639E}" srcOrd="0" destOrd="0" presId="urn:microsoft.com/office/officeart/2005/8/layout/vList3"/>
    <dgm:cxn modelId="{ADFAB057-8D69-42E4-84D7-6F1FA6D41575}" srcId="{B48B6F28-F77F-4AA5-AC11-FABAE83DA71F}" destId="{8D704E2D-4E34-4B6C-BF19-E3714FED044C}" srcOrd="0" destOrd="0" parTransId="{CBA4AA81-96CD-4C96-815A-4E95180DDD8C}" sibTransId="{0E2DFFA3-0419-4A3E-BA9A-376FED417209}"/>
    <dgm:cxn modelId="{EDACCEFD-EFF0-482A-8384-D38F00543349}" type="presParOf" srcId="{43A562F6-6250-46B0-9A01-F41C39918F06}" destId="{A62CAA67-46A1-4D6E-858A-0FDFFF39193C}" srcOrd="0" destOrd="0" presId="urn:microsoft.com/office/officeart/2005/8/layout/vList3"/>
    <dgm:cxn modelId="{31BAF655-1550-4FA9-9E94-5C6FEF4C78E0}" type="presParOf" srcId="{A62CAA67-46A1-4D6E-858A-0FDFFF39193C}" destId="{12912347-53E0-41F5-B7EB-589CB5D96099}" srcOrd="0" destOrd="0" presId="urn:microsoft.com/office/officeart/2005/8/layout/vList3"/>
    <dgm:cxn modelId="{642327AB-2A58-4625-BA36-990EA26B2FCF}" type="presParOf" srcId="{A62CAA67-46A1-4D6E-858A-0FDFFF39193C}" destId="{86A681FF-70B0-4934-8CB1-346EC89FAF49}" srcOrd="1" destOrd="0" presId="urn:microsoft.com/office/officeart/2005/8/layout/vList3"/>
    <dgm:cxn modelId="{64ABA54F-605D-4F47-B756-565206E6AEF5}" type="presParOf" srcId="{43A562F6-6250-46B0-9A01-F41C39918F06}" destId="{FA92C030-13F3-4E65-A52A-32237B8286C6}" srcOrd="1" destOrd="0" presId="urn:microsoft.com/office/officeart/2005/8/layout/vList3"/>
    <dgm:cxn modelId="{A69624B8-0FDE-48CC-8E21-71FA84D623C2}" type="presParOf" srcId="{43A562F6-6250-46B0-9A01-F41C39918F06}" destId="{D0B5971E-6D44-47ED-BD56-FE28E211439E}" srcOrd="2" destOrd="0" presId="urn:microsoft.com/office/officeart/2005/8/layout/vList3"/>
    <dgm:cxn modelId="{EB135BA2-DE07-49BE-88EE-2AF9C82D867F}" type="presParOf" srcId="{D0B5971E-6D44-47ED-BD56-FE28E211439E}" destId="{98A6D403-A8BF-4233-9D54-5B442942AC15}" srcOrd="0" destOrd="0" presId="urn:microsoft.com/office/officeart/2005/8/layout/vList3"/>
    <dgm:cxn modelId="{72659A00-E36A-4201-B664-F9B818D2E0CF}" type="presParOf" srcId="{D0B5971E-6D44-47ED-BD56-FE28E211439E}" destId="{B062A1E1-39DE-49CB-965E-BB10C7D9639E}" srcOrd="1" destOrd="0" presId="urn:microsoft.com/office/officeart/2005/8/layout/vList3"/>
    <dgm:cxn modelId="{1D932665-6D48-4271-9DE1-665A137547FB}" type="presParOf" srcId="{43A562F6-6250-46B0-9A01-F41C39918F06}" destId="{C868199E-9A4C-4DFE-9474-0588A2D30E4E}" srcOrd="3" destOrd="0" presId="urn:microsoft.com/office/officeart/2005/8/layout/vList3"/>
    <dgm:cxn modelId="{16898083-F1BF-442A-9561-63ED88018851}" type="presParOf" srcId="{43A562F6-6250-46B0-9A01-F41C39918F06}" destId="{4D3E69E5-0ADB-4824-AF50-28CE4B3E4CA8}" srcOrd="4" destOrd="0" presId="urn:microsoft.com/office/officeart/2005/8/layout/vList3"/>
    <dgm:cxn modelId="{7E6BE98C-15BF-4786-9039-1898A10EA96A}" type="presParOf" srcId="{4D3E69E5-0ADB-4824-AF50-28CE4B3E4CA8}" destId="{074B7E93-1633-49C7-8BFD-6031D14FDE68}" srcOrd="0" destOrd="0" presId="urn:microsoft.com/office/officeart/2005/8/layout/vList3"/>
    <dgm:cxn modelId="{3D745881-FFCA-480C-9103-7BE4EE391111}" type="presParOf" srcId="{4D3E69E5-0ADB-4824-AF50-28CE4B3E4CA8}" destId="{5E5057AC-26C9-49A4-B658-0F999518EF51}"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8B6F28-F77F-4AA5-AC11-FABAE83DA71F}" type="doc">
      <dgm:prSet loTypeId="urn:microsoft.com/office/officeart/2005/8/layout/vList3" loCatId="list" qsTypeId="urn:microsoft.com/office/officeart/2005/8/quickstyle/simple1" qsCatId="simple" csTypeId="urn:microsoft.com/office/officeart/2005/8/colors/accent1_1" csCatId="accent1" phldr="1"/>
      <dgm:spPr/>
    </dgm:pt>
    <dgm:pt modelId="{8D704E2D-4E34-4B6C-BF19-E3714FED044C}">
      <dgm:prSet phldrT="[Текст]"/>
      <dgm:spPr/>
      <dgm:t>
        <a:bodyPr/>
        <a:lstStyle/>
        <a:p>
          <a:r>
            <a:rPr lang="ru-RU" dirty="0" smtClean="0"/>
            <a:t>Нет дополнительных трат</a:t>
          </a:r>
          <a:endParaRPr lang="ru-RU" dirty="0"/>
        </a:p>
      </dgm:t>
    </dgm:pt>
    <dgm:pt modelId="{CBA4AA81-96CD-4C96-815A-4E95180DDD8C}" type="parTrans" cxnId="{ADFAB057-8D69-42E4-84D7-6F1FA6D41575}">
      <dgm:prSet/>
      <dgm:spPr/>
      <dgm:t>
        <a:bodyPr/>
        <a:lstStyle/>
        <a:p>
          <a:endParaRPr lang="ru-RU"/>
        </a:p>
      </dgm:t>
    </dgm:pt>
    <dgm:pt modelId="{0E2DFFA3-0419-4A3E-BA9A-376FED417209}" type="sibTrans" cxnId="{ADFAB057-8D69-42E4-84D7-6F1FA6D41575}">
      <dgm:prSet/>
      <dgm:spPr/>
      <dgm:t>
        <a:bodyPr/>
        <a:lstStyle/>
        <a:p>
          <a:endParaRPr lang="ru-RU"/>
        </a:p>
      </dgm:t>
    </dgm:pt>
    <dgm:pt modelId="{7594DD7C-E731-4E11-A5B9-D79764248EDA}">
      <dgm:prSet phldrT="[Текст]"/>
      <dgm:spPr/>
      <dgm:t>
        <a:bodyPr/>
        <a:lstStyle/>
        <a:p>
          <a:r>
            <a:rPr lang="ru-RU" dirty="0" smtClean="0"/>
            <a:t>Личное управление проектом</a:t>
          </a:r>
          <a:endParaRPr lang="ru-RU" dirty="0"/>
        </a:p>
      </dgm:t>
    </dgm:pt>
    <dgm:pt modelId="{F89E6FE1-25A5-4CD0-8E5D-92ACBA3C07DD}" type="parTrans" cxnId="{1F934CA1-7989-43C0-9033-D061021890CF}">
      <dgm:prSet/>
      <dgm:spPr/>
      <dgm:t>
        <a:bodyPr/>
        <a:lstStyle/>
        <a:p>
          <a:endParaRPr lang="ru-RU"/>
        </a:p>
      </dgm:t>
    </dgm:pt>
    <dgm:pt modelId="{3F30FA63-1481-4967-AE22-3BE37E23FB42}" type="sibTrans" cxnId="{1F934CA1-7989-43C0-9033-D061021890CF}">
      <dgm:prSet/>
      <dgm:spPr/>
      <dgm:t>
        <a:bodyPr/>
        <a:lstStyle/>
        <a:p>
          <a:endParaRPr lang="ru-RU"/>
        </a:p>
      </dgm:t>
    </dgm:pt>
    <dgm:pt modelId="{43A562F6-6250-46B0-9A01-F41C39918F06}" type="pres">
      <dgm:prSet presAssocID="{B48B6F28-F77F-4AA5-AC11-FABAE83DA71F}" presName="linearFlow" presStyleCnt="0">
        <dgm:presLayoutVars>
          <dgm:dir/>
          <dgm:resizeHandles val="exact"/>
        </dgm:presLayoutVars>
      </dgm:prSet>
      <dgm:spPr/>
    </dgm:pt>
    <dgm:pt modelId="{A62CAA67-46A1-4D6E-858A-0FDFFF39193C}" type="pres">
      <dgm:prSet presAssocID="{8D704E2D-4E34-4B6C-BF19-E3714FED044C}" presName="composite" presStyleCnt="0"/>
      <dgm:spPr/>
    </dgm:pt>
    <dgm:pt modelId="{12912347-53E0-41F5-B7EB-589CB5D96099}" type="pres">
      <dgm:prSet presAssocID="{8D704E2D-4E34-4B6C-BF19-E3714FED044C}" presName="imgShp" presStyleLbl="fgImgPlace1" presStyleIdx="0" presStyleCnt="2"/>
      <dgm:spPr>
        <a:prstGeom prst="mathPlus">
          <a:avLst/>
        </a:prstGeom>
        <a:solidFill>
          <a:srgbClr val="00B050"/>
        </a:solidFill>
      </dgm:spPr>
    </dgm:pt>
    <dgm:pt modelId="{86A681FF-70B0-4934-8CB1-346EC89FAF49}" type="pres">
      <dgm:prSet presAssocID="{8D704E2D-4E34-4B6C-BF19-E3714FED044C}" presName="txShp" presStyleLbl="node1" presStyleIdx="0" presStyleCnt="2">
        <dgm:presLayoutVars>
          <dgm:bulletEnabled val="1"/>
        </dgm:presLayoutVars>
      </dgm:prSet>
      <dgm:spPr/>
      <dgm:t>
        <a:bodyPr/>
        <a:lstStyle/>
        <a:p>
          <a:endParaRPr lang="ru-RU"/>
        </a:p>
      </dgm:t>
    </dgm:pt>
    <dgm:pt modelId="{FA92C030-13F3-4E65-A52A-32237B8286C6}" type="pres">
      <dgm:prSet presAssocID="{0E2DFFA3-0419-4A3E-BA9A-376FED417209}" presName="spacing" presStyleCnt="0"/>
      <dgm:spPr/>
    </dgm:pt>
    <dgm:pt modelId="{D0B5971E-6D44-47ED-BD56-FE28E211439E}" type="pres">
      <dgm:prSet presAssocID="{7594DD7C-E731-4E11-A5B9-D79764248EDA}" presName="composite" presStyleCnt="0"/>
      <dgm:spPr/>
    </dgm:pt>
    <dgm:pt modelId="{98A6D403-A8BF-4233-9D54-5B442942AC15}" type="pres">
      <dgm:prSet presAssocID="{7594DD7C-E731-4E11-A5B9-D79764248EDA}" presName="imgShp" presStyleLbl="fgImgPlace1" presStyleIdx="1" presStyleCnt="2"/>
      <dgm:spPr>
        <a:prstGeom prst="mathPlus">
          <a:avLst/>
        </a:prstGeom>
        <a:solidFill>
          <a:srgbClr val="00B050"/>
        </a:solidFill>
      </dgm:spPr>
    </dgm:pt>
    <dgm:pt modelId="{B062A1E1-39DE-49CB-965E-BB10C7D9639E}" type="pres">
      <dgm:prSet presAssocID="{7594DD7C-E731-4E11-A5B9-D79764248EDA}" presName="txShp" presStyleLbl="node1" presStyleIdx="1" presStyleCnt="2">
        <dgm:presLayoutVars>
          <dgm:bulletEnabled val="1"/>
        </dgm:presLayoutVars>
      </dgm:prSet>
      <dgm:spPr/>
      <dgm:t>
        <a:bodyPr/>
        <a:lstStyle/>
        <a:p>
          <a:endParaRPr lang="ru-RU"/>
        </a:p>
      </dgm:t>
    </dgm:pt>
  </dgm:ptLst>
  <dgm:cxnLst>
    <dgm:cxn modelId="{23344E8A-73ED-4C11-8AC3-3291370775A4}" type="presOf" srcId="{B48B6F28-F77F-4AA5-AC11-FABAE83DA71F}" destId="{43A562F6-6250-46B0-9A01-F41C39918F06}" srcOrd="0" destOrd="0" presId="urn:microsoft.com/office/officeart/2005/8/layout/vList3"/>
    <dgm:cxn modelId="{C265E8DC-7C41-4418-AAF8-2B959D80C1D5}" type="presOf" srcId="{8D704E2D-4E34-4B6C-BF19-E3714FED044C}" destId="{86A681FF-70B0-4934-8CB1-346EC89FAF49}" srcOrd="0" destOrd="0" presId="urn:microsoft.com/office/officeart/2005/8/layout/vList3"/>
    <dgm:cxn modelId="{ADFAB057-8D69-42E4-84D7-6F1FA6D41575}" srcId="{B48B6F28-F77F-4AA5-AC11-FABAE83DA71F}" destId="{8D704E2D-4E34-4B6C-BF19-E3714FED044C}" srcOrd="0" destOrd="0" parTransId="{CBA4AA81-96CD-4C96-815A-4E95180DDD8C}" sibTransId="{0E2DFFA3-0419-4A3E-BA9A-376FED417209}"/>
    <dgm:cxn modelId="{49A5EC4B-1C7F-443B-B679-52FA660F743D}" type="presOf" srcId="{7594DD7C-E731-4E11-A5B9-D79764248EDA}" destId="{B062A1E1-39DE-49CB-965E-BB10C7D9639E}" srcOrd="0" destOrd="0" presId="urn:microsoft.com/office/officeart/2005/8/layout/vList3"/>
    <dgm:cxn modelId="{1F934CA1-7989-43C0-9033-D061021890CF}" srcId="{B48B6F28-F77F-4AA5-AC11-FABAE83DA71F}" destId="{7594DD7C-E731-4E11-A5B9-D79764248EDA}" srcOrd="1" destOrd="0" parTransId="{F89E6FE1-25A5-4CD0-8E5D-92ACBA3C07DD}" sibTransId="{3F30FA63-1481-4967-AE22-3BE37E23FB42}"/>
    <dgm:cxn modelId="{AA82392D-0B08-45A7-ABAF-237DE9D542D7}" type="presParOf" srcId="{43A562F6-6250-46B0-9A01-F41C39918F06}" destId="{A62CAA67-46A1-4D6E-858A-0FDFFF39193C}" srcOrd="0" destOrd="0" presId="urn:microsoft.com/office/officeart/2005/8/layout/vList3"/>
    <dgm:cxn modelId="{D7494736-B13C-43CD-B45A-E95D60884341}" type="presParOf" srcId="{A62CAA67-46A1-4D6E-858A-0FDFFF39193C}" destId="{12912347-53E0-41F5-B7EB-589CB5D96099}" srcOrd="0" destOrd="0" presId="urn:microsoft.com/office/officeart/2005/8/layout/vList3"/>
    <dgm:cxn modelId="{533E26DB-FB9D-42EE-8F97-81B6C5E67E9B}" type="presParOf" srcId="{A62CAA67-46A1-4D6E-858A-0FDFFF39193C}" destId="{86A681FF-70B0-4934-8CB1-346EC89FAF49}" srcOrd="1" destOrd="0" presId="urn:microsoft.com/office/officeart/2005/8/layout/vList3"/>
    <dgm:cxn modelId="{91B7DE54-B8D1-403E-B58E-073C650616AC}" type="presParOf" srcId="{43A562F6-6250-46B0-9A01-F41C39918F06}" destId="{FA92C030-13F3-4E65-A52A-32237B8286C6}" srcOrd="1" destOrd="0" presId="urn:microsoft.com/office/officeart/2005/8/layout/vList3"/>
    <dgm:cxn modelId="{96198E98-4FD7-4D20-9C51-4D1EF2AD97C2}" type="presParOf" srcId="{43A562F6-6250-46B0-9A01-F41C39918F06}" destId="{D0B5971E-6D44-47ED-BD56-FE28E211439E}" srcOrd="2" destOrd="0" presId="urn:microsoft.com/office/officeart/2005/8/layout/vList3"/>
    <dgm:cxn modelId="{EFD4EE9B-DE4B-45B7-9959-70FBCFD18D9A}" type="presParOf" srcId="{D0B5971E-6D44-47ED-BD56-FE28E211439E}" destId="{98A6D403-A8BF-4233-9D54-5B442942AC15}" srcOrd="0" destOrd="0" presId="urn:microsoft.com/office/officeart/2005/8/layout/vList3"/>
    <dgm:cxn modelId="{D72BC87E-F29D-41B7-8A9E-9CB4E8E031B0}" type="presParOf" srcId="{D0B5971E-6D44-47ED-BD56-FE28E211439E}" destId="{B062A1E1-39DE-49CB-965E-BB10C7D9639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8B6F28-F77F-4AA5-AC11-FABAE83DA71F}" type="doc">
      <dgm:prSet loTypeId="urn:microsoft.com/office/officeart/2005/8/layout/vList3" loCatId="list" qsTypeId="urn:microsoft.com/office/officeart/2005/8/quickstyle/simple1" qsCatId="simple" csTypeId="urn:microsoft.com/office/officeart/2005/8/colors/accent1_1" csCatId="accent1" phldr="1"/>
      <dgm:spPr/>
    </dgm:pt>
    <dgm:pt modelId="{8D704E2D-4E34-4B6C-BF19-E3714FED044C}">
      <dgm:prSet phldrT="[Текст]"/>
      <dgm:spPr/>
      <dgm:t>
        <a:bodyPr/>
        <a:lstStyle/>
        <a:p>
          <a:r>
            <a:rPr lang="ru-RU" dirty="0" smtClean="0"/>
            <a:t>Ориентирование на решение руководства</a:t>
          </a:r>
          <a:endParaRPr lang="ru-RU" dirty="0"/>
        </a:p>
      </dgm:t>
    </dgm:pt>
    <dgm:pt modelId="{CBA4AA81-96CD-4C96-815A-4E95180DDD8C}" type="parTrans" cxnId="{ADFAB057-8D69-42E4-84D7-6F1FA6D41575}">
      <dgm:prSet/>
      <dgm:spPr/>
      <dgm:t>
        <a:bodyPr/>
        <a:lstStyle/>
        <a:p>
          <a:endParaRPr lang="ru-RU"/>
        </a:p>
      </dgm:t>
    </dgm:pt>
    <dgm:pt modelId="{0E2DFFA3-0419-4A3E-BA9A-376FED417209}" type="sibTrans" cxnId="{ADFAB057-8D69-42E4-84D7-6F1FA6D41575}">
      <dgm:prSet/>
      <dgm:spPr/>
      <dgm:t>
        <a:bodyPr/>
        <a:lstStyle/>
        <a:p>
          <a:endParaRPr lang="ru-RU"/>
        </a:p>
      </dgm:t>
    </dgm:pt>
    <dgm:pt modelId="{7594DD7C-E731-4E11-A5B9-D79764248EDA}">
      <dgm:prSet phldrT="[Текст]"/>
      <dgm:spPr/>
      <dgm:t>
        <a:bodyPr/>
        <a:lstStyle/>
        <a:p>
          <a:r>
            <a:rPr lang="ru-RU" dirty="0" smtClean="0"/>
            <a:t>Подготовка нужных кадров</a:t>
          </a:r>
          <a:endParaRPr lang="ru-RU" dirty="0"/>
        </a:p>
      </dgm:t>
    </dgm:pt>
    <dgm:pt modelId="{F89E6FE1-25A5-4CD0-8E5D-92ACBA3C07DD}" type="parTrans" cxnId="{1F934CA1-7989-43C0-9033-D061021890CF}">
      <dgm:prSet/>
      <dgm:spPr/>
      <dgm:t>
        <a:bodyPr/>
        <a:lstStyle/>
        <a:p>
          <a:endParaRPr lang="ru-RU"/>
        </a:p>
      </dgm:t>
    </dgm:pt>
    <dgm:pt modelId="{3F30FA63-1481-4967-AE22-3BE37E23FB42}" type="sibTrans" cxnId="{1F934CA1-7989-43C0-9033-D061021890CF}">
      <dgm:prSet/>
      <dgm:spPr/>
      <dgm:t>
        <a:bodyPr/>
        <a:lstStyle/>
        <a:p>
          <a:endParaRPr lang="ru-RU"/>
        </a:p>
      </dgm:t>
    </dgm:pt>
    <dgm:pt modelId="{43A562F6-6250-46B0-9A01-F41C39918F06}" type="pres">
      <dgm:prSet presAssocID="{B48B6F28-F77F-4AA5-AC11-FABAE83DA71F}" presName="linearFlow" presStyleCnt="0">
        <dgm:presLayoutVars>
          <dgm:dir/>
          <dgm:resizeHandles val="exact"/>
        </dgm:presLayoutVars>
      </dgm:prSet>
      <dgm:spPr/>
    </dgm:pt>
    <dgm:pt modelId="{A62CAA67-46A1-4D6E-858A-0FDFFF39193C}" type="pres">
      <dgm:prSet presAssocID="{8D704E2D-4E34-4B6C-BF19-E3714FED044C}" presName="composite" presStyleCnt="0"/>
      <dgm:spPr/>
    </dgm:pt>
    <dgm:pt modelId="{12912347-53E0-41F5-B7EB-589CB5D96099}" type="pres">
      <dgm:prSet presAssocID="{8D704E2D-4E34-4B6C-BF19-E3714FED044C}" presName="imgShp" presStyleLbl="fgImgPlace1" presStyleIdx="0" presStyleCnt="2"/>
      <dgm:spPr>
        <a:prstGeom prst="noSmoking">
          <a:avLst/>
        </a:prstGeom>
        <a:solidFill>
          <a:srgbClr val="FF0000"/>
        </a:solidFill>
      </dgm:spPr>
    </dgm:pt>
    <dgm:pt modelId="{86A681FF-70B0-4934-8CB1-346EC89FAF49}" type="pres">
      <dgm:prSet presAssocID="{8D704E2D-4E34-4B6C-BF19-E3714FED044C}" presName="txShp" presStyleLbl="node1" presStyleIdx="0" presStyleCnt="2">
        <dgm:presLayoutVars>
          <dgm:bulletEnabled val="1"/>
        </dgm:presLayoutVars>
      </dgm:prSet>
      <dgm:spPr/>
      <dgm:t>
        <a:bodyPr/>
        <a:lstStyle/>
        <a:p>
          <a:endParaRPr lang="ru-RU"/>
        </a:p>
      </dgm:t>
    </dgm:pt>
    <dgm:pt modelId="{FA92C030-13F3-4E65-A52A-32237B8286C6}" type="pres">
      <dgm:prSet presAssocID="{0E2DFFA3-0419-4A3E-BA9A-376FED417209}" presName="spacing" presStyleCnt="0"/>
      <dgm:spPr/>
    </dgm:pt>
    <dgm:pt modelId="{D0B5971E-6D44-47ED-BD56-FE28E211439E}" type="pres">
      <dgm:prSet presAssocID="{7594DD7C-E731-4E11-A5B9-D79764248EDA}" presName="composite" presStyleCnt="0"/>
      <dgm:spPr/>
    </dgm:pt>
    <dgm:pt modelId="{98A6D403-A8BF-4233-9D54-5B442942AC15}" type="pres">
      <dgm:prSet presAssocID="{7594DD7C-E731-4E11-A5B9-D79764248EDA}" presName="imgShp" presStyleLbl="fgImgPlace1" presStyleIdx="1" presStyleCnt="2"/>
      <dgm:spPr>
        <a:prstGeom prst="noSmoking">
          <a:avLst/>
        </a:prstGeom>
        <a:solidFill>
          <a:srgbClr val="FF0000"/>
        </a:solidFill>
      </dgm:spPr>
    </dgm:pt>
    <dgm:pt modelId="{B062A1E1-39DE-49CB-965E-BB10C7D9639E}" type="pres">
      <dgm:prSet presAssocID="{7594DD7C-E731-4E11-A5B9-D79764248EDA}" presName="txShp" presStyleLbl="node1" presStyleIdx="1" presStyleCnt="2">
        <dgm:presLayoutVars>
          <dgm:bulletEnabled val="1"/>
        </dgm:presLayoutVars>
      </dgm:prSet>
      <dgm:spPr/>
      <dgm:t>
        <a:bodyPr/>
        <a:lstStyle/>
        <a:p>
          <a:endParaRPr lang="ru-RU"/>
        </a:p>
      </dgm:t>
    </dgm:pt>
  </dgm:ptLst>
  <dgm:cxnLst>
    <dgm:cxn modelId="{32A6E32F-7629-445E-9B02-09F1A14EC107}" type="presOf" srcId="{7594DD7C-E731-4E11-A5B9-D79764248EDA}" destId="{B062A1E1-39DE-49CB-965E-BB10C7D9639E}" srcOrd="0" destOrd="0" presId="urn:microsoft.com/office/officeart/2005/8/layout/vList3"/>
    <dgm:cxn modelId="{ADFAB057-8D69-42E4-84D7-6F1FA6D41575}" srcId="{B48B6F28-F77F-4AA5-AC11-FABAE83DA71F}" destId="{8D704E2D-4E34-4B6C-BF19-E3714FED044C}" srcOrd="0" destOrd="0" parTransId="{CBA4AA81-96CD-4C96-815A-4E95180DDD8C}" sibTransId="{0E2DFFA3-0419-4A3E-BA9A-376FED417209}"/>
    <dgm:cxn modelId="{1F934CA1-7989-43C0-9033-D061021890CF}" srcId="{B48B6F28-F77F-4AA5-AC11-FABAE83DA71F}" destId="{7594DD7C-E731-4E11-A5B9-D79764248EDA}" srcOrd="1" destOrd="0" parTransId="{F89E6FE1-25A5-4CD0-8E5D-92ACBA3C07DD}" sibTransId="{3F30FA63-1481-4967-AE22-3BE37E23FB42}"/>
    <dgm:cxn modelId="{5F14F2A8-64B2-4F96-9BF1-1BD0D48F1D1F}" type="presOf" srcId="{8D704E2D-4E34-4B6C-BF19-E3714FED044C}" destId="{86A681FF-70B0-4934-8CB1-346EC89FAF49}" srcOrd="0" destOrd="0" presId="urn:microsoft.com/office/officeart/2005/8/layout/vList3"/>
    <dgm:cxn modelId="{ED24D593-308F-473D-890F-1993B3FAEF1F}" type="presOf" srcId="{B48B6F28-F77F-4AA5-AC11-FABAE83DA71F}" destId="{43A562F6-6250-46B0-9A01-F41C39918F06}" srcOrd="0" destOrd="0" presId="urn:microsoft.com/office/officeart/2005/8/layout/vList3"/>
    <dgm:cxn modelId="{867E9C95-03CB-4E4B-BE68-33F5F597024A}" type="presParOf" srcId="{43A562F6-6250-46B0-9A01-F41C39918F06}" destId="{A62CAA67-46A1-4D6E-858A-0FDFFF39193C}" srcOrd="0" destOrd="0" presId="urn:microsoft.com/office/officeart/2005/8/layout/vList3"/>
    <dgm:cxn modelId="{BBE69840-6B1F-4874-86BC-6972158738CD}" type="presParOf" srcId="{A62CAA67-46A1-4D6E-858A-0FDFFF39193C}" destId="{12912347-53E0-41F5-B7EB-589CB5D96099}" srcOrd="0" destOrd="0" presId="urn:microsoft.com/office/officeart/2005/8/layout/vList3"/>
    <dgm:cxn modelId="{573911E6-C168-42E5-8B41-A6CFB698B6CB}" type="presParOf" srcId="{A62CAA67-46A1-4D6E-858A-0FDFFF39193C}" destId="{86A681FF-70B0-4934-8CB1-346EC89FAF49}" srcOrd="1" destOrd="0" presId="urn:microsoft.com/office/officeart/2005/8/layout/vList3"/>
    <dgm:cxn modelId="{24239A5D-644D-45C7-96A9-22DF1823D59F}" type="presParOf" srcId="{43A562F6-6250-46B0-9A01-F41C39918F06}" destId="{FA92C030-13F3-4E65-A52A-32237B8286C6}" srcOrd="1" destOrd="0" presId="urn:microsoft.com/office/officeart/2005/8/layout/vList3"/>
    <dgm:cxn modelId="{8CE2E39C-3DE3-440C-9C3C-9765661E3F84}" type="presParOf" srcId="{43A562F6-6250-46B0-9A01-F41C39918F06}" destId="{D0B5971E-6D44-47ED-BD56-FE28E211439E}" srcOrd="2" destOrd="0" presId="urn:microsoft.com/office/officeart/2005/8/layout/vList3"/>
    <dgm:cxn modelId="{30B1D9F8-5CCB-4E98-B79F-39B8980BC281}" type="presParOf" srcId="{D0B5971E-6D44-47ED-BD56-FE28E211439E}" destId="{98A6D403-A8BF-4233-9D54-5B442942AC15}" srcOrd="0" destOrd="0" presId="urn:microsoft.com/office/officeart/2005/8/layout/vList3"/>
    <dgm:cxn modelId="{B6716E46-062C-415F-AF26-3866D9E33AB7}" type="presParOf" srcId="{D0B5971E-6D44-47ED-BD56-FE28E211439E}" destId="{B062A1E1-39DE-49CB-965E-BB10C7D9639E}"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8B6F28-F77F-4AA5-AC11-FABAE83DA71F}" type="doc">
      <dgm:prSet loTypeId="urn:microsoft.com/office/officeart/2005/8/layout/vList3" loCatId="list" qsTypeId="urn:microsoft.com/office/officeart/2005/8/quickstyle/simple1" qsCatId="simple" csTypeId="urn:microsoft.com/office/officeart/2005/8/colors/accent1_1" csCatId="accent1" phldr="1"/>
      <dgm:spPr/>
    </dgm:pt>
    <dgm:pt modelId="{8D704E2D-4E34-4B6C-BF19-E3714FED044C}">
      <dgm:prSet phldrT="[Текст]"/>
      <dgm:spPr/>
      <dgm:t>
        <a:bodyPr/>
        <a:lstStyle/>
        <a:p>
          <a:r>
            <a:rPr lang="ru-RU" dirty="0" smtClean="0"/>
            <a:t>Экономия</a:t>
          </a:r>
          <a:endParaRPr lang="ru-RU" dirty="0"/>
        </a:p>
      </dgm:t>
    </dgm:pt>
    <dgm:pt modelId="{CBA4AA81-96CD-4C96-815A-4E95180DDD8C}" type="parTrans" cxnId="{ADFAB057-8D69-42E4-84D7-6F1FA6D41575}">
      <dgm:prSet/>
      <dgm:spPr/>
      <dgm:t>
        <a:bodyPr/>
        <a:lstStyle/>
        <a:p>
          <a:endParaRPr lang="ru-RU"/>
        </a:p>
      </dgm:t>
    </dgm:pt>
    <dgm:pt modelId="{0E2DFFA3-0419-4A3E-BA9A-376FED417209}" type="sibTrans" cxnId="{ADFAB057-8D69-42E4-84D7-6F1FA6D41575}">
      <dgm:prSet/>
      <dgm:spPr/>
      <dgm:t>
        <a:bodyPr/>
        <a:lstStyle/>
        <a:p>
          <a:endParaRPr lang="ru-RU"/>
        </a:p>
      </dgm:t>
    </dgm:pt>
    <dgm:pt modelId="{7594DD7C-E731-4E11-A5B9-D79764248EDA}">
      <dgm:prSet phldrT="[Текст]"/>
      <dgm:spPr/>
      <dgm:t>
        <a:bodyPr/>
        <a:lstStyle/>
        <a:p>
          <a:r>
            <a:rPr lang="ru-RU" dirty="0" smtClean="0"/>
            <a:t>Нужная отрасль</a:t>
          </a:r>
          <a:endParaRPr lang="ru-RU" dirty="0"/>
        </a:p>
      </dgm:t>
    </dgm:pt>
    <dgm:pt modelId="{F89E6FE1-25A5-4CD0-8E5D-92ACBA3C07DD}" type="parTrans" cxnId="{1F934CA1-7989-43C0-9033-D061021890CF}">
      <dgm:prSet/>
      <dgm:spPr/>
      <dgm:t>
        <a:bodyPr/>
        <a:lstStyle/>
        <a:p>
          <a:endParaRPr lang="ru-RU"/>
        </a:p>
      </dgm:t>
    </dgm:pt>
    <dgm:pt modelId="{3F30FA63-1481-4967-AE22-3BE37E23FB42}" type="sibTrans" cxnId="{1F934CA1-7989-43C0-9033-D061021890CF}">
      <dgm:prSet/>
      <dgm:spPr/>
      <dgm:t>
        <a:bodyPr/>
        <a:lstStyle/>
        <a:p>
          <a:endParaRPr lang="ru-RU"/>
        </a:p>
      </dgm:t>
    </dgm:pt>
    <dgm:pt modelId="{43A562F6-6250-46B0-9A01-F41C39918F06}" type="pres">
      <dgm:prSet presAssocID="{B48B6F28-F77F-4AA5-AC11-FABAE83DA71F}" presName="linearFlow" presStyleCnt="0">
        <dgm:presLayoutVars>
          <dgm:dir/>
          <dgm:resizeHandles val="exact"/>
        </dgm:presLayoutVars>
      </dgm:prSet>
      <dgm:spPr/>
    </dgm:pt>
    <dgm:pt modelId="{A62CAA67-46A1-4D6E-858A-0FDFFF39193C}" type="pres">
      <dgm:prSet presAssocID="{8D704E2D-4E34-4B6C-BF19-E3714FED044C}" presName="composite" presStyleCnt="0"/>
      <dgm:spPr/>
    </dgm:pt>
    <dgm:pt modelId="{12912347-53E0-41F5-B7EB-589CB5D96099}" type="pres">
      <dgm:prSet presAssocID="{8D704E2D-4E34-4B6C-BF19-E3714FED044C}" presName="imgShp" presStyleLbl="fgImgPlace1" presStyleIdx="0" presStyleCnt="2"/>
      <dgm:spPr>
        <a:prstGeom prst="mathPlus">
          <a:avLst/>
        </a:prstGeom>
        <a:solidFill>
          <a:srgbClr val="00B050"/>
        </a:solidFill>
      </dgm:spPr>
    </dgm:pt>
    <dgm:pt modelId="{86A681FF-70B0-4934-8CB1-346EC89FAF49}" type="pres">
      <dgm:prSet presAssocID="{8D704E2D-4E34-4B6C-BF19-E3714FED044C}" presName="txShp" presStyleLbl="node1" presStyleIdx="0" presStyleCnt="2">
        <dgm:presLayoutVars>
          <dgm:bulletEnabled val="1"/>
        </dgm:presLayoutVars>
      </dgm:prSet>
      <dgm:spPr/>
      <dgm:t>
        <a:bodyPr/>
        <a:lstStyle/>
        <a:p>
          <a:endParaRPr lang="ru-RU"/>
        </a:p>
      </dgm:t>
    </dgm:pt>
    <dgm:pt modelId="{FA92C030-13F3-4E65-A52A-32237B8286C6}" type="pres">
      <dgm:prSet presAssocID="{0E2DFFA3-0419-4A3E-BA9A-376FED417209}" presName="spacing" presStyleCnt="0"/>
      <dgm:spPr/>
    </dgm:pt>
    <dgm:pt modelId="{D0B5971E-6D44-47ED-BD56-FE28E211439E}" type="pres">
      <dgm:prSet presAssocID="{7594DD7C-E731-4E11-A5B9-D79764248EDA}" presName="composite" presStyleCnt="0"/>
      <dgm:spPr/>
    </dgm:pt>
    <dgm:pt modelId="{98A6D403-A8BF-4233-9D54-5B442942AC15}" type="pres">
      <dgm:prSet presAssocID="{7594DD7C-E731-4E11-A5B9-D79764248EDA}" presName="imgShp" presStyleLbl="fgImgPlace1" presStyleIdx="1" presStyleCnt="2"/>
      <dgm:spPr>
        <a:prstGeom prst="mathPlus">
          <a:avLst/>
        </a:prstGeom>
        <a:solidFill>
          <a:srgbClr val="00B050"/>
        </a:solidFill>
      </dgm:spPr>
    </dgm:pt>
    <dgm:pt modelId="{B062A1E1-39DE-49CB-965E-BB10C7D9639E}" type="pres">
      <dgm:prSet presAssocID="{7594DD7C-E731-4E11-A5B9-D79764248EDA}" presName="txShp" presStyleLbl="node1" presStyleIdx="1" presStyleCnt="2">
        <dgm:presLayoutVars>
          <dgm:bulletEnabled val="1"/>
        </dgm:presLayoutVars>
      </dgm:prSet>
      <dgm:spPr/>
      <dgm:t>
        <a:bodyPr/>
        <a:lstStyle/>
        <a:p>
          <a:endParaRPr lang="ru-RU"/>
        </a:p>
      </dgm:t>
    </dgm:pt>
  </dgm:ptLst>
  <dgm:cxnLst>
    <dgm:cxn modelId="{50C6AA2F-E98A-4B94-BF8E-D56FAED8B2D6}" type="presOf" srcId="{7594DD7C-E731-4E11-A5B9-D79764248EDA}" destId="{B062A1E1-39DE-49CB-965E-BB10C7D9639E}" srcOrd="0" destOrd="0" presId="urn:microsoft.com/office/officeart/2005/8/layout/vList3"/>
    <dgm:cxn modelId="{EB2CF3D1-4C12-454E-9426-D3164E266F2D}" type="presOf" srcId="{B48B6F28-F77F-4AA5-AC11-FABAE83DA71F}" destId="{43A562F6-6250-46B0-9A01-F41C39918F06}" srcOrd="0" destOrd="0" presId="urn:microsoft.com/office/officeart/2005/8/layout/vList3"/>
    <dgm:cxn modelId="{03DED4BD-6B42-4030-AF2F-7E0C235FE225}" type="presOf" srcId="{8D704E2D-4E34-4B6C-BF19-E3714FED044C}" destId="{86A681FF-70B0-4934-8CB1-346EC89FAF49}" srcOrd="0" destOrd="0" presId="urn:microsoft.com/office/officeart/2005/8/layout/vList3"/>
    <dgm:cxn modelId="{ADFAB057-8D69-42E4-84D7-6F1FA6D41575}" srcId="{B48B6F28-F77F-4AA5-AC11-FABAE83DA71F}" destId="{8D704E2D-4E34-4B6C-BF19-E3714FED044C}" srcOrd="0" destOrd="0" parTransId="{CBA4AA81-96CD-4C96-815A-4E95180DDD8C}" sibTransId="{0E2DFFA3-0419-4A3E-BA9A-376FED417209}"/>
    <dgm:cxn modelId="{1F934CA1-7989-43C0-9033-D061021890CF}" srcId="{B48B6F28-F77F-4AA5-AC11-FABAE83DA71F}" destId="{7594DD7C-E731-4E11-A5B9-D79764248EDA}" srcOrd="1" destOrd="0" parTransId="{F89E6FE1-25A5-4CD0-8E5D-92ACBA3C07DD}" sibTransId="{3F30FA63-1481-4967-AE22-3BE37E23FB42}"/>
    <dgm:cxn modelId="{CE291D31-2BF1-4EC9-84A2-F5BDCACD68D0}" type="presParOf" srcId="{43A562F6-6250-46B0-9A01-F41C39918F06}" destId="{A62CAA67-46A1-4D6E-858A-0FDFFF39193C}" srcOrd="0" destOrd="0" presId="urn:microsoft.com/office/officeart/2005/8/layout/vList3"/>
    <dgm:cxn modelId="{E62C9C46-BFA5-48F2-9237-4250984C5B28}" type="presParOf" srcId="{A62CAA67-46A1-4D6E-858A-0FDFFF39193C}" destId="{12912347-53E0-41F5-B7EB-589CB5D96099}" srcOrd="0" destOrd="0" presId="urn:microsoft.com/office/officeart/2005/8/layout/vList3"/>
    <dgm:cxn modelId="{FC5245B9-8E53-4056-BF3D-E222EC72BC2C}" type="presParOf" srcId="{A62CAA67-46A1-4D6E-858A-0FDFFF39193C}" destId="{86A681FF-70B0-4934-8CB1-346EC89FAF49}" srcOrd="1" destOrd="0" presId="urn:microsoft.com/office/officeart/2005/8/layout/vList3"/>
    <dgm:cxn modelId="{91F830EF-43A3-4248-B6C4-16EDC2AEF551}" type="presParOf" srcId="{43A562F6-6250-46B0-9A01-F41C39918F06}" destId="{FA92C030-13F3-4E65-A52A-32237B8286C6}" srcOrd="1" destOrd="0" presId="urn:microsoft.com/office/officeart/2005/8/layout/vList3"/>
    <dgm:cxn modelId="{0AB692B9-350D-4EEC-9D76-104E69C2A25E}" type="presParOf" srcId="{43A562F6-6250-46B0-9A01-F41C39918F06}" destId="{D0B5971E-6D44-47ED-BD56-FE28E211439E}" srcOrd="2" destOrd="0" presId="urn:microsoft.com/office/officeart/2005/8/layout/vList3"/>
    <dgm:cxn modelId="{5FFC39F8-1AD6-415A-B3AE-F35C5A70F2E6}" type="presParOf" srcId="{D0B5971E-6D44-47ED-BD56-FE28E211439E}" destId="{98A6D403-A8BF-4233-9D54-5B442942AC15}" srcOrd="0" destOrd="0" presId="urn:microsoft.com/office/officeart/2005/8/layout/vList3"/>
    <dgm:cxn modelId="{A2F448B0-A859-4CB5-8998-7141EECF68E9}" type="presParOf" srcId="{D0B5971E-6D44-47ED-BD56-FE28E211439E}" destId="{B062A1E1-39DE-49CB-965E-BB10C7D9639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48B6F28-F77F-4AA5-AC11-FABAE83DA71F}" type="doc">
      <dgm:prSet loTypeId="urn:microsoft.com/office/officeart/2005/8/layout/vList3" loCatId="list" qsTypeId="urn:microsoft.com/office/officeart/2005/8/quickstyle/simple1" qsCatId="simple" csTypeId="urn:microsoft.com/office/officeart/2005/8/colors/accent1_1" csCatId="accent1" phldr="1"/>
      <dgm:spPr/>
    </dgm:pt>
    <dgm:pt modelId="{8D704E2D-4E34-4B6C-BF19-E3714FED044C}">
      <dgm:prSet phldrT="[Текст]"/>
      <dgm:spPr/>
      <dgm:t>
        <a:bodyPr/>
        <a:lstStyle/>
        <a:p>
          <a:r>
            <a:rPr lang="ru-RU" dirty="0" smtClean="0"/>
            <a:t>Формальная ответственность </a:t>
          </a:r>
          <a:endParaRPr lang="ru-RU" dirty="0"/>
        </a:p>
      </dgm:t>
    </dgm:pt>
    <dgm:pt modelId="{CBA4AA81-96CD-4C96-815A-4E95180DDD8C}" type="parTrans" cxnId="{ADFAB057-8D69-42E4-84D7-6F1FA6D41575}">
      <dgm:prSet/>
      <dgm:spPr/>
      <dgm:t>
        <a:bodyPr/>
        <a:lstStyle/>
        <a:p>
          <a:endParaRPr lang="ru-RU"/>
        </a:p>
      </dgm:t>
    </dgm:pt>
    <dgm:pt modelId="{0E2DFFA3-0419-4A3E-BA9A-376FED417209}" type="sibTrans" cxnId="{ADFAB057-8D69-42E4-84D7-6F1FA6D41575}">
      <dgm:prSet/>
      <dgm:spPr/>
      <dgm:t>
        <a:bodyPr/>
        <a:lstStyle/>
        <a:p>
          <a:endParaRPr lang="ru-RU"/>
        </a:p>
      </dgm:t>
    </dgm:pt>
    <dgm:pt modelId="{7594DD7C-E731-4E11-A5B9-D79764248EDA}">
      <dgm:prSet phldrT="[Текст]"/>
      <dgm:spPr/>
      <dgm:t>
        <a:bodyPr/>
        <a:lstStyle/>
        <a:p>
          <a:r>
            <a:rPr lang="ru-RU" dirty="0" smtClean="0"/>
            <a:t>Организация команды</a:t>
          </a:r>
          <a:endParaRPr lang="ru-RU" dirty="0"/>
        </a:p>
      </dgm:t>
    </dgm:pt>
    <dgm:pt modelId="{F89E6FE1-25A5-4CD0-8E5D-92ACBA3C07DD}" type="parTrans" cxnId="{1F934CA1-7989-43C0-9033-D061021890CF}">
      <dgm:prSet/>
      <dgm:spPr/>
      <dgm:t>
        <a:bodyPr/>
        <a:lstStyle/>
        <a:p>
          <a:endParaRPr lang="ru-RU"/>
        </a:p>
      </dgm:t>
    </dgm:pt>
    <dgm:pt modelId="{3F30FA63-1481-4967-AE22-3BE37E23FB42}" type="sibTrans" cxnId="{1F934CA1-7989-43C0-9033-D061021890CF}">
      <dgm:prSet/>
      <dgm:spPr/>
      <dgm:t>
        <a:bodyPr/>
        <a:lstStyle/>
        <a:p>
          <a:endParaRPr lang="ru-RU"/>
        </a:p>
      </dgm:t>
    </dgm:pt>
    <dgm:pt modelId="{43A562F6-6250-46B0-9A01-F41C39918F06}" type="pres">
      <dgm:prSet presAssocID="{B48B6F28-F77F-4AA5-AC11-FABAE83DA71F}" presName="linearFlow" presStyleCnt="0">
        <dgm:presLayoutVars>
          <dgm:dir/>
          <dgm:resizeHandles val="exact"/>
        </dgm:presLayoutVars>
      </dgm:prSet>
      <dgm:spPr/>
    </dgm:pt>
    <dgm:pt modelId="{A62CAA67-46A1-4D6E-858A-0FDFFF39193C}" type="pres">
      <dgm:prSet presAssocID="{8D704E2D-4E34-4B6C-BF19-E3714FED044C}" presName="composite" presStyleCnt="0"/>
      <dgm:spPr/>
    </dgm:pt>
    <dgm:pt modelId="{12912347-53E0-41F5-B7EB-589CB5D96099}" type="pres">
      <dgm:prSet presAssocID="{8D704E2D-4E34-4B6C-BF19-E3714FED044C}" presName="imgShp" presStyleLbl="fgImgPlace1" presStyleIdx="0" presStyleCnt="2"/>
      <dgm:spPr>
        <a:prstGeom prst="noSmoking">
          <a:avLst/>
        </a:prstGeom>
        <a:solidFill>
          <a:srgbClr val="FF0000"/>
        </a:solidFill>
      </dgm:spPr>
    </dgm:pt>
    <dgm:pt modelId="{86A681FF-70B0-4934-8CB1-346EC89FAF49}" type="pres">
      <dgm:prSet presAssocID="{8D704E2D-4E34-4B6C-BF19-E3714FED044C}" presName="txShp" presStyleLbl="node1" presStyleIdx="0" presStyleCnt="2">
        <dgm:presLayoutVars>
          <dgm:bulletEnabled val="1"/>
        </dgm:presLayoutVars>
      </dgm:prSet>
      <dgm:spPr/>
      <dgm:t>
        <a:bodyPr/>
        <a:lstStyle/>
        <a:p>
          <a:endParaRPr lang="ru-RU"/>
        </a:p>
      </dgm:t>
    </dgm:pt>
    <dgm:pt modelId="{FA92C030-13F3-4E65-A52A-32237B8286C6}" type="pres">
      <dgm:prSet presAssocID="{0E2DFFA3-0419-4A3E-BA9A-376FED417209}" presName="spacing" presStyleCnt="0"/>
      <dgm:spPr/>
    </dgm:pt>
    <dgm:pt modelId="{D0B5971E-6D44-47ED-BD56-FE28E211439E}" type="pres">
      <dgm:prSet presAssocID="{7594DD7C-E731-4E11-A5B9-D79764248EDA}" presName="composite" presStyleCnt="0"/>
      <dgm:spPr/>
    </dgm:pt>
    <dgm:pt modelId="{98A6D403-A8BF-4233-9D54-5B442942AC15}" type="pres">
      <dgm:prSet presAssocID="{7594DD7C-E731-4E11-A5B9-D79764248EDA}" presName="imgShp" presStyleLbl="fgImgPlace1" presStyleIdx="1" presStyleCnt="2"/>
      <dgm:spPr>
        <a:prstGeom prst="noSmoking">
          <a:avLst/>
        </a:prstGeom>
        <a:solidFill>
          <a:srgbClr val="FF0000"/>
        </a:solidFill>
      </dgm:spPr>
    </dgm:pt>
    <dgm:pt modelId="{B062A1E1-39DE-49CB-965E-BB10C7D9639E}" type="pres">
      <dgm:prSet presAssocID="{7594DD7C-E731-4E11-A5B9-D79764248EDA}" presName="txShp" presStyleLbl="node1" presStyleIdx="1" presStyleCnt="2">
        <dgm:presLayoutVars>
          <dgm:bulletEnabled val="1"/>
        </dgm:presLayoutVars>
      </dgm:prSet>
      <dgm:spPr/>
      <dgm:t>
        <a:bodyPr/>
        <a:lstStyle/>
        <a:p>
          <a:endParaRPr lang="ru-RU"/>
        </a:p>
      </dgm:t>
    </dgm:pt>
  </dgm:ptLst>
  <dgm:cxnLst>
    <dgm:cxn modelId="{2A68E4FD-21B0-4BE9-B45D-EA278B8D4008}" type="presOf" srcId="{7594DD7C-E731-4E11-A5B9-D79764248EDA}" destId="{B062A1E1-39DE-49CB-965E-BB10C7D9639E}" srcOrd="0" destOrd="0" presId="urn:microsoft.com/office/officeart/2005/8/layout/vList3"/>
    <dgm:cxn modelId="{EC7640A4-3E27-4AB1-867D-91E3282764CE}" type="presOf" srcId="{8D704E2D-4E34-4B6C-BF19-E3714FED044C}" destId="{86A681FF-70B0-4934-8CB1-346EC89FAF49}" srcOrd="0" destOrd="0" presId="urn:microsoft.com/office/officeart/2005/8/layout/vList3"/>
    <dgm:cxn modelId="{ADFAB057-8D69-42E4-84D7-6F1FA6D41575}" srcId="{B48B6F28-F77F-4AA5-AC11-FABAE83DA71F}" destId="{8D704E2D-4E34-4B6C-BF19-E3714FED044C}" srcOrd="0" destOrd="0" parTransId="{CBA4AA81-96CD-4C96-815A-4E95180DDD8C}" sibTransId="{0E2DFFA3-0419-4A3E-BA9A-376FED417209}"/>
    <dgm:cxn modelId="{1F934CA1-7989-43C0-9033-D061021890CF}" srcId="{B48B6F28-F77F-4AA5-AC11-FABAE83DA71F}" destId="{7594DD7C-E731-4E11-A5B9-D79764248EDA}" srcOrd="1" destOrd="0" parTransId="{F89E6FE1-25A5-4CD0-8E5D-92ACBA3C07DD}" sibTransId="{3F30FA63-1481-4967-AE22-3BE37E23FB42}"/>
    <dgm:cxn modelId="{B3723456-48CD-4F53-AA1D-72F615250939}" type="presOf" srcId="{B48B6F28-F77F-4AA5-AC11-FABAE83DA71F}" destId="{43A562F6-6250-46B0-9A01-F41C39918F06}" srcOrd="0" destOrd="0" presId="urn:microsoft.com/office/officeart/2005/8/layout/vList3"/>
    <dgm:cxn modelId="{7AB17BA8-34EA-44C8-B9BD-15D55DBDAEFD}" type="presParOf" srcId="{43A562F6-6250-46B0-9A01-F41C39918F06}" destId="{A62CAA67-46A1-4D6E-858A-0FDFFF39193C}" srcOrd="0" destOrd="0" presId="urn:microsoft.com/office/officeart/2005/8/layout/vList3"/>
    <dgm:cxn modelId="{C4FBD76A-6F5E-4E0C-B095-95926645AE65}" type="presParOf" srcId="{A62CAA67-46A1-4D6E-858A-0FDFFF39193C}" destId="{12912347-53E0-41F5-B7EB-589CB5D96099}" srcOrd="0" destOrd="0" presId="urn:microsoft.com/office/officeart/2005/8/layout/vList3"/>
    <dgm:cxn modelId="{EB5E4B1B-6F7B-4FAF-BC1E-21611756FB36}" type="presParOf" srcId="{A62CAA67-46A1-4D6E-858A-0FDFFF39193C}" destId="{86A681FF-70B0-4934-8CB1-346EC89FAF49}" srcOrd="1" destOrd="0" presId="urn:microsoft.com/office/officeart/2005/8/layout/vList3"/>
    <dgm:cxn modelId="{8531A107-0D9C-42C4-B479-83067EFAA985}" type="presParOf" srcId="{43A562F6-6250-46B0-9A01-F41C39918F06}" destId="{FA92C030-13F3-4E65-A52A-32237B8286C6}" srcOrd="1" destOrd="0" presId="urn:microsoft.com/office/officeart/2005/8/layout/vList3"/>
    <dgm:cxn modelId="{2ABE8524-AD24-459D-8864-1A4E1A706D61}" type="presParOf" srcId="{43A562F6-6250-46B0-9A01-F41C39918F06}" destId="{D0B5971E-6D44-47ED-BD56-FE28E211439E}" srcOrd="2" destOrd="0" presId="urn:microsoft.com/office/officeart/2005/8/layout/vList3"/>
    <dgm:cxn modelId="{4A3D4ACF-E908-4468-B086-C258A21E66E7}" type="presParOf" srcId="{D0B5971E-6D44-47ED-BD56-FE28E211439E}" destId="{98A6D403-A8BF-4233-9D54-5B442942AC15}" srcOrd="0" destOrd="0" presId="urn:microsoft.com/office/officeart/2005/8/layout/vList3"/>
    <dgm:cxn modelId="{633C6146-B3E3-4BE4-A93B-923034B985F9}" type="presParOf" srcId="{D0B5971E-6D44-47ED-BD56-FE28E211439E}" destId="{B062A1E1-39DE-49CB-965E-BB10C7D9639E}"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6C85D-D628-49B3-A8C8-EF68A6C6A30A}">
      <dsp:nvSpPr>
        <dsp:cNvPr id="0" name=""/>
        <dsp:cNvSpPr/>
      </dsp:nvSpPr>
      <dsp:spPr>
        <a:xfrm>
          <a:off x="3761338" y="60013"/>
          <a:ext cx="2880629" cy="2880629"/>
        </a:xfrm>
        <a:prstGeom prst="ellipse">
          <a:avLst/>
        </a:prstGeom>
        <a:solidFill>
          <a:schemeClr val="lt1">
            <a:alpha val="5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ru-RU" sz="2300" kern="1200" dirty="0" smtClean="0"/>
            <a:t>Обработка данных	</a:t>
          </a:r>
          <a:endParaRPr lang="ru-RU" sz="2300" kern="1200" dirty="0"/>
        </a:p>
      </dsp:txBody>
      <dsp:txXfrm>
        <a:off x="4145422" y="564123"/>
        <a:ext cx="2112461" cy="1296283"/>
      </dsp:txXfrm>
    </dsp:sp>
    <dsp:sp modelId="{F4DB99F0-B357-4743-9CD8-4AFAD53BEB8C}">
      <dsp:nvSpPr>
        <dsp:cNvPr id="0" name=""/>
        <dsp:cNvSpPr/>
      </dsp:nvSpPr>
      <dsp:spPr>
        <a:xfrm>
          <a:off x="4800765" y="1860406"/>
          <a:ext cx="2880629" cy="2880629"/>
        </a:xfrm>
        <a:prstGeom prst="ellipse">
          <a:avLst/>
        </a:prstGeom>
        <a:solidFill>
          <a:schemeClr val="lt1">
            <a:alpha val="5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ru-RU" sz="2300" kern="1200" dirty="0" smtClean="0"/>
            <a:t>Управление знаниями</a:t>
          </a:r>
          <a:endParaRPr lang="ru-RU" sz="2300" kern="1200" dirty="0"/>
        </a:p>
      </dsp:txBody>
      <dsp:txXfrm>
        <a:off x="5681757" y="2604569"/>
        <a:ext cx="1728377" cy="1584346"/>
      </dsp:txXfrm>
    </dsp:sp>
    <dsp:sp modelId="{059B32BA-4B2A-43A6-A08A-58683A20B3C4}">
      <dsp:nvSpPr>
        <dsp:cNvPr id="0" name=""/>
        <dsp:cNvSpPr/>
      </dsp:nvSpPr>
      <dsp:spPr>
        <a:xfrm>
          <a:off x="2721911" y="1860406"/>
          <a:ext cx="2880629" cy="2880629"/>
        </a:xfrm>
        <a:prstGeom prst="ellipse">
          <a:avLst/>
        </a:prstGeom>
        <a:solidFill>
          <a:schemeClr val="lt1">
            <a:alpha val="5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ru-RU" sz="2300" kern="1200" dirty="0" smtClean="0"/>
            <a:t>Управление информацией</a:t>
          </a:r>
          <a:endParaRPr lang="ru-RU" sz="2300" kern="1200" dirty="0"/>
        </a:p>
      </dsp:txBody>
      <dsp:txXfrm>
        <a:off x="2993170" y="2604569"/>
        <a:ext cx="1728377" cy="15843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57B6D-F8F5-41D6-BF81-CA6573D2F72A}">
      <dsp:nvSpPr>
        <dsp:cNvPr id="0" name=""/>
        <dsp:cNvSpPr/>
      </dsp:nvSpPr>
      <dsp:spPr>
        <a:xfrm>
          <a:off x="0" y="1169125"/>
          <a:ext cx="11081657" cy="1558834"/>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05B55-0346-4C49-8014-D2D90407062F}">
      <dsp:nvSpPr>
        <dsp:cNvPr id="0" name=""/>
        <dsp:cNvSpPr/>
      </dsp:nvSpPr>
      <dsp:spPr>
        <a:xfrm>
          <a:off x="4869" y="0"/>
          <a:ext cx="3214113" cy="1558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b" anchorCtr="0">
          <a:noAutofit/>
        </a:bodyPr>
        <a:lstStyle/>
        <a:p>
          <a:pPr lvl="0" algn="ctr" defTabSz="1333500">
            <a:lnSpc>
              <a:spcPct val="90000"/>
            </a:lnSpc>
            <a:spcBef>
              <a:spcPct val="0"/>
            </a:spcBef>
            <a:spcAft>
              <a:spcPct val="35000"/>
            </a:spcAft>
          </a:pPr>
          <a:r>
            <a:rPr lang="ru-RU" sz="3000" kern="1200" dirty="0" smtClean="0"/>
            <a:t>Цель внедрения?</a:t>
          </a:r>
          <a:endParaRPr lang="ru-RU" sz="3000" kern="1200" dirty="0"/>
        </a:p>
      </dsp:txBody>
      <dsp:txXfrm>
        <a:off x="4869" y="0"/>
        <a:ext cx="3214113" cy="1558834"/>
      </dsp:txXfrm>
    </dsp:sp>
    <dsp:sp modelId="{8580492A-D568-4910-AF49-730A316DB518}">
      <dsp:nvSpPr>
        <dsp:cNvPr id="0" name=""/>
        <dsp:cNvSpPr/>
      </dsp:nvSpPr>
      <dsp:spPr>
        <a:xfrm>
          <a:off x="1417072" y="1753688"/>
          <a:ext cx="389708" cy="389708"/>
        </a:xfrm>
        <a:prstGeom prst="ellipse">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037056-A91A-4B06-9E33-5C484933A5A2}">
      <dsp:nvSpPr>
        <dsp:cNvPr id="0" name=""/>
        <dsp:cNvSpPr/>
      </dsp:nvSpPr>
      <dsp:spPr>
        <a:xfrm>
          <a:off x="3379688" y="2338251"/>
          <a:ext cx="3214113" cy="1558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lvl="0" algn="ctr" defTabSz="1333500">
            <a:lnSpc>
              <a:spcPct val="90000"/>
            </a:lnSpc>
            <a:spcBef>
              <a:spcPct val="0"/>
            </a:spcBef>
            <a:spcAft>
              <a:spcPct val="35000"/>
            </a:spcAft>
          </a:pPr>
          <a:r>
            <a:rPr lang="ru-RU" sz="3000" kern="1200" dirty="0" smtClean="0"/>
            <a:t>Бизнес-процессы какие?</a:t>
          </a:r>
          <a:endParaRPr lang="ru-RU" sz="3000" kern="1200" dirty="0"/>
        </a:p>
      </dsp:txBody>
      <dsp:txXfrm>
        <a:off x="3379688" y="2338251"/>
        <a:ext cx="3214113" cy="1558834"/>
      </dsp:txXfrm>
    </dsp:sp>
    <dsp:sp modelId="{B8337686-82F5-43E2-9862-9A6B5872A9B3}">
      <dsp:nvSpPr>
        <dsp:cNvPr id="0" name=""/>
        <dsp:cNvSpPr/>
      </dsp:nvSpPr>
      <dsp:spPr>
        <a:xfrm>
          <a:off x="4791891" y="1753688"/>
          <a:ext cx="389708" cy="389708"/>
        </a:xfrm>
        <a:prstGeom prst="ellipse">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7527E-CD8A-4EB2-B47B-9E32EA61F0BD}">
      <dsp:nvSpPr>
        <dsp:cNvPr id="0" name=""/>
        <dsp:cNvSpPr/>
      </dsp:nvSpPr>
      <dsp:spPr>
        <a:xfrm>
          <a:off x="6754508" y="0"/>
          <a:ext cx="3214113" cy="1558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b" anchorCtr="0">
          <a:noAutofit/>
        </a:bodyPr>
        <a:lstStyle/>
        <a:p>
          <a:pPr lvl="0" algn="ctr" defTabSz="1333500">
            <a:lnSpc>
              <a:spcPct val="90000"/>
            </a:lnSpc>
            <a:spcBef>
              <a:spcPct val="0"/>
            </a:spcBef>
            <a:spcAft>
              <a:spcPct val="35000"/>
            </a:spcAft>
          </a:pPr>
          <a:r>
            <a:rPr lang="ru-RU" sz="3000" kern="1200" dirty="0" smtClean="0"/>
            <a:t>ТЗ где?</a:t>
          </a:r>
          <a:endParaRPr lang="ru-RU" sz="3000" kern="1200" dirty="0"/>
        </a:p>
      </dsp:txBody>
      <dsp:txXfrm>
        <a:off x="6754508" y="0"/>
        <a:ext cx="3214113" cy="1558834"/>
      </dsp:txXfrm>
    </dsp:sp>
    <dsp:sp modelId="{2BFB8F97-DF6C-48CB-A975-BEE1E665FBAD}">
      <dsp:nvSpPr>
        <dsp:cNvPr id="0" name=""/>
        <dsp:cNvSpPr/>
      </dsp:nvSpPr>
      <dsp:spPr>
        <a:xfrm>
          <a:off x="8166710" y="1753688"/>
          <a:ext cx="389708" cy="389708"/>
        </a:xfrm>
        <a:prstGeom prst="ellipse">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57B6D-F8F5-41D6-BF81-CA6573D2F72A}">
      <dsp:nvSpPr>
        <dsp:cNvPr id="0" name=""/>
        <dsp:cNvSpPr/>
      </dsp:nvSpPr>
      <dsp:spPr>
        <a:xfrm>
          <a:off x="0" y="1074420"/>
          <a:ext cx="11108661" cy="1432560"/>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05B55-0346-4C49-8014-D2D90407062F}">
      <dsp:nvSpPr>
        <dsp:cNvPr id="0" name=""/>
        <dsp:cNvSpPr/>
      </dsp:nvSpPr>
      <dsp:spPr>
        <a:xfrm>
          <a:off x="4881" y="0"/>
          <a:ext cx="3221945" cy="143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b" anchorCtr="0">
          <a:noAutofit/>
        </a:bodyPr>
        <a:lstStyle/>
        <a:p>
          <a:pPr lvl="0" algn="ctr" defTabSz="1377950">
            <a:lnSpc>
              <a:spcPct val="90000"/>
            </a:lnSpc>
            <a:spcBef>
              <a:spcPct val="0"/>
            </a:spcBef>
            <a:spcAft>
              <a:spcPct val="35000"/>
            </a:spcAft>
          </a:pPr>
          <a:r>
            <a:rPr lang="ru-RU" sz="3100" kern="1200" dirty="0" smtClean="0"/>
            <a:t>А спецы где?</a:t>
          </a:r>
          <a:endParaRPr lang="ru-RU" sz="3100" kern="1200" dirty="0"/>
        </a:p>
      </dsp:txBody>
      <dsp:txXfrm>
        <a:off x="4881" y="0"/>
        <a:ext cx="3221945" cy="1432560"/>
      </dsp:txXfrm>
    </dsp:sp>
    <dsp:sp modelId="{8580492A-D568-4910-AF49-730A316DB518}">
      <dsp:nvSpPr>
        <dsp:cNvPr id="0" name=""/>
        <dsp:cNvSpPr/>
      </dsp:nvSpPr>
      <dsp:spPr>
        <a:xfrm>
          <a:off x="1436784" y="1611630"/>
          <a:ext cx="358140" cy="358140"/>
        </a:xfrm>
        <a:prstGeom prst="ellipse">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037056-A91A-4B06-9E33-5C484933A5A2}">
      <dsp:nvSpPr>
        <dsp:cNvPr id="0" name=""/>
        <dsp:cNvSpPr/>
      </dsp:nvSpPr>
      <dsp:spPr>
        <a:xfrm>
          <a:off x="3387924" y="2148840"/>
          <a:ext cx="3221945" cy="143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t" anchorCtr="0">
          <a:noAutofit/>
        </a:bodyPr>
        <a:lstStyle/>
        <a:p>
          <a:pPr lvl="0" algn="ctr" defTabSz="1377950">
            <a:lnSpc>
              <a:spcPct val="90000"/>
            </a:lnSpc>
            <a:spcBef>
              <a:spcPct val="0"/>
            </a:spcBef>
            <a:spcAft>
              <a:spcPct val="35000"/>
            </a:spcAft>
          </a:pPr>
          <a:r>
            <a:rPr lang="ru-RU" sz="3100" kern="1200" dirty="0" smtClean="0"/>
            <a:t>А по специфике настроил?</a:t>
          </a:r>
          <a:endParaRPr lang="ru-RU" sz="3100" kern="1200" dirty="0"/>
        </a:p>
      </dsp:txBody>
      <dsp:txXfrm>
        <a:off x="3387924" y="2148840"/>
        <a:ext cx="3221945" cy="1432560"/>
      </dsp:txXfrm>
    </dsp:sp>
    <dsp:sp modelId="{B8337686-82F5-43E2-9862-9A6B5872A9B3}">
      <dsp:nvSpPr>
        <dsp:cNvPr id="0" name=""/>
        <dsp:cNvSpPr/>
      </dsp:nvSpPr>
      <dsp:spPr>
        <a:xfrm>
          <a:off x="4819827" y="1611630"/>
          <a:ext cx="358140" cy="358140"/>
        </a:xfrm>
        <a:prstGeom prst="ellipse">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7527E-CD8A-4EB2-B47B-9E32EA61F0BD}">
      <dsp:nvSpPr>
        <dsp:cNvPr id="0" name=""/>
        <dsp:cNvSpPr/>
      </dsp:nvSpPr>
      <dsp:spPr>
        <a:xfrm>
          <a:off x="6770967" y="0"/>
          <a:ext cx="3221945" cy="143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b" anchorCtr="0">
          <a:noAutofit/>
        </a:bodyPr>
        <a:lstStyle/>
        <a:p>
          <a:pPr lvl="0" algn="ctr" defTabSz="1377950">
            <a:lnSpc>
              <a:spcPct val="90000"/>
            </a:lnSpc>
            <a:spcBef>
              <a:spcPct val="0"/>
            </a:spcBef>
            <a:spcAft>
              <a:spcPct val="35000"/>
            </a:spcAft>
          </a:pPr>
          <a:r>
            <a:rPr lang="ru-RU" sz="3100" kern="1200" dirty="0" smtClean="0"/>
            <a:t>А тестировать кто будет?</a:t>
          </a:r>
          <a:endParaRPr lang="ru-RU" sz="3100" kern="1200" dirty="0"/>
        </a:p>
      </dsp:txBody>
      <dsp:txXfrm>
        <a:off x="6770967" y="0"/>
        <a:ext cx="3221945" cy="1432560"/>
      </dsp:txXfrm>
    </dsp:sp>
    <dsp:sp modelId="{2BFB8F97-DF6C-48CB-A975-BEE1E665FBAD}">
      <dsp:nvSpPr>
        <dsp:cNvPr id="0" name=""/>
        <dsp:cNvSpPr/>
      </dsp:nvSpPr>
      <dsp:spPr>
        <a:xfrm>
          <a:off x="8202870" y="1611630"/>
          <a:ext cx="358140" cy="358140"/>
        </a:xfrm>
        <a:prstGeom prst="ellipse">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57B6D-F8F5-41D6-BF81-CA6573D2F72A}">
      <dsp:nvSpPr>
        <dsp:cNvPr id="0" name=""/>
        <dsp:cNvSpPr/>
      </dsp:nvSpPr>
      <dsp:spPr>
        <a:xfrm>
          <a:off x="0" y="1074420"/>
          <a:ext cx="11108661" cy="1432560"/>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05B55-0346-4C49-8014-D2D90407062F}">
      <dsp:nvSpPr>
        <dsp:cNvPr id="0" name=""/>
        <dsp:cNvSpPr/>
      </dsp:nvSpPr>
      <dsp:spPr>
        <a:xfrm>
          <a:off x="4881" y="0"/>
          <a:ext cx="3221945" cy="143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lvl="0" algn="ctr" defTabSz="1155700">
            <a:lnSpc>
              <a:spcPct val="90000"/>
            </a:lnSpc>
            <a:spcBef>
              <a:spcPct val="0"/>
            </a:spcBef>
            <a:spcAft>
              <a:spcPct val="35000"/>
            </a:spcAft>
          </a:pPr>
          <a:r>
            <a:rPr lang="ru-RU" sz="2600" kern="1200" dirty="0" smtClean="0"/>
            <a:t>Добавил реальные данные?</a:t>
          </a:r>
          <a:endParaRPr lang="ru-RU" sz="2600" kern="1200" dirty="0"/>
        </a:p>
      </dsp:txBody>
      <dsp:txXfrm>
        <a:off x="4881" y="0"/>
        <a:ext cx="3221945" cy="1432560"/>
      </dsp:txXfrm>
    </dsp:sp>
    <dsp:sp modelId="{8580492A-D568-4910-AF49-730A316DB518}">
      <dsp:nvSpPr>
        <dsp:cNvPr id="0" name=""/>
        <dsp:cNvSpPr/>
      </dsp:nvSpPr>
      <dsp:spPr>
        <a:xfrm>
          <a:off x="1436784" y="1611630"/>
          <a:ext cx="358140" cy="358140"/>
        </a:xfrm>
        <a:prstGeom prst="ellipse">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037056-A91A-4B06-9E33-5C484933A5A2}">
      <dsp:nvSpPr>
        <dsp:cNvPr id="0" name=""/>
        <dsp:cNvSpPr/>
      </dsp:nvSpPr>
      <dsp:spPr>
        <a:xfrm>
          <a:off x="3387924" y="2148840"/>
          <a:ext cx="3221945" cy="143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lvl="0" algn="ctr" defTabSz="1155700">
            <a:lnSpc>
              <a:spcPct val="90000"/>
            </a:lnSpc>
            <a:spcBef>
              <a:spcPct val="0"/>
            </a:spcBef>
            <a:spcAft>
              <a:spcPct val="35000"/>
            </a:spcAft>
          </a:pPr>
          <a:r>
            <a:rPr lang="ru-RU" sz="2600" kern="1200" dirty="0" smtClean="0"/>
            <a:t>Всех перевел в новую систему?</a:t>
          </a:r>
          <a:endParaRPr lang="ru-RU" sz="2600" kern="1200" dirty="0"/>
        </a:p>
      </dsp:txBody>
      <dsp:txXfrm>
        <a:off x="3387924" y="2148840"/>
        <a:ext cx="3221945" cy="1432560"/>
      </dsp:txXfrm>
    </dsp:sp>
    <dsp:sp modelId="{B8337686-82F5-43E2-9862-9A6B5872A9B3}">
      <dsp:nvSpPr>
        <dsp:cNvPr id="0" name=""/>
        <dsp:cNvSpPr/>
      </dsp:nvSpPr>
      <dsp:spPr>
        <a:xfrm>
          <a:off x="4819827" y="1611630"/>
          <a:ext cx="358140" cy="358140"/>
        </a:xfrm>
        <a:prstGeom prst="ellipse">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7527E-CD8A-4EB2-B47B-9E32EA61F0BD}">
      <dsp:nvSpPr>
        <dsp:cNvPr id="0" name=""/>
        <dsp:cNvSpPr/>
      </dsp:nvSpPr>
      <dsp:spPr>
        <a:xfrm>
          <a:off x="6770967" y="0"/>
          <a:ext cx="3221945" cy="143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lvl="0" algn="ctr" defTabSz="1155700">
            <a:lnSpc>
              <a:spcPct val="90000"/>
            </a:lnSpc>
            <a:spcBef>
              <a:spcPct val="0"/>
            </a:spcBef>
            <a:spcAft>
              <a:spcPct val="35000"/>
            </a:spcAft>
          </a:pPr>
          <a:r>
            <a:rPr lang="ru-RU" sz="2600" kern="1200" dirty="0" smtClean="0"/>
            <a:t>Инструкции выдал? Обязанности разграничил?</a:t>
          </a:r>
          <a:endParaRPr lang="ru-RU" sz="2600" kern="1200" dirty="0"/>
        </a:p>
      </dsp:txBody>
      <dsp:txXfrm>
        <a:off x="6770967" y="0"/>
        <a:ext cx="3221945" cy="1432560"/>
      </dsp:txXfrm>
    </dsp:sp>
    <dsp:sp modelId="{2BFB8F97-DF6C-48CB-A975-BEE1E665FBAD}">
      <dsp:nvSpPr>
        <dsp:cNvPr id="0" name=""/>
        <dsp:cNvSpPr/>
      </dsp:nvSpPr>
      <dsp:spPr>
        <a:xfrm>
          <a:off x="8202870" y="1611630"/>
          <a:ext cx="358140" cy="358140"/>
        </a:xfrm>
        <a:prstGeom prst="ellipse">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8F68A-B978-4B19-BC6A-8234303D9677}">
      <dsp:nvSpPr>
        <dsp:cNvPr id="0" name=""/>
        <dsp:cNvSpPr/>
      </dsp:nvSpPr>
      <dsp:spPr>
        <a:xfrm>
          <a:off x="2210077" y="237559"/>
          <a:ext cx="4603402" cy="1438563"/>
        </a:xfrm>
        <a:prstGeom prst="rect">
          <a:avLst/>
        </a:prstGeom>
        <a:solidFill>
          <a:schemeClr val="lt1">
            <a:alpha val="4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74387" tIns="129540" rIns="129540" bIns="129540" numCol="1" spcCol="1270" anchor="ctr" anchorCtr="0">
          <a:noAutofit/>
        </a:bodyPr>
        <a:lstStyle/>
        <a:p>
          <a:pPr lvl="0" algn="l" defTabSz="1511300">
            <a:lnSpc>
              <a:spcPct val="90000"/>
            </a:lnSpc>
            <a:spcBef>
              <a:spcPct val="0"/>
            </a:spcBef>
            <a:spcAft>
              <a:spcPct val="35000"/>
            </a:spcAft>
          </a:pPr>
          <a:r>
            <a:rPr lang="ru-RU" sz="3400" kern="1200" dirty="0" smtClean="0"/>
            <a:t>Бесконечные совещания</a:t>
          </a:r>
          <a:endParaRPr lang="ru-RU" sz="3400" kern="1200" dirty="0"/>
        </a:p>
      </dsp:txBody>
      <dsp:txXfrm>
        <a:off x="2210077" y="237559"/>
        <a:ext cx="4603402" cy="1438563"/>
      </dsp:txXfrm>
    </dsp:sp>
    <dsp:sp modelId="{5559E2BE-91B7-4C12-A9E1-B489F99D4ECE}">
      <dsp:nvSpPr>
        <dsp:cNvPr id="0" name=""/>
        <dsp:cNvSpPr/>
      </dsp:nvSpPr>
      <dsp:spPr>
        <a:xfrm>
          <a:off x="248459" y="58291"/>
          <a:ext cx="2777330" cy="1766081"/>
        </a:xfrm>
        <a:prstGeom prst="rect">
          <a:avLst/>
        </a:prstGeom>
        <a:blipFill rotWithShape="1">
          <a:blip xmlns:r="http://schemas.openxmlformats.org/officeDocument/2006/relationships" r:embed="rId1"/>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3E04FC-02E6-4BA5-8F38-FC1ECAC5711B}">
      <dsp:nvSpPr>
        <dsp:cNvPr id="0" name=""/>
        <dsp:cNvSpPr/>
      </dsp:nvSpPr>
      <dsp:spPr>
        <a:xfrm>
          <a:off x="1336299" y="3503014"/>
          <a:ext cx="4603402" cy="1438563"/>
        </a:xfrm>
        <a:prstGeom prst="rect">
          <a:avLst/>
        </a:prstGeom>
        <a:solidFill>
          <a:schemeClr val="lt1">
            <a:alpha val="4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74387" tIns="129540" rIns="129540" bIns="129540" numCol="1" spcCol="1270" anchor="ctr" anchorCtr="0">
          <a:noAutofit/>
        </a:bodyPr>
        <a:lstStyle/>
        <a:p>
          <a:pPr lvl="0" algn="l" defTabSz="1511300">
            <a:lnSpc>
              <a:spcPct val="90000"/>
            </a:lnSpc>
            <a:spcBef>
              <a:spcPct val="0"/>
            </a:spcBef>
            <a:spcAft>
              <a:spcPct val="35000"/>
            </a:spcAft>
          </a:pPr>
          <a:r>
            <a:rPr lang="ru-RU" sz="3400" kern="1200" dirty="0" smtClean="0"/>
            <a:t>Нет интереса у пользователей</a:t>
          </a:r>
          <a:endParaRPr lang="ru-RU" sz="3400" kern="1200" dirty="0"/>
        </a:p>
      </dsp:txBody>
      <dsp:txXfrm>
        <a:off x="1336299" y="3503014"/>
        <a:ext cx="4603402" cy="1438563"/>
      </dsp:txXfrm>
    </dsp:sp>
    <dsp:sp modelId="{C82B8A16-4CA6-4759-BFF0-51C17A42E5F3}">
      <dsp:nvSpPr>
        <dsp:cNvPr id="0" name=""/>
        <dsp:cNvSpPr/>
      </dsp:nvSpPr>
      <dsp:spPr>
        <a:xfrm>
          <a:off x="21261" y="3232523"/>
          <a:ext cx="2240179" cy="1790415"/>
        </a:xfrm>
        <a:prstGeom prst="rect">
          <a:avLst/>
        </a:prstGeom>
        <a:blipFill rotWithShape="1">
          <a:blip xmlns:r="http://schemas.openxmlformats.org/officeDocument/2006/relationships" r:embed="rId2"/>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7AA45D-B20D-46E3-8CCF-701360F19206}">
      <dsp:nvSpPr>
        <dsp:cNvPr id="0" name=""/>
        <dsp:cNvSpPr/>
      </dsp:nvSpPr>
      <dsp:spPr>
        <a:xfrm>
          <a:off x="6433600" y="1802960"/>
          <a:ext cx="4603402" cy="1438563"/>
        </a:xfrm>
        <a:prstGeom prst="rect">
          <a:avLst/>
        </a:prstGeom>
        <a:solidFill>
          <a:schemeClr val="lt1">
            <a:alpha val="4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74387" tIns="129540" rIns="129540" bIns="129540" numCol="1" spcCol="1270" anchor="ctr" anchorCtr="0">
          <a:noAutofit/>
        </a:bodyPr>
        <a:lstStyle/>
        <a:p>
          <a:pPr lvl="0" algn="l" defTabSz="1511300">
            <a:lnSpc>
              <a:spcPct val="90000"/>
            </a:lnSpc>
            <a:spcBef>
              <a:spcPct val="0"/>
            </a:spcBef>
            <a:spcAft>
              <a:spcPct val="35000"/>
            </a:spcAft>
          </a:pPr>
          <a:r>
            <a:rPr lang="ru-RU" sz="3400" kern="1200" dirty="0" smtClean="0"/>
            <a:t>«Сделайте </a:t>
          </a:r>
          <a:r>
            <a:rPr lang="ru-RU" sz="3400" kern="1200" dirty="0" err="1" smtClean="0"/>
            <a:t>то..ну</a:t>
          </a:r>
          <a:r>
            <a:rPr lang="ru-RU" sz="3400" kern="1200" dirty="0" smtClean="0"/>
            <a:t> вот не знаю…что»</a:t>
          </a:r>
          <a:endParaRPr lang="ru-RU" sz="3400" kern="1200" dirty="0"/>
        </a:p>
      </dsp:txBody>
      <dsp:txXfrm>
        <a:off x="6433600" y="1802960"/>
        <a:ext cx="4603402" cy="1438563"/>
      </dsp:txXfrm>
    </dsp:sp>
    <dsp:sp modelId="{7D051CEA-901B-4458-AB68-84E225BC017D}">
      <dsp:nvSpPr>
        <dsp:cNvPr id="0" name=""/>
        <dsp:cNvSpPr/>
      </dsp:nvSpPr>
      <dsp:spPr>
        <a:xfrm>
          <a:off x="4619484" y="1790451"/>
          <a:ext cx="2647196" cy="1510491"/>
        </a:xfrm>
        <a:prstGeom prst="rect">
          <a:avLst/>
        </a:prstGeom>
        <a:blipFill rotWithShape="1">
          <a:blip xmlns:r="http://schemas.openxmlformats.org/officeDocument/2006/relationships" r:embed="rId3"/>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D865C-68CB-44BA-A89F-C29983A9EFC5}">
      <dsp:nvSpPr>
        <dsp:cNvPr id="0" name=""/>
        <dsp:cNvSpPr/>
      </dsp:nvSpPr>
      <dsp:spPr>
        <a:xfrm>
          <a:off x="1888161" y="0"/>
          <a:ext cx="5824876" cy="4187456"/>
        </a:xfrm>
        <a:prstGeom prst="triangl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FD41C0-5338-4E32-A6EC-D55BB484F3B4}">
      <dsp:nvSpPr>
        <dsp:cNvPr id="0" name=""/>
        <dsp:cNvSpPr/>
      </dsp:nvSpPr>
      <dsp:spPr>
        <a:xfrm>
          <a:off x="5024362" y="419154"/>
          <a:ext cx="2721846" cy="1488509"/>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ru-RU" sz="2800" kern="1200" dirty="0" smtClean="0"/>
            <a:t>Любое улучшение – это изменение</a:t>
          </a:r>
          <a:endParaRPr lang="ru-RU" sz="2800" kern="1200" dirty="0"/>
        </a:p>
      </dsp:txBody>
      <dsp:txXfrm>
        <a:off x="5097025" y="491817"/>
        <a:ext cx="2576520" cy="1343183"/>
      </dsp:txXfrm>
    </dsp:sp>
    <dsp:sp modelId="{2F7C1558-4099-47E1-A706-88CEB131014A}">
      <dsp:nvSpPr>
        <dsp:cNvPr id="0" name=""/>
        <dsp:cNvSpPr/>
      </dsp:nvSpPr>
      <dsp:spPr>
        <a:xfrm>
          <a:off x="5034515" y="2114993"/>
          <a:ext cx="2721846" cy="1488509"/>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ru-RU" sz="2800" kern="1200" dirty="0" smtClean="0"/>
            <a:t>«Лоскутная» автоматизация это плохо</a:t>
          </a:r>
          <a:endParaRPr lang="ru-RU" sz="2800" kern="1200" dirty="0"/>
        </a:p>
      </dsp:txBody>
      <dsp:txXfrm>
        <a:off x="5107178" y="2187656"/>
        <a:ext cx="2576520" cy="134318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AA13D-6CDF-46DD-86D2-9B9F18EAD471}">
      <dsp:nvSpPr>
        <dsp:cNvPr id="0" name=""/>
        <dsp:cNvSpPr/>
      </dsp:nvSpPr>
      <dsp:spPr>
        <a:xfrm>
          <a:off x="3224642" y="179690"/>
          <a:ext cx="3566159" cy="1238480"/>
        </a:xfrm>
        <a:prstGeom prst="ellipse">
          <a:avLst/>
        </a:prstGeom>
        <a:solidFill>
          <a:schemeClr val="dk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364AB-9CDC-4E45-A47A-75C09A17D718}">
      <dsp:nvSpPr>
        <dsp:cNvPr id="0" name=""/>
        <dsp:cNvSpPr/>
      </dsp:nvSpPr>
      <dsp:spPr>
        <a:xfrm>
          <a:off x="4667692" y="3212308"/>
          <a:ext cx="691116" cy="442314"/>
        </a:xfrm>
        <a:prstGeom prst="downArrow">
          <a:avLst/>
        </a:prstGeom>
        <a:solidFill>
          <a:schemeClr val="dk1">
            <a:tint val="6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52C901-DE37-4E64-9BD9-CC328DAE516A}">
      <dsp:nvSpPr>
        <dsp:cNvPr id="0" name=""/>
        <dsp:cNvSpPr/>
      </dsp:nvSpPr>
      <dsp:spPr>
        <a:xfrm>
          <a:off x="3354572" y="3566159"/>
          <a:ext cx="3317358" cy="829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ru-RU" sz="3000" kern="1200" dirty="0" smtClean="0"/>
            <a:t>Фокус на проекте</a:t>
          </a:r>
          <a:endParaRPr lang="ru-RU" sz="3000" kern="1200" dirty="0"/>
        </a:p>
      </dsp:txBody>
      <dsp:txXfrm>
        <a:off x="3354572" y="3566159"/>
        <a:ext cx="3317358" cy="829339"/>
      </dsp:txXfrm>
    </dsp:sp>
    <dsp:sp modelId="{B04D6EA0-A388-499F-BC47-54B5C123F461}">
      <dsp:nvSpPr>
        <dsp:cNvPr id="0" name=""/>
        <dsp:cNvSpPr/>
      </dsp:nvSpPr>
      <dsp:spPr>
        <a:xfrm>
          <a:off x="4521176" y="1513821"/>
          <a:ext cx="1244009" cy="1244009"/>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ru-RU" sz="1100" kern="1200" dirty="0" smtClean="0"/>
            <a:t>Контроль сроков выполнения</a:t>
          </a:r>
          <a:endParaRPr lang="ru-RU" sz="1100" kern="1200" dirty="0"/>
        </a:p>
      </dsp:txBody>
      <dsp:txXfrm>
        <a:off x="4703357" y="1696002"/>
        <a:ext cx="879647" cy="879647"/>
      </dsp:txXfrm>
    </dsp:sp>
    <dsp:sp modelId="{B42FFE26-D77A-4C9D-96FD-B9E4CF3BF648}">
      <dsp:nvSpPr>
        <dsp:cNvPr id="0" name=""/>
        <dsp:cNvSpPr/>
      </dsp:nvSpPr>
      <dsp:spPr>
        <a:xfrm>
          <a:off x="3631018" y="580537"/>
          <a:ext cx="1244009" cy="1244009"/>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ru-RU" sz="1100" kern="1200" dirty="0" smtClean="0"/>
            <a:t>Напоминание о выгодах</a:t>
          </a:r>
          <a:endParaRPr lang="ru-RU" sz="1100" kern="1200" dirty="0"/>
        </a:p>
      </dsp:txBody>
      <dsp:txXfrm>
        <a:off x="3813199" y="762718"/>
        <a:ext cx="879647" cy="879647"/>
      </dsp:txXfrm>
    </dsp:sp>
    <dsp:sp modelId="{26D32668-C0DF-4A7C-9952-066B5AE65622}">
      <dsp:nvSpPr>
        <dsp:cNvPr id="0" name=""/>
        <dsp:cNvSpPr/>
      </dsp:nvSpPr>
      <dsp:spPr>
        <a:xfrm>
          <a:off x="4902672" y="279763"/>
          <a:ext cx="1244009" cy="1244009"/>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ru-RU" sz="1100" kern="1200" dirty="0" smtClean="0"/>
            <a:t>Понимание конечной цели</a:t>
          </a:r>
          <a:endParaRPr lang="ru-RU" sz="1100" kern="1200" dirty="0"/>
        </a:p>
      </dsp:txBody>
      <dsp:txXfrm>
        <a:off x="5084853" y="461944"/>
        <a:ext cx="879647" cy="879647"/>
      </dsp:txXfrm>
    </dsp:sp>
    <dsp:sp modelId="{BC356E42-211B-4498-911E-AFFDA0067B46}">
      <dsp:nvSpPr>
        <dsp:cNvPr id="0" name=""/>
        <dsp:cNvSpPr/>
      </dsp:nvSpPr>
      <dsp:spPr>
        <a:xfrm>
          <a:off x="3078125" y="27644"/>
          <a:ext cx="3870251" cy="3096200"/>
        </a:xfrm>
        <a:prstGeom prst="funnel">
          <a:avLst/>
        </a:prstGeom>
        <a:solidFill>
          <a:schemeClr val="dk1">
            <a:alpha val="40000"/>
            <a:tint val="40000"/>
            <a:hueOff val="0"/>
            <a:satOff val="0"/>
            <a:lumOff val="0"/>
            <a:alphaOff val="0"/>
          </a:schemeClr>
        </a:solidFill>
        <a:ln w="6350" cap="flat" cmpd="sng" algn="in">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9DB18-AF1D-4AB1-A890-61A67B8F46F1}">
      <dsp:nvSpPr>
        <dsp:cNvPr id="0" name=""/>
        <dsp:cNvSpPr/>
      </dsp:nvSpPr>
      <dsp:spPr>
        <a:xfrm rot="10800000">
          <a:off x="1859875" y="421"/>
          <a:ext cx="6384798" cy="1006696"/>
        </a:xfrm>
        <a:prstGeom prst="homePlate">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3925" tIns="129540" rIns="241808" bIns="129540" numCol="1" spcCol="1270" anchor="ctr" anchorCtr="0">
          <a:noAutofit/>
        </a:bodyPr>
        <a:lstStyle/>
        <a:p>
          <a:pPr lvl="0" algn="ctr" defTabSz="1511300">
            <a:lnSpc>
              <a:spcPct val="90000"/>
            </a:lnSpc>
            <a:spcBef>
              <a:spcPct val="0"/>
            </a:spcBef>
            <a:spcAft>
              <a:spcPct val="35000"/>
            </a:spcAft>
          </a:pPr>
          <a:r>
            <a:rPr lang="ru-RU" sz="3400" kern="1200" dirty="0" smtClean="0"/>
            <a:t>И у талантливых есть предел</a:t>
          </a:r>
          <a:endParaRPr lang="ru-RU" sz="3400" kern="1200" dirty="0"/>
        </a:p>
      </dsp:txBody>
      <dsp:txXfrm rot="10800000">
        <a:off x="2111549" y="421"/>
        <a:ext cx="6133124" cy="1006696"/>
      </dsp:txXfrm>
    </dsp:sp>
    <dsp:sp modelId="{5B0C6765-E32E-4B34-A6F8-E2407A788E3C}">
      <dsp:nvSpPr>
        <dsp:cNvPr id="0" name=""/>
        <dsp:cNvSpPr/>
      </dsp:nvSpPr>
      <dsp:spPr>
        <a:xfrm>
          <a:off x="1356526" y="421"/>
          <a:ext cx="1006696" cy="1006696"/>
        </a:xfrm>
        <a:prstGeom prst="cloud">
          <a:avLst/>
        </a:prstGeom>
        <a:solidFill>
          <a:schemeClr val="dk2">
            <a:tint val="4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81635D-8712-44EF-B136-962B4FA6AF24}">
      <dsp:nvSpPr>
        <dsp:cNvPr id="0" name=""/>
        <dsp:cNvSpPr/>
      </dsp:nvSpPr>
      <dsp:spPr>
        <a:xfrm rot="10800000">
          <a:off x="1859875" y="1287351"/>
          <a:ext cx="6384798" cy="1006696"/>
        </a:xfrm>
        <a:prstGeom prst="homePlate">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3925" tIns="129540" rIns="241808" bIns="129540" numCol="1" spcCol="1270" anchor="ctr" anchorCtr="0">
          <a:noAutofit/>
        </a:bodyPr>
        <a:lstStyle/>
        <a:p>
          <a:pPr lvl="0" algn="ctr" defTabSz="1511300">
            <a:lnSpc>
              <a:spcPct val="90000"/>
            </a:lnSpc>
            <a:spcBef>
              <a:spcPct val="0"/>
            </a:spcBef>
            <a:spcAft>
              <a:spcPct val="35000"/>
            </a:spcAft>
          </a:pPr>
          <a:r>
            <a:rPr lang="ru-RU" sz="3400" kern="1200" dirty="0" smtClean="0"/>
            <a:t>Не затягивайте проекты</a:t>
          </a:r>
          <a:endParaRPr lang="ru-RU" sz="3400" kern="1200" dirty="0"/>
        </a:p>
      </dsp:txBody>
      <dsp:txXfrm rot="10800000">
        <a:off x="2111549" y="1287351"/>
        <a:ext cx="6133124" cy="1006696"/>
      </dsp:txXfrm>
    </dsp:sp>
    <dsp:sp modelId="{DAD51AA9-CDBA-4EA9-B2AA-B748668D8DF1}">
      <dsp:nvSpPr>
        <dsp:cNvPr id="0" name=""/>
        <dsp:cNvSpPr/>
      </dsp:nvSpPr>
      <dsp:spPr>
        <a:xfrm>
          <a:off x="1356526" y="1287351"/>
          <a:ext cx="1006696" cy="1006696"/>
        </a:xfrm>
        <a:prstGeom prst="cloud">
          <a:avLst/>
        </a:prstGeom>
        <a:solidFill>
          <a:schemeClr val="dk2">
            <a:tint val="4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862221-CA48-4332-8D44-4366F3CAF819}">
      <dsp:nvSpPr>
        <dsp:cNvPr id="0" name=""/>
        <dsp:cNvSpPr/>
      </dsp:nvSpPr>
      <dsp:spPr>
        <a:xfrm rot="10800000">
          <a:off x="1859875" y="2574282"/>
          <a:ext cx="6384798" cy="1006696"/>
        </a:xfrm>
        <a:prstGeom prst="homePlate">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3925" tIns="129540" rIns="241808" bIns="129540" numCol="1" spcCol="1270" anchor="ctr" anchorCtr="0">
          <a:noAutofit/>
        </a:bodyPr>
        <a:lstStyle/>
        <a:p>
          <a:pPr lvl="0" algn="ctr" defTabSz="1511300">
            <a:lnSpc>
              <a:spcPct val="90000"/>
            </a:lnSpc>
            <a:spcBef>
              <a:spcPct val="0"/>
            </a:spcBef>
            <a:spcAft>
              <a:spcPct val="35000"/>
            </a:spcAft>
          </a:pPr>
          <a:r>
            <a:rPr lang="ru-RU" sz="3400" kern="1200" dirty="0" smtClean="0"/>
            <a:t>Не множьте проекты</a:t>
          </a:r>
          <a:endParaRPr lang="ru-RU" sz="3400" kern="1200" dirty="0"/>
        </a:p>
      </dsp:txBody>
      <dsp:txXfrm rot="10800000">
        <a:off x="2111549" y="2574282"/>
        <a:ext cx="6133124" cy="1006696"/>
      </dsp:txXfrm>
    </dsp:sp>
    <dsp:sp modelId="{1340B387-FE44-406D-9A23-15752ADF3EF7}">
      <dsp:nvSpPr>
        <dsp:cNvPr id="0" name=""/>
        <dsp:cNvSpPr/>
      </dsp:nvSpPr>
      <dsp:spPr>
        <a:xfrm>
          <a:off x="1356526" y="2574282"/>
          <a:ext cx="1006696" cy="1006696"/>
        </a:xfrm>
        <a:prstGeom prst="cloud">
          <a:avLst/>
        </a:prstGeom>
        <a:solidFill>
          <a:schemeClr val="dk2">
            <a:tint val="4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02088-E4B7-48FC-AA7C-A2C96E696B6C}">
      <dsp:nvSpPr>
        <dsp:cNvPr id="0" name=""/>
        <dsp:cNvSpPr/>
      </dsp:nvSpPr>
      <dsp:spPr>
        <a:xfrm>
          <a:off x="4024563" y="0"/>
          <a:ext cx="1937084" cy="1937084"/>
        </a:xfrm>
        <a:prstGeom prst="triangl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ru-RU" sz="1700" kern="1200" dirty="0" smtClean="0"/>
            <a:t>Время</a:t>
          </a:r>
          <a:endParaRPr lang="ru-RU" sz="1700" kern="1200" dirty="0"/>
        </a:p>
      </dsp:txBody>
      <dsp:txXfrm>
        <a:off x="4508834" y="968542"/>
        <a:ext cx="968542" cy="968542"/>
      </dsp:txXfrm>
    </dsp:sp>
    <dsp:sp modelId="{43CF4164-E3D5-4992-BC45-0CF25B029D82}">
      <dsp:nvSpPr>
        <dsp:cNvPr id="0" name=""/>
        <dsp:cNvSpPr/>
      </dsp:nvSpPr>
      <dsp:spPr>
        <a:xfrm>
          <a:off x="3056021" y="1937084"/>
          <a:ext cx="1937084" cy="1937084"/>
        </a:xfrm>
        <a:prstGeom prst="triangl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ru-RU" sz="1700" kern="1200" dirty="0" smtClean="0"/>
            <a:t>Деньги</a:t>
          </a:r>
          <a:endParaRPr lang="ru-RU" sz="1700" kern="1200" dirty="0"/>
        </a:p>
      </dsp:txBody>
      <dsp:txXfrm>
        <a:off x="3540292" y="2905626"/>
        <a:ext cx="968542" cy="968542"/>
      </dsp:txXfrm>
    </dsp:sp>
    <dsp:sp modelId="{8AA910CA-CA82-4806-996C-0F5E613F4AC4}">
      <dsp:nvSpPr>
        <dsp:cNvPr id="0" name=""/>
        <dsp:cNvSpPr/>
      </dsp:nvSpPr>
      <dsp:spPr>
        <a:xfrm rot="10800000">
          <a:off x="4024563" y="1937084"/>
          <a:ext cx="1937084" cy="1937084"/>
        </a:xfrm>
        <a:prstGeom prst="triangl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ru-RU" sz="1700" kern="1200" dirty="0" smtClean="0"/>
            <a:t>Качество</a:t>
          </a:r>
          <a:endParaRPr lang="ru-RU" sz="1700" kern="1200" dirty="0"/>
        </a:p>
      </dsp:txBody>
      <dsp:txXfrm rot="10800000">
        <a:off x="4508834" y="1937084"/>
        <a:ext cx="968542" cy="968542"/>
      </dsp:txXfrm>
    </dsp:sp>
    <dsp:sp modelId="{8D14D697-9E3F-4DF6-AA06-F239EE579FEE}">
      <dsp:nvSpPr>
        <dsp:cNvPr id="0" name=""/>
        <dsp:cNvSpPr/>
      </dsp:nvSpPr>
      <dsp:spPr>
        <a:xfrm>
          <a:off x="4993105" y="1937084"/>
          <a:ext cx="1937084" cy="1937084"/>
        </a:xfrm>
        <a:prstGeom prst="triangl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ru-RU" sz="1700" kern="1200" dirty="0" smtClean="0"/>
            <a:t>Объем</a:t>
          </a:r>
          <a:endParaRPr lang="ru-RU" sz="1700" kern="1200" dirty="0"/>
        </a:p>
      </dsp:txBody>
      <dsp:txXfrm>
        <a:off x="5477376" y="2905626"/>
        <a:ext cx="968542" cy="9685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84801-EFEA-4CE8-ADF1-ECF363226C43}">
      <dsp:nvSpPr>
        <dsp:cNvPr id="0" name=""/>
        <dsp:cNvSpPr/>
      </dsp:nvSpPr>
      <dsp:spPr>
        <a:xfrm>
          <a:off x="0" y="1522129"/>
          <a:ext cx="9601200" cy="2029506"/>
        </a:xfrm>
        <a:prstGeom prst="notched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EBAE1F-E08B-425D-A994-B2BD7D1D12E7}">
      <dsp:nvSpPr>
        <dsp:cNvPr id="0" name=""/>
        <dsp:cNvSpPr/>
      </dsp:nvSpPr>
      <dsp:spPr>
        <a:xfrm>
          <a:off x="4324" y="0"/>
          <a:ext cx="2080103" cy="2029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lvl="0" algn="ctr" defTabSz="1155700">
            <a:lnSpc>
              <a:spcPct val="90000"/>
            </a:lnSpc>
            <a:spcBef>
              <a:spcPct val="0"/>
            </a:spcBef>
            <a:spcAft>
              <a:spcPct val="35000"/>
            </a:spcAft>
          </a:pPr>
          <a:r>
            <a:rPr lang="ru-RU" sz="2600" kern="1200" dirty="0" smtClean="0"/>
            <a:t>Что нам надо?</a:t>
          </a:r>
          <a:endParaRPr lang="ru-RU" sz="2600" kern="1200" dirty="0"/>
        </a:p>
      </dsp:txBody>
      <dsp:txXfrm>
        <a:off x="4324" y="0"/>
        <a:ext cx="2080103" cy="2029506"/>
      </dsp:txXfrm>
    </dsp:sp>
    <dsp:sp modelId="{70AA1C9B-A9E5-4BB1-AE68-CCACDEE570AE}">
      <dsp:nvSpPr>
        <dsp:cNvPr id="0" name=""/>
        <dsp:cNvSpPr/>
      </dsp:nvSpPr>
      <dsp:spPr>
        <a:xfrm>
          <a:off x="790688" y="2283194"/>
          <a:ext cx="507376" cy="507376"/>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7A87FB-CD3D-4952-AA24-1C24D83B0E5E}">
      <dsp:nvSpPr>
        <dsp:cNvPr id="0" name=""/>
        <dsp:cNvSpPr/>
      </dsp:nvSpPr>
      <dsp:spPr>
        <a:xfrm>
          <a:off x="2188433" y="3044258"/>
          <a:ext cx="2080103" cy="2029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lvl="0" algn="ctr" defTabSz="1155700">
            <a:lnSpc>
              <a:spcPct val="90000"/>
            </a:lnSpc>
            <a:spcBef>
              <a:spcPct val="0"/>
            </a:spcBef>
            <a:spcAft>
              <a:spcPct val="35000"/>
            </a:spcAft>
          </a:pPr>
          <a:r>
            <a:rPr lang="ru-RU" sz="2600" kern="1200" dirty="0" smtClean="0"/>
            <a:t>Что помешает?</a:t>
          </a:r>
          <a:endParaRPr lang="ru-RU" sz="2600" kern="1200" dirty="0"/>
        </a:p>
      </dsp:txBody>
      <dsp:txXfrm>
        <a:off x="2188433" y="3044258"/>
        <a:ext cx="2080103" cy="2029506"/>
      </dsp:txXfrm>
    </dsp:sp>
    <dsp:sp modelId="{BF4A0C36-6D42-40C3-8F73-C0A94E1907B0}">
      <dsp:nvSpPr>
        <dsp:cNvPr id="0" name=""/>
        <dsp:cNvSpPr/>
      </dsp:nvSpPr>
      <dsp:spPr>
        <a:xfrm>
          <a:off x="2974797" y="2283194"/>
          <a:ext cx="507376" cy="507376"/>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41D8FB-994B-4C4E-89A6-C27BDFE2D527}">
      <dsp:nvSpPr>
        <dsp:cNvPr id="0" name=""/>
        <dsp:cNvSpPr/>
      </dsp:nvSpPr>
      <dsp:spPr>
        <a:xfrm>
          <a:off x="4372542" y="0"/>
          <a:ext cx="2080103" cy="2029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lvl="0" algn="ctr" defTabSz="1155700">
            <a:lnSpc>
              <a:spcPct val="90000"/>
            </a:lnSpc>
            <a:spcBef>
              <a:spcPct val="0"/>
            </a:spcBef>
            <a:spcAft>
              <a:spcPct val="35000"/>
            </a:spcAft>
          </a:pPr>
          <a:r>
            <a:rPr lang="ru-RU" sz="2600" kern="1200" dirty="0" smtClean="0"/>
            <a:t>Как будем внедрять?</a:t>
          </a:r>
          <a:endParaRPr lang="ru-RU" sz="2600" kern="1200" dirty="0"/>
        </a:p>
      </dsp:txBody>
      <dsp:txXfrm>
        <a:off x="4372542" y="0"/>
        <a:ext cx="2080103" cy="2029506"/>
      </dsp:txXfrm>
    </dsp:sp>
    <dsp:sp modelId="{3626BB18-732E-4F6E-A20C-01AB827EBA14}">
      <dsp:nvSpPr>
        <dsp:cNvPr id="0" name=""/>
        <dsp:cNvSpPr/>
      </dsp:nvSpPr>
      <dsp:spPr>
        <a:xfrm>
          <a:off x="5158906" y="2283194"/>
          <a:ext cx="507376" cy="507376"/>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25DD81-A260-4083-9A32-3B1CCF083E9E}">
      <dsp:nvSpPr>
        <dsp:cNvPr id="0" name=""/>
        <dsp:cNvSpPr/>
      </dsp:nvSpPr>
      <dsp:spPr>
        <a:xfrm>
          <a:off x="6556651" y="3044258"/>
          <a:ext cx="2080103" cy="2029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lvl="0" algn="ctr" defTabSz="1155700">
            <a:lnSpc>
              <a:spcPct val="90000"/>
            </a:lnSpc>
            <a:spcBef>
              <a:spcPct val="0"/>
            </a:spcBef>
            <a:spcAft>
              <a:spcPct val="35000"/>
            </a:spcAft>
          </a:pPr>
          <a:r>
            <a:rPr lang="ru-RU" sz="2600" kern="1200" dirty="0" smtClean="0"/>
            <a:t>Каких результатов ожидаем?</a:t>
          </a:r>
          <a:endParaRPr lang="ru-RU" sz="2600" kern="1200" dirty="0"/>
        </a:p>
      </dsp:txBody>
      <dsp:txXfrm>
        <a:off x="6556651" y="3044258"/>
        <a:ext cx="2080103" cy="2029506"/>
      </dsp:txXfrm>
    </dsp:sp>
    <dsp:sp modelId="{803FE878-2E28-4A69-9B7A-DE1F708184CD}">
      <dsp:nvSpPr>
        <dsp:cNvPr id="0" name=""/>
        <dsp:cNvSpPr/>
      </dsp:nvSpPr>
      <dsp:spPr>
        <a:xfrm>
          <a:off x="7343015" y="2283194"/>
          <a:ext cx="507376" cy="507376"/>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47A87-C379-4AA3-9E31-21EF74562B9D}">
      <dsp:nvSpPr>
        <dsp:cNvPr id="0" name=""/>
        <dsp:cNvSpPr/>
      </dsp:nvSpPr>
      <dsp:spPr>
        <a:xfrm>
          <a:off x="1467100" y="1599541"/>
          <a:ext cx="2777916" cy="1388958"/>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ru-RU" sz="3600" kern="1200" dirty="0" smtClean="0"/>
            <a:t>Внедрение</a:t>
          </a:r>
          <a:endParaRPr lang="ru-RU" sz="3600" kern="1200" dirty="0"/>
        </a:p>
      </dsp:txBody>
      <dsp:txXfrm>
        <a:off x="1507781" y="1640222"/>
        <a:ext cx="2696554" cy="1307596"/>
      </dsp:txXfrm>
    </dsp:sp>
    <dsp:sp modelId="{847429FD-DC52-4753-ADE9-B9F98819D289}">
      <dsp:nvSpPr>
        <dsp:cNvPr id="0" name=""/>
        <dsp:cNvSpPr/>
      </dsp:nvSpPr>
      <dsp:spPr>
        <a:xfrm rot="18289469">
          <a:off x="3827709" y="1468124"/>
          <a:ext cx="1945780" cy="54492"/>
        </a:xfrm>
        <a:custGeom>
          <a:avLst/>
          <a:gdLst/>
          <a:ahLst/>
          <a:cxnLst/>
          <a:rect l="0" t="0" r="0" b="0"/>
          <a:pathLst>
            <a:path>
              <a:moveTo>
                <a:pt x="0" y="27246"/>
              </a:moveTo>
              <a:lnTo>
                <a:pt x="1945780" y="27246"/>
              </a:lnTo>
            </a:path>
          </a:pathLst>
        </a:custGeom>
        <a:noFill/>
        <a:ln w="34925" cap="flat" cmpd="sng" algn="in">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ru-RU" sz="700" kern="1200"/>
        </a:p>
      </dsp:txBody>
      <dsp:txXfrm>
        <a:off x="4751955" y="1446725"/>
        <a:ext cx="97289" cy="97289"/>
      </dsp:txXfrm>
    </dsp:sp>
    <dsp:sp modelId="{95C7F357-1C76-4BA4-B671-EE7821427614}">
      <dsp:nvSpPr>
        <dsp:cNvPr id="0" name=""/>
        <dsp:cNvSpPr/>
      </dsp:nvSpPr>
      <dsp:spPr>
        <a:xfrm>
          <a:off x="5356183" y="2240"/>
          <a:ext cx="2777916" cy="1388958"/>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ru-RU" sz="3600" kern="1200" dirty="0" smtClean="0"/>
            <a:t>Сторонняя организация</a:t>
          </a:r>
          <a:endParaRPr lang="ru-RU" sz="3600" kern="1200" dirty="0"/>
        </a:p>
      </dsp:txBody>
      <dsp:txXfrm>
        <a:off x="5396864" y="42921"/>
        <a:ext cx="2696554" cy="1307596"/>
      </dsp:txXfrm>
    </dsp:sp>
    <dsp:sp modelId="{21D2E69D-8935-46F5-BC56-225F5CCDC5FB}">
      <dsp:nvSpPr>
        <dsp:cNvPr id="0" name=""/>
        <dsp:cNvSpPr/>
      </dsp:nvSpPr>
      <dsp:spPr>
        <a:xfrm>
          <a:off x="4245016" y="2266774"/>
          <a:ext cx="1111166" cy="54492"/>
        </a:xfrm>
        <a:custGeom>
          <a:avLst/>
          <a:gdLst/>
          <a:ahLst/>
          <a:cxnLst/>
          <a:rect l="0" t="0" r="0" b="0"/>
          <a:pathLst>
            <a:path>
              <a:moveTo>
                <a:pt x="0" y="27246"/>
              </a:moveTo>
              <a:lnTo>
                <a:pt x="1111166" y="27246"/>
              </a:lnTo>
            </a:path>
          </a:pathLst>
        </a:custGeom>
        <a:noFill/>
        <a:ln w="34925" cap="flat" cmpd="sng" algn="in">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4772820" y="2266241"/>
        <a:ext cx="55558" cy="55558"/>
      </dsp:txXfrm>
    </dsp:sp>
    <dsp:sp modelId="{7ED3728C-62F1-4F4C-BD2B-4F978233D8BD}">
      <dsp:nvSpPr>
        <dsp:cNvPr id="0" name=""/>
        <dsp:cNvSpPr/>
      </dsp:nvSpPr>
      <dsp:spPr>
        <a:xfrm>
          <a:off x="5356183" y="1599541"/>
          <a:ext cx="2777916" cy="1388958"/>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ru-RU" sz="3600" kern="1200" dirty="0" smtClean="0"/>
            <a:t>Собственный </a:t>
          </a:r>
          <a:r>
            <a:rPr lang="en-US" sz="3600" kern="1200" dirty="0" smtClean="0"/>
            <a:t>IT</a:t>
          </a:r>
          <a:r>
            <a:rPr lang="ru-RU" sz="3600" kern="1200" dirty="0" smtClean="0"/>
            <a:t>-отдел</a:t>
          </a:r>
          <a:endParaRPr lang="ru-RU" sz="3600" kern="1200" dirty="0"/>
        </a:p>
      </dsp:txBody>
      <dsp:txXfrm>
        <a:off x="5396864" y="1640222"/>
        <a:ext cx="2696554" cy="1307596"/>
      </dsp:txXfrm>
    </dsp:sp>
    <dsp:sp modelId="{B7B134FB-41E0-42B3-A380-A28FDC28E994}">
      <dsp:nvSpPr>
        <dsp:cNvPr id="0" name=""/>
        <dsp:cNvSpPr/>
      </dsp:nvSpPr>
      <dsp:spPr>
        <a:xfrm rot="3310531">
          <a:off x="3827709" y="3065425"/>
          <a:ext cx="1945780" cy="54492"/>
        </a:xfrm>
        <a:custGeom>
          <a:avLst/>
          <a:gdLst/>
          <a:ahLst/>
          <a:cxnLst/>
          <a:rect l="0" t="0" r="0" b="0"/>
          <a:pathLst>
            <a:path>
              <a:moveTo>
                <a:pt x="0" y="27246"/>
              </a:moveTo>
              <a:lnTo>
                <a:pt x="1945780" y="27246"/>
              </a:lnTo>
            </a:path>
          </a:pathLst>
        </a:custGeom>
        <a:noFill/>
        <a:ln w="34925" cap="flat" cmpd="sng" algn="in">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ru-RU" sz="700" kern="1200"/>
        </a:p>
      </dsp:txBody>
      <dsp:txXfrm>
        <a:off x="4751955" y="3044027"/>
        <a:ext cx="97289" cy="97289"/>
      </dsp:txXfrm>
    </dsp:sp>
    <dsp:sp modelId="{60958371-913E-4958-A9E5-FE35FDE4840C}">
      <dsp:nvSpPr>
        <dsp:cNvPr id="0" name=""/>
        <dsp:cNvSpPr/>
      </dsp:nvSpPr>
      <dsp:spPr>
        <a:xfrm>
          <a:off x="5356183" y="3196843"/>
          <a:ext cx="2777916" cy="1388958"/>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ru-RU" sz="3600" kern="1200" dirty="0" smtClean="0"/>
            <a:t>Приглашение эксперта</a:t>
          </a:r>
          <a:endParaRPr lang="ru-RU" sz="3600" kern="1200" dirty="0"/>
        </a:p>
      </dsp:txBody>
      <dsp:txXfrm>
        <a:off x="5396864" y="3237524"/>
        <a:ext cx="2696554" cy="13075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681FF-70B0-4934-8CB1-346EC89FAF49}">
      <dsp:nvSpPr>
        <dsp:cNvPr id="0" name=""/>
        <dsp:cNvSpPr/>
      </dsp:nvSpPr>
      <dsp:spPr>
        <a:xfrm rot="10800000">
          <a:off x="1000841" y="2076"/>
          <a:ext cx="2954869" cy="1026280"/>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561" tIns="91440" rIns="170688" bIns="91440" numCol="1" spcCol="1270" anchor="ctr" anchorCtr="0">
          <a:noAutofit/>
        </a:bodyPr>
        <a:lstStyle/>
        <a:p>
          <a:pPr lvl="0" algn="ctr" defTabSz="1066800">
            <a:lnSpc>
              <a:spcPct val="90000"/>
            </a:lnSpc>
            <a:spcBef>
              <a:spcPct val="0"/>
            </a:spcBef>
            <a:spcAft>
              <a:spcPct val="35000"/>
            </a:spcAft>
          </a:pPr>
          <a:r>
            <a:rPr lang="ru-RU" sz="2400" kern="1200" dirty="0" smtClean="0"/>
            <a:t>Опыт</a:t>
          </a:r>
          <a:endParaRPr lang="ru-RU" sz="2400" kern="1200" dirty="0"/>
        </a:p>
      </dsp:txBody>
      <dsp:txXfrm rot="10800000">
        <a:off x="1257411" y="2076"/>
        <a:ext cx="2698299" cy="1026280"/>
      </dsp:txXfrm>
    </dsp:sp>
    <dsp:sp modelId="{12912347-53E0-41F5-B7EB-589CB5D96099}">
      <dsp:nvSpPr>
        <dsp:cNvPr id="0" name=""/>
        <dsp:cNvSpPr/>
      </dsp:nvSpPr>
      <dsp:spPr>
        <a:xfrm>
          <a:off x="487701" y="2076"/>
          <a:ext cx="1026280" cy="1026280"/>
        </a:xfrm>
        <a:prstGeom prst="mathPlus">
          <a:avLst/>
        </a:prstGeom>
        <a:solidFill>
          <a:srgbClr val="00B05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62A1E1-39DE-49CB-965E-BB10C7D9639E}">
      <dsp:nvSpPr>
        <dsp:cNvPr id="0" name=""/>
        <dsp:cNvSpPr/>
      </dsp:nvSpPr>
      <dsp:spPr>
        <a:xfrm rot="10800000">
          <a:off x="1000841" y="1334709"/>
          <a:ext cx="2954869" cy="1026280"/>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561" tIns="91440" rIns="170688" bIns="91440" numCol="1" spcCol="1270" anchor="ctr" anchorCtr="0">
          <a:noAutofit/>
        </a:bodyPr>
        <a:lstStyle/>
        <a:p>
          <a:pPr lvl="0" algn="ctr" defTabSz="1066800">
            <a:lnSpc>
              <a:spcPct val="90000"/>
            </a:lnSpc>
            <a:spcBef>
              <a:spcPct val="0"/>
            </a:spcBef>
            <a:spcAft>
              <a:spcPct val="35000"/>
            </a:spcAft>
          </a:pPr>
          <a:r>
            <a:rPr lang="ru-RU" sz="2400" kern="1200" dirty="0" smtClean="0"/>
            <a:t>Собственные наработки</a:t>
          </a:r>
          <a:endParaRPr lang="ru-RU" sz="2400" kern="1200" dirty="0"/>
        </a:p>
      </dsp:txBody>
      <dsp:txXfrm rot="10800000">
        <a:off x="1257411" y="1334709"/>
        <a:ext cx="2698299" cy="1026280"/>
      </dsp:txXfrm>
    </dsp:sp>
    <dsp:sp modelId="{98A6D403-A8BF-4233-9D54-5B442942AC15}">
      <dsp:nvSpPr>
        <dsp:cNvPr id="0" name=""/>
        <dsp:cNvSpPr/>
      </dsp:nvSpPr>
      <dsp:spPr>
        <a:xfrm>
          <a:off x="487701" y="1334709"/>
          <a:ext cx="1026280" cy="1026280"/>
        </a:xfrm>
        <a:prstGeom prst="mathPlus">
          <a:avLst/>
        </a:prstGeom>
        <a:solidFill>
          <a:srgbClr val="00B05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5057AC-26C9-49A4-B658-0F999518EF51}">
      <dsp:nvSpPr>
        <dsp:cNvPr id="0" name=""/>
        <dsp:cNvSpPr/>
      </dsp:nvSpPr>
      <dsp:spPr>
        <a:xfrm rot="10800000">
          <a:off x="1000841" y="2667342"/>
          <a:ext cx="2954869" cy="1026280"/>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561" tIns="91440" rIns="170688" bIns="91440" numCol="1" spcCol="1270" anchor="ctr" anchorCtr="0">
          <a:noAutofit/>
        </a:bodyPr>
        <a:lstStyle/>
        <a:p>
          <a:pPr lvl="0" algn="ctr" defTabSz="1066800">
            <a:lnSpc>
              <a:spcPct val="90000"/>
            </a:lnSpc>
            <a:spcBef>
              <a:spcPct val="0"/>
            </a:spcBef>
            <a:spcAft>
              <a:spcPct val="35000"/>
            </a:spcAft>
          </a:pPr>
          <a:r>
            <a:rPr lang="ru-RU" sz="2400" kern="1200" dirty="0" smtClean="0"/>
            <a:t>Приоритет</a:t>
          </a:r>
          <a:endParaRPr lang="ru-RU" sz="2400" kern="1200" dirty="0"/>
        </a:p>
      </dsp:txBody>
      <dsp:txXfrm rot="10800000">
        <a:off x="1257411" y="2667342"/>
        <a:ext cx="2698299" cy="1026280"/>
      </dsp:txXfrm>
    </dsp:sp>
    <dsp:sp modelId="{074B7E93-1633-49C7-8BFD-6031D14FDE68}">
      <dsp:nvSpPr>
        <dsp:cNvPr id="0" name=""/>
        <dsp:cNvSpPr/>
      </dsp:nvSpPr>
      <dsp:spPr>
        <a:xfrm>
          <a:off x="487701" y="2667342"/>
          <a:ext cx="1026280" cy="1026280"/>
        </a:xfrm>
        <a:prstGeom prst="mathPlus">
          <a:avLst/>
        </a:prstGeom>
        <a:solidFill>
          <a:srgbClr val="00B05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681FF-70B0-4934-8CB1-346EC89FAF49}">
      <dsp:nvSpPr>
        <dsp:cNvPr id="0" name=""/>
        <dsp:cNvSpPr/>
      </dsp:nvSpPr>
      <dsp:spPr>
        <a:xfrm rot="10800000">
          <a:off x="1000841" y="2076"/>
          <a:ext cx="2954869" cy="1026280"/>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561" tIns="110490" rIns="206248" bIns="110490" numCol="1" spcCol="1270" anchor="ctr" anchorCtr="0">
          <a:noAutofit/>
        </a:bodyPr>
        <a:lstStyle/>
        <a:p>
          <a:pPr lvl="0" algn="ctr" defTabSz="1289050">
            <a:lnSpc>
              <a:spcPct val="90000"/>
            </a:lnSpc>
            <a:spcBef>
              <a:spcPct val="0"/>
            </a:spcBef>
            <a:spcAft>
              <a:spcPct val="35000"/>
            </a:spcAft>
          </a:pPr>
          <a:r>
            <a:rPr lang="ru-RU" sz="2900" kern="1200" dirty="0" smtClean="0"/>
            <a:t>Стоимость работ</a:t>
          </a:r>
          <a:endParaRPr lang="ru-RU" sz="2900" kern="1200" dirty="0"/>
        </a:p>
      </dsp:txBody>
      <dsp:txXfrm rot="10800000">
        <a:off x="1257411" y="2076"/>
        <a:ext cx="2698299" cy="1026280"/>
      </dsp:txXfrm>
    </dsp:sp>
    <dsp:sp modelId="{12912347-53E0-41F5-B7EB-589CB5D96099}">
      <dsp:nvSpPr>
        <dsp:cNvPr id="0" name=""/>
        <dsp:cNvSpPr/>
      </dsp:nvSpPr>
      <dsp:spPr>
        <a:xfrm>
          <a:off x="487701" y="2076"/>
          <a:ext cx="1026280" cy="1026280"/>
        </a:xfrm>
        <a:prstGeom prst="noSmoking">
          <a:avLst/>
        </a:prstGeom>
        <a:solidFill>
          <a:srgbClr val="FF000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62A1E1-39DE-49CB-965E-BB10C7D9639E}">
      <dsp:nvSpPr>
        <dsp:cNvPr id="0" name=""/>
        <dsp:cNvSpPr/>
      </dsp:nvSpPr>
      <dsp:spPr>
        <a:xfrm rot="10800000">
          <a:off x="1000841" y="1334709"/>
          <a:ext cx="2954869" cy="1026280"/>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561" tIns="110490" rIns="206248" bIns="110490" numCol="1" spcCol="1270" anchor="ctr" anchorCtr="0">
          <a:noAutofit/>
        </a:bodyPr>
        <a:lstStyle/>
        <a:p>
          <a:pPr lvl="0" algn="ctr" defTabSz="1289050">
            <a:lnSpc>
              <a:spcPct val="90000"/>
            </a:lnSpc>
            <a:spcBef>
              <a:spcPct val="0"/>
            </a:spcBef>
            <a:spcAft>
              <a:spcPct val="35000"/>
            </a:spcAft>
          </a:pPr>
          <a:r>
            <a:rPr lang="ru-RU" sz="2900" kern="1200" dirty="0" smtClean="0"/>
            <a:t>«Текучка кадров»</a:t>
          </a:r>
          <a:endParaRPr lang="ru-RU" sz="2900" kern="1200" dirty="0"/>
        </a:p>
      </dsp:txBody>
      <dsp:txXfrm rot="10800000">
        <a:off x="1257411" y="1334709"/>
        <a:ext cx="2698299" cy="1026280"/>
      </dsp:txXfrm>
    </dsp:sp>
    <dsp:sp modelId="{98A6D403-A8BF-4233-9D54-5B442942AC15}">
      <dsp:nvSpPr>
        <dsp:cNvPr id="0" name=""/>
        <dsp:cNvSpPr/>
      </dsp:nvSpPr>
      <dsp:spPr>
        <a:xfrm>
          <a:off x="487701" y="1334709"/>
          <a:ext cx="1026280" cy="1026280"/>
        </a:xfrm>
        <a:prstGeom prst="noSmoking">
          <a:avLst/>
        </a:prstGeom>
        <a:solidFill>
          <a:srgbClr val="FF000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5057AC-26C9-49A4-B658-0F999518EF51}">
      <dsp:nvSpPr>
        <dsp:cNvPr id="0" name=""/>
        <dsp:cNvSpPr/>
      </dsp:nvSpPr>
      <dsp:spPr>
        <a:xfrm rot="10800000">
          <a:off x="1000841" y="2667342"/>
          <a:ext cx="2954869" cy="1026280"/>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561" tIns="110490" rIns="206248" bIns="110490" numCol="1" spcCol="1270" anchor="ctr" anchorCtr="0">
          <a:noAutofit/>
        </a:bodyPr>
        <a:lstStyle/>
        <a:p>
          <a:pPr lvl="0" algn="ctr" defTabSz="1289050">
            <a:lnSpc>
              <a:spcPct val="90000"/>
            </a:lnSpc>
            <a:spcBef>
              <a:spcPct val="0"/>
            </a:spcBef>
            <a:spcAft>
              <a:spcPct val="35000"/>
            </a:spcAft>
          </a:pPr>
          <a:r>
            <a:rPr lang="ru-RU" sz="2900" kern="1200" dirty="0" smtClean="0"/>
            <a:t>Смена интересов</a:t>
          </a:r>
          <a:endParaRPr lang="ru-RU" sz="2900" kern="1200" dirty="0"/>
        </a:p>
      </dsp:txBody>
      <dsp:txXfrm rot="10800000">
        <a:off x="1257411" y="2667342"/>
        <a:ext cx="2698299" cy="1026280"/>
      </dsp:txXfrm>
    </dsp:sp>
    <dsp:sp modelId="{074B7E93-1633-49C7-8BFD-6031D14FDE68}">
      <dsp:nvSpPr>
        <dsp:cNvPr id="0" name=""/>
        <dsp:cNvSpPr/>
      </dsp:nvSpPr>
      <dsp:spPr>
        <a:xfrm>
          <a:off x="487701" y="2667342"/>
          <a:ext cx="1026280" cy="1026280"/>
        </a:xfrm>
        <a:prstGeom prst="noSmoking">
          <a:avLst/>
        </a:prstGeom>
        <a:solidFill>
          <a:srgbClr val="FF000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681FF-70B0-4934-8CB1-346EC89FAF49}">
      <dsp:nvSpPr>
        <dsp:cNvPr id="0" name=""/>
        <dsp:cNvSpPr/>
      </dsp:nvSpPr>
      <dsp:spPr>
        <a:xfrm rot="10800000">
          <a:off x="1209398" y="196027"/>
          <a:ext cx="3200995" cy="1612531"/>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082" tIns="80010" rIns="149352" bIns="80010" numCol="1" spcCol="1270" anchor="ctr" anchorCtr="0">
          <a:noAutofit/>
        </a:bodyPr>
        <a:lstStyle/>
        <a:p>
          <a:pPr lvl="0" algn="ctr" defTabSz="933450">
            <a:lnSpc>
              <a:spcPct val="90000"/>
            </a:lnSpc>
            <a:spcBef>
              <a:spcPct val="0"/>
            </a:spcBef>
            <a:spcAft>
              <a:spcPct val="35000"/>
            </a:spcAft>
          </a:pPr>
          <a:r>
            <a:rPr lang="ru-RU" sz="2100" kern="1200" dirty="0" smtClean="0"/>
            <a:t>Нет дополнительных трат</a:t>
          </a:r>
          <a:endParaRPr lang="ru-RU" sz="2100" kern="1200" dirty="0"/>
        </a:p>
      </dsp:txBody>
      <dsp:txXfrm rot="10800000">
        <a:off x="1612531" y="196027"/>
        <a:ext cx="2797862" cy="1612531"/>
      </dsp:txXfrm>
    </dsp:sp>
    <dsp:sp modelId="{12912347-53E0-41F5-B7EB-589CB5D96099}">
      <dsp:nvSpPr>
        <dsp:cNvPr id="0" name=""/>
        <dsp:cNvSpPr/>
      </dsp:nvSpPr>
      <dsp:spPr>
        <a:xfrm>
          <a:off x="403132" y="196027"/>
          <a:ext cx="1612531" cy="1612531"/>
        </a:xfrm>
        <a:prstGeom prst="mathPlus">
          <a:avLst/>
        </a:prstGeom>
        <a:solidFill>
          <a:srgbClr val="00B05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62A1E1-39DE-49CB-965E-BB10C7D9639E}">
      <dsp:nvSpPr>
        <dsp:cNvPr id="0" name=""/>
        <dsp:cNvSpPr/>
      </dsp:nvSpPr>
      <dsp:spPr>
        <a:xfrm rot="10800000">
          <a:off x="1209398" y="2289911"/>
          <a:ext cx="3200995" cy="1612531"/>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082" tIns="80010" rIns="149352" bIns="80010" numCol="1" spcCol="1270" anchor="ctr" anchorCtr="0">
          <a:noAutofit/>
        </a:bodyPr>
        <a:lstStyle/>
        <a:p>
          <a:pPr lvl="0" algn="ctr" defTabSz="933450">
            <a:lnSpc>
              <a:spcPct val="90000"/>
            </a:lnSpc>
            <a:spcBef>
              <a:spcPct val="0"/>
            </a:spcBef>
            <a:spcAft>
              <a:spcPct val="35000"/>
            </a:spcAft>
          </a:pPr>
          <a:r>
            <a:rPr lang="ru-RU" sz="2100" kern="1200" dirty="0" smtClean="0"/>
            <a:t>Личное управление проектом</a:t>
          </a:r>
          <a:endParaRPr lang="ru-RU" sz="2100" kern="1200" dirty="0"/>
        </a:p>
      </dsp:txBody>
      <dsp:txXfrm rot="10800000">
        <a:off x="1612531" y="2289911"/>
        <a:ext cx="2797862" cy="1612531"/>
      </dsp:txXfrm>
    </dsp:sp>
    <dsp:sp modelId="{98A6D403-A8BF-4233-9D54-5B442942AC15}">
      <dsp:nvSpPr>
        <dsp:cNvPr id="0" name=""/>
        <dsp:cNvSpPr/>
      </dsp:nvSpPr>
      <dsp:spPr>
        <a:xfrm>
          <a:off x="403132" y="2289911"/>
          <a:ext cx="1612531" cy="1612531"/>
        </a:xfrm>
        <a:prstGeom prst="mathPlus">
          <a:avLst/>
        </a:prstGeom>
        <a:solidFill>
          <a:srgbClr val="00B05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681FF-70B0-4934-8CB1-346EC89FAF49}">
      <dsp:nvSpPr>
        <dsp:cNvPr id="0" name=""/>
        <dsp:cNvSpPr/>
      </dsp:nvSpPr>
      <dsp:spPr>
        <a:xfrm rot="10800000">
          <a:off x="1252646" y="129757"/>
          <a:ext cx="3315461" cy="1670195"/>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510" tIns="83820" rIns="156464" bIns="83820" numCol="1" spcCol="1270" anchor="ctr" anchorCtr="0">
          <a:noAutofit/>
        </a:bodyPr>
        <a:lstStyle/>
        <a:p>
          <a:pPr lvl="0" algn="ctr" defTabSz="977900">
            <a:lnSpc>
              <a:spcPct val="90000"/>
            </a:lnSpc>
            <a:spcBef>
              <a:spcPct val="0"/>
            </a:spcBef>
            <a:spcAft>
              <a:spcPct val="35000"/>
            </a:spcAft>
          </a:pPr>
          <a:r>
            <a:rPr lang="ru-RU" sz="2200" kern="1200" dirty="0" smtClean="0"/>
            <a:t>Ориентирование на решение руководства</a:t>
          </a:r>
          <a:endParaRPr lang="ru-RU" sz="2200" kern="1200" dirty="0"/>
        </a:p>
      </dsp:txBody>
      <dsp:txXfrm rot="10800000">
        <a:off x="1670195" y="129757"/>
        <a:ext cx="2897912" cy="1670195"/>
      </dsp:txXfrm>
    </dsp:sp>
    <dsp:sp modelId="{12912347-53E0-41F5-B7EB-589CB5D96099}">
      <dsp:nvSpPr>
        <dsp:cNvPr id="0" name=""/>
        <dsp:cNvSpPr/>
      </dsp:nvSpPr>
      <dsp:spPr>
        <a:xfrm>
          <a:off x="417548" y="129757"/>
          <a:ext cx="1670195" cy="1670195"/>
        </a:xfrm>
        <a:prstGeom prst="noSmoking">
          <a:avLst/>
        </a:prstGeom>
        <a:solidFill>
          <a:srgbClr val="FF000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62A1E1-39DE-49CB-965E-BB10C7D9639E}">
      <dsp:nvSpPr>
        <dsp:cNvPr id="0" name=""/>
        <dsp:cNvSpPr/>
      </dsp:nvSpPr>
      <dsp:spPr>
        <a:xfrm rot="10800000">
          <a:off x="1252646" y="2298518"/>
          <a:ext cx="3315461" cy="1670195"/>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510" tIns="83820" rIns="156464" bIns="83820" numCol="1" spcCol="1270" anchor="ctr" anchorCtr="0">
          <a:noAutofit/>
        </a:bodyPr>
        <a:lstStyle/>
        <a:p>
          <a:pPr lvl="0" algn="ctr" defTabSz="977900">
            <a:lnSpc>
              <a:spcPct val="90000"/>
            </a:lnSpc>
            <a:spcBef>
              <a:spcPct val="0"/>
            </a:spcBef>
            <a:spcAft>
              <a:spcPct val="35000"/>
            </a:spcAft>
          </a:pPr>
          <a:r>
            <a:rPr lang="ru-RU" sz="2200" kern="1200" dirty="0" smtClean="0"/>
            <a:t>Подготовка нужных кадров</a:t>
          </a:r>
          <a:endParaRPr lang="ru-RU" sz="2200" kern="1200" dirty="0"/>
        </a:p>
      </dsp:txBody>
      <dsp:txXfrm rot="10800000">
        <a:off x="1670195" y="2298518"/>
        <a:ext cx="2897912" cy="1670195"/>
      </dsp:txXfrm>
    </dsp:sp>
    <dsp:sp modelId="{98A6D403-A8BF-4233-9D54-5B442942AC15}">
      <dsp:nvSpPr>
        <dsp:cNvPr id="0" name=""/>
        <dsp:cNvSpPr/>
      </dsp:nvSpPr>
      <dsp:spPr>
        <a:xfrm>
          <a:off x="417548" y="2298518"/>
          <a:ext cx="1670195" cy="1670195"/>
        </a:xfrm>
        <a:prstGeom prst="noSmoking">
          <a:avLst/>
        </a:prstGeom>
        <a:solidFill>
          <a:srgbClr val="FF000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681FF-70B0-4934-8CB1-346EC89FAF49}">
      <dsp:nvSpPr>
        <dsp:cNvPr id="0" name=""/>
        <dsp:cNvSpPr/>
      </dsp:nvSpPr>
      <dsp:spPr>
        <a:xfrm rot="10800000">
          <a:off x="1231279" y="254106"/>
          <a:ext cx="3258907" cy="1641705"/>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46" tIns="129540" rIns="241808" bIns="129540" numCol="1" spcCol="1270" anchor="ctr" anchorCtr="0">
          <a:noAutofit/>
        </a:bodyPr>
        <a:lstStyle/>
        <a:p>
          <a:pPr lvl="0" algn="ctr" defTabSz="1511300">
            <a:lnSpc>
              <a:spcPct val="90000"/>
            </a:lnSpc>
            <a:spcBef>
              <a:spcPct val="0"/>
            </a:spcBef>
            <a:spcAft>
              <a:spcPct val="35000"/>
            </a:spcAft>
          </a:pPr>
          <a:r>
            <a:rPr lang="ru-RU" sz="3400" kern="1200" dirty="0" smtClean="0"/>
            <a:t>Экономия</a:t>
          </a:r>
          <a:endParaRPr lang="ru-RU" sz="3400" kern="1200" dirty="0"/>
        </a:p>
      </dsp:txBody>
      <dsp:txXfrm rot="10800000">
        <a:off x="1641705" y="254106"/>
        <a:ext cx="2848481" cy="1641705"/>
      </dsp:txXfrm>
    </dsp:sp>
    <dsp:sp modelId="{12912347-53E0-41F5-B7EB-589CB5D96099}">
      <dsp:nvSpPr>
        <dsp:cNvPr id="0" name=""/>
        <dsp:cNvSpPr/>
      </dsp:nvSpPr>
      <dsp:spPr>
        <a:xfrm>
          <a:off x="410426" y="254106"/>
          <a:ext cx="1641705" cy="1641705"/>
        </a:xfrm>
        <a:prstGeom prst="mathPlus">
          <a:avLst/>
        </a:prstGeom>
        <a:solidFill>
          <a:srgbClr val="00B05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62A1E1-39DE-49CB-965E-BB10C7D9639E}">
      <dsp:nvSpPr>
        <dsp:cNvPr id="0" name=""/>
        <dsp:cNvSpPr/>
      </dsp:nvSpPr>
      <dsp:spPr>
        <a:xfrm rot="10800000">
          <a:off x="1231279" y="2385873"/>
          <a:ext cx="3258907" cy="1641705"/>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46" tIns="129540" rIns="241808" bIns="129540" numCol="1" spcCol="1270" anchor="ctr" anchorCtr="0">
          <a:noAutofit/>
        </a:bodyPr>
        <a:lstStyle/>
        <a:p>
          <a:pPr lvl="0" algn="ctr" defTabSz="1511300">
            <a:lnSpc>
              <a:spcPct val="90000"/>
            </a:lnSpc>
            <a:spcBef>
              <a:spcPct val="0"/>
            </a:spcBef>
            <a:spcAft>
              <a:spcPct val="35000"/>
            </a:spcAft>
          </a:pPr>
          <a:r>
            <a:rPr lang="ru-RU" sz="3400" kern="1200" dirty="0" smtClean="0"/>
            <a:t>Нужная отрасль</a:t>
          </a:r>
          <a:endParaRPr lang="ru-RU" sz="3400" kern="1200" dirty="0"/>
        </a:p>
      </dsp:txBody>
      <dsp:txXfrm rot="10800000">
        <a:off x="1641705" y="2385873"/>
        <a:ext cx="2848481" cy="1641705"/>
      </dsp:txXfrm>
    </dsp:sp>
    <dsp:sp modelId="{98A6D403-A8BF-4233-9D54-5B442942AC15}">
      <dsp:nvSpPr>
        <dsp:cNvPr id="0" name=""/>
        <dsp:cNvSpPr/>
      </dsp:nvSpPr>
      <dsp:spPr>
        <a:xfrm>
          <a:off x="410426" y="2385873"/>
          <a:ext cx="1641705" cy="1641705"/>
        </a:xfrm>
        <a:prstGeom prst="mathPlus">
          <a:avLst/>
        </a:prstGeom>
        <a:solidFill>
          <a:srgbClr val="00B05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681FF-70B0-4934-8CB1-346EC89FAF49}">
      <dsp:nvSpPr>
        <dsp:cNvPr id="0" name=""/>
        <dsp:cNvSpPr/>
      </dsp:nvSpPr>
      <dsp:spPr>
        <a:xfrm rot="10800000">
          <a:off x="1276823" y="184317"/>
          <a:ext cx="3379453" cy="1702431"/>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0725" tIns="83820" rIns="156464" bIns="83820" numCol="1" spcCol="1270" anchor="ctr" anchorCtr="0">
          <a:noAutofit/>
        </a:bodyPr>
        <a:lstStyle/>
        <a:p>
          <a:pPr lvl="0" algn="ctr" defTabSz="977900">
            <a:lnSpc>
              <a:spcPct val="90000"/>
            </a:lnSpc>
            <a:spcBef>
              <a:spcPct val="0"/>
            </a:spcBef>
            <a:spcAft>
              <a:spcPct val="35000"/>
            </a:spcAft>
          </a:pPr>
          <a:r>
            <a:rPr lang="ru-RU" sz="2200" kern="1200" dirty="0" smtClean="0"/>
            <a:t>Формальная ответственность </a:t>
          </a:r>
          <a:endParaRPr lang="ru-RU" sz="2200" kern="1200" dirty="0"/>
        </a:p>
      </dsp:txBody>
      <dsp:txXfrm rot="10800000">
        <a:off x="1702431" y="184317"/>
        <a:ext cx="2953845" cy="1702431"/>
      </dsp:txXfrm>
    </dsp:sp>
    <dsp:sp modelId="{12912347-53E0-41F5-B7EB-589CB5D96099}">
      <dsp:nvSpPr>
        <dsp:cNvPr id="0" name=""/>
        <dsp:cNvSpPr/>
      </dsp:nvSpPr>
      <dsp:spPr>
        <a:xfrm>
          <a:off x="425607" y="184317"/>
          <a:ext cx="1702431" cy="1702431"/>
        </a:xfrm>
        <a:prstGeom prst="noSmoking">
          <a:avLst/>
        </a:prstGeom>
        <a:solidFill>
          <a:srgbClr val="FF000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62A1E1-39DE-49CB-965E-BB10C7D9639E}">
      <dsp:nvSpPr>
        <dsp:cNvPr id="0" name=""/>
        <dsp:cNvSpPr/>
      </dsp:nvSpPr>
      <dsp:spPr>
        <a:xfrm rot="10800000">
          <a:off x="1276823" y="2394937"/>
          <a:ext cx="3379453" cy="1702431"/>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0725" tIns="83820" rIns="156464" bIns="83820" numCol="1" spcCol="1270" anchor="ctr" anchorCtr="0">
          <a:noAutofit/>
        </a:bodyPr>
        <a:lstStyle/>
        <a:p>
          <a:pPr lvl="0" algn="ctr" defTabSz="977900">
            <a:lnSpc>
              <a:spcPct val="90000"/>
            </a:lnSpc>
            <a:spcBef>
              <a:spcPct val="0"/>
            </a:spcBef>
            <a:spcAft>
              <a:spcPct val="35000"/>
            </a:spcAft>
          </a:pPr>
          <a:r>
            <a:rPr lang="ru-RU" sz="2200" kern="1200" dirty="0" smtClean="0"/>
            <a:t>Организация команды</a:t>
          </a:r>
          <a:endParaRPr lang="ru-RU" sz="2200" kern="1200" dirty="0"/>
        </a:p>
      </dsp:txBody>
      <dsp:txXfrm rot="10800000">
        <a:off x="1702431" y="2394937"/>
        <a:ext cx="2953845" cy="1702431"/>
      </dsp:txXfrm>
    </dsp:sp>
    <dsp:sp modelId="{98A6D403-A8BF-4233-9D54-5B442942AC15}">
      <dsp:nvSpPr>
        <dsp:cNvPr id="0" name=""/>
        <dsp:cNvSpPr/>
      </dsp:nvSpPr>
      <dsp:spPr>
        <a:xfrm>
          <a:off x="425607" y="2394937"/>
          <a:ext cx="1702431" cy="1702431"/>
        </a:xfrm>
        <a:prstGeom prst="noSmoking">
          <a:avLst/>
        </a:prstGeom>
        <a:solidFill>
          <a:srgbClr val="FF0000"/>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86E15D-1320-43B8-B389-6D2F0C12B257}" type="datetime1">
              <a:rPr lang="ru-RU" smtClean="0"/>
              <a:t>23.02.2022</a:t>
            </a:fld>
            <a:endParaRPr lang="ru-RU"/>
          </a:p>
        </p:txBody>
      </p:sp>
      <p:sp>
        <p:nvSpPr>
          <p:cNvPr id="4" name="Нижний колонтитул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ru-RU" smtClean="0"/>
              <a:t>‹#›</a:t>
            </a:fld>
            <a:endParaRPr lang="ru-RU"/>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6A6A8B-E53C-4123-A383-AD7B4BB91AC3}" type="datetime1">
              <a:rPr lang="ru-RU" noProof="0" smtClean="0"/>
              <a:t>23.02.2022</a:t>
            </a:fld>
            <a:endParaRPr lang="ru-RU" noProof="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ru-RU" noProof="0" smtClean="0"/>
              <a:t>‹#›</a:t>
            </a:fld>
            <a:endParaRPr lang="ru-RU"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r>
              <a:rPr lang="ru-RU" sz="1200" kern="1200" dirty="0" smtClean="0">
                <a:solidFill>
                  <a:schemeClr val="tx1"/>
                </a:solidFill>
                <a:effectLst/>
                <a:latin typeface="+mn-lt"/>
                <a:ea typeface="+mn-ea"/>
                <a:cs typeface="+mn-cs"/>
              </a:rPr>
              <a:t>Современные ИС являются сложными интегрированными комплексами, которые включают в себя модули, отвечающие практически за все направления работы современного предприятия. </a:t>
            </a:r>
          </a:p>
          <a:p>
            <a:pPr rtl="0"/>
            <a:endParaRPr lang="ru-RU" dirty="0"/>
          </a:p>
        </p:txBody>
      </p:sp>
      <p:sp>
        <p:nvSpPr>
          <p:cNvPr id="4" name="Номер слайда 3"/>
          <p:cNvSpPr>
            <a:spLocks noGrp="1"/>
          </p:cNvSpPr>
          <p:nvPr>
            <p:ph type="sldNum" sz="quarter" idx="5"/>
          </p:nvPr>
        </p:nvSpPr>
        <p:spPr/>
        <p:txBody>
          <a:bodyPr rtlCol="0"/>
          <a:lstStyle/>
          <a:p>
            <a:pPr rtl="0"/>
            <a:fld id="{8530193B-564F-4854-8A52-728F3FB19C85}" type="slidenum">
              <a:rPr lang="ru-RU" smtClean="0"/>
              <a:t>1</a:t>
            </a:fld>
            <a:endParaRPr lang="ru-RU"/>
          </a:p>
        </p:txBody>
      </p:sp>
    </p:spTree>
    <p:extLst>
      <p:ext uri="{BB962C8B-B14F-4D97-AF65-F5344CB8AC3E}">
        <p14:creationId xmlns:p14="http://schemas.microsoft.com/office/powerpoint/2010/main" val="2256460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lvl="0"/>
            <a:r>
              <a:rPr lang="ru-RU" sz="1200" kern="1200" dirty="0" smtClean="0">
                <a:solidFill>
                  <a:schemeClr val="tx1"/>
                </a:solidFill>
                <a:effectLst/>
                <a:latin typeface="+mn-lt"/>
                <a:ea typeface="+mn-ea"/>
                <a:cs typeface="+mn-cs"/>
              </a:rPr>
              <a:t>Опытная эксплуатация с реальными данными. Чаще всего на этом этапе многие сотрудники компании выполняют больше работы. Им приходится не только работать, как раньше, но и отражать свои действия в информационной системе. Требуется максимальная дисциплина и сосредоточение усилий всех участников внедрения. Конечным результатом должно стать совпадение данных информационной системы с реальным положением дел;</a:t>
            </a:r>
          </a:p>
          <a:p>
            <a:pPr lvl="0"/>
            <a:r>
              <a:rPr lang="ru-RU" sz="1200" kern="1200" dirty="0" smtClean="0">
                <a:solidFill>
                  <a:schemeClr val="tx1"/>
                </a:solidFill>
                <a:effectLst/>
                <a:latin typeface="+mn-lt"/>
                <a:ea typeface="+mn-ea"/>
                <a:cs typeface="+mn-cs"/>
              </a:rPr>
              <a:t>Промышленная эксплуатация. На этом этапе осуществляется переход сотрудников на полноценную работу в информационной системе. Должна быть организована техническая поддержка пользователей;</a:t>
            </a:r>
          </a:p>
          <a:p>
            <a:pPr lvl="0"/>
            <a:r>
              <a:rPr lang="ru-RU" sz="1200" kern="1200" dirty="0" smtClean="0">
                <a:solidFill>
                  <a:schemeClr val="tx1"/>
                </a:solidFill>
                <a:effectLst/>
                <a:latin typeface="+mn-lt"/>
                <a:ea typeface="+mn-ea"/>
                <a:cs typeface="+mn-cs"/>
              </a:rPr>
              <a:t>Завершение проекта. Основным результатом этапа являются подписанные должностные инструкции, разграничение обязанностей подразделений и их взаимодействия. Корпоративная информационная система запущена на предприятии.</a:t>
            </a:r>
          </a:p>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10</a:t>
            </a:fld>
            <a:endParaRPr lang="ru-RU" noProof="0"/>
          </a:p>
        </p:txBody>
      </p:sp>
    </p:spTree>
    <p:extLst>
      <p:ext uri="{BB962C8B-B14F-4D97-AF65-F5344CB8AC3E}">
        <p14:creationId xmlns:p14="http://schemas.microsoft.com/office/powerpoint/2010/main" val="843776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r>
              <a:rPr lang="ru-RU" sz="1200" kern="1200" dirty="0" smtClean="0">
                <a:solidFill>
                  <a:schemeClr val="tx1"/>
                </a:solidFill>
                <a:effectLst/>
                <a:latin typeface="+mn-lt"/>
                <a:ea typeface="+mn-ea"/>
                <a:cs typeface="+mn-cs"/>
              </a:rPr>
              <a:t>Современные ИС являются сложными интегрированными комплексами, которые включают в себя модули, отвечающие практически за все направления работы современного предприятия. </a:t>
            </a:r>
          </a:p>
          <a:p>
            <a:pPr rtl="0"/>
            <a:endParaRPr lang="ru-RU" dirty="0"/>
          </a:p>
        </p:txBody>
      </p:sp>
      <p:sp>
        <p:nvSpPr>
          <p:cNvPr id="4" name="Номер слайда 3"/>
          <p:cNvSpPr>
            <a:spLocks noGrp="1"/>
          </p:cNvSpPr>
          <p:nvPr>
            <p:ph type="sldNum" sz="quarter" idx="5"/>
          </p:nvPr>
        </p:nvSpPr>
        <p:spPr/>
        <p:txBody>
          <a:bodyPr rtlCol="0"/>
          <a:lstStyle/>
          <a:p>
            <a:pPr rtl="0"/>
            <a:fld id="{8530193B-564F-4854-8A52-728F3FB19C85}" type="slidenum">
              <a:rPr lang="ru-RU" smtClean="0"/>
              <a:t>12</a:t>
            </a:fld>
            <a:endParaRPr lang="ru-RU"/>
          </a:p>
        </p:txBody>
      </p:sp>
    </p:spTree>
    <p:extLst>
      <p:ext uri="{BB962C8B-B14F-4D97-AF65-F5344CB8AC3E}">
        <p14:creationId xmlns:p14="http://schemas.microsoft.com/office/powerpoint/2010/main" val="2849900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Под функциональным заказчиком понимается основной пользователь и бенефициар системы, например, главный конструктор может быть функциональным заказчиком при внедрении PDM системы. Это локомотив, который двигает проект со стороны заказчика, инициирует положительные изменения на предприятии, продвигает проект среди подчиненных, является одной из главных опор проекта. Функциональных заказчиков может быть несколько, это нормально, пока они не начинают перетягивать одеяло. Хуже, когда их совсем нет или отсутствует интерес к проекту с их стороны. Это приводит к следующей ситуации:</a:t>
            </a:r>
          </a:p>
          <a:p>
            <a:r>
              <a:rPr lang="ru-RU" sz="1200" b="0" i="0" kern="1200" dirty="0" smtClean="0">
                <a:solidFill>
                  <a:schemeClr val="tx1"/>
                </a:solidFill>
                <a:effectLst/>
                <a:latin typeface="+mn-lt"/>
                <a:ea typeface="+mn-ea"/>
                <a:cs typeface="+mn-cs"/>
              </a:rPr>
              <a:t>ИТ-служба не может самостоятельно сформулировать требования и собирает на бесконечные совещания будущих пользователей;</a:t>
            </a:r>
          </a:p>
          <a:p>
            <a:r>
              <a:rPr lang="ru-RU" sz="1200" b="0" i="0" kern="1200" dirty="0" smtClean="0">
                <a:solidFill>
                  <a:schemeClr val="tx1"/>
                </a:solidFill>
                <a:effectLst/>
                <a:latin typeface="+mn-lt"/>
                <a:ea typeface="+mn-ea"/>
                <a:cs typeface="+mn-cs"/>
              </a:rPr>
              <a:t>Последние не заинтересованы в изменениях и требования сводятся к «сделайте так, как у нас сейчас» и «автоматизируйте мне вот такой отчет».</a:t>
            </a:r>
          </a:p>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13</a:t>
            </a:fld>
            <a:endParaRPr lang="ru-RU" noProof="0"/>
          </a:p>
        </p:txBody>
      </p:sp>
    </p:spTree>
    <p:extLst>
      <p:ext uri="{BB962C8B-B14F-4D97-AF65-F5344CB8AC3E}">
        <p14:creationId xmlns:p14="http://schemas.microsoft.com/office/powerpoint/2010/main" val="2712485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С высшим руководством все ясно: без его поддержки проект просто не начнется или первым пойдет под нож в случае борьбы с дефицитом бюджета. </a:t>
            </a:r>
          </a:p>
          <a:p>
            <a:r>
              <a:rPr lang="ru-RU" sz="1200" kern="1200" dirty="0" smtClean="0">
                <a:solidFill>
                  <a:schemeClr val="tx1"/>
                </a:solidFill>
                <a:effectLst/>
                <a:latin typeface="+mn-lt"/>
                <a:ea typeface="+mn-ea"/>
                <a:cs typeface="+mn-cs"/>
              </a:rPr>
              <a:t>Руководители среднего звена – это начальники отделов. Почему их поддержка также очень важна? Враждебно настроенный начальник отдела может устроить локальный саботаж проекта в своем подразделении:</a:t>
            </a:r>
          </a:p>
          <a:p>
            <a:r>
              <a:rPr lang="ru-RU" sz="1200" kern="1200" dirty="0" smtClean="0">
                <a:solidFill>
                  <a:schemeClr val="tx1"/>
                </a:solidFill>
                <a:effectLst/>
                <a:latin typeface="+mn-lt"/>
                <a:ea typeface="+mn-ea"/>
                <a:cs typeface="+mn-cs"/>
              </a:rPr>
              <a:t>В большинстве случаев информационные проекты идут </a:t>
            </a:r>
            <a:r>
              <a:rPr lang="ru-RU" sz="1200" kern="1200" dirty="0" err="1" smtClean="0">
                <a:solidFill>
                  <a:schemeClr val="tx1"/>
                </a:solidFill>
                <a:effectLst/>
                <a:latin typeface="+mn-lt"/>
                <a:ea typeface="+mn-ea"/>
                <a:cs typeface="+mn-cs"/>
              </a:rPr>
              <a:t>сверхнагрузкой</a:t>
            </a:r>
            <a:r>
              <a:rPr lang="ru-RU" sz="1200" kern="1200" dirty="0" smtClean="0">
                <a:solidFill>
                  <a:schemeClr val="tx1"/>
                </a:solidFill>
                <a:effectLst/>
                <a:latin typeface="+mn-lt"/>
                <a:ea typeface="+mn-ea"/>
                <a:cs typeface="+mn-cs"/>
              </a:rPr>
              <a:t> к текущей работе подразделений. Никто не снижает на период внедрения планы продаж, разработок, производства. Вполне ожидаемая реакция исполнителей будет «мне за это не платят» и «это не входит в мои обязанности».</a:t>
            </a:r>
          </a:p>
          <a:p>
            <a:r>
              <a:rPr lang="ru-RU" sz="1200" kern="1200" dirty="0" smtClean="0">
                <a:solidFill>
                  <a:schemeClr val="tx1"/>
                </a:solidFill>
                <a:effectLst/>
                <a:latin typeface="+mn-lt"/>
                <a:ea typeface="+mn-ea"/>
                <a:cs typeface="+mn-cs"/>
              </a:rPr>
              <a:t>Такая ситуация характерна для больших предприятий. В маленьких компаниях, где есть чувство локтя и нет большой иерархии подчиненности, высшее руководство плотнее контактирует с руководством среднего звена и может донести важность проекта. С другой стороны, начальники отделов могут попросить немного «отпустить гайки»</a:t>
            </a:r>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14</a:t>
            </a:fld>
            <a:endParaRPr lang="ru-RU" noProof="0"/>
          </a:p>
        </p:txBody>
      </p:sp>
    </p:spTree>
    <p:extLst>
      <p:ext uri="{BB962C8B-B14F-4D97-AF65-F5344CB8AC3E}">
        <p14:creationId xmlns:p14="http://schemas.microsoft.com/office/powerpoint/2010/main" val="381046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Показатель успешной реализации проекта внедрения информационной системы – это решенные бизнес-проблемы функционального заказчика или предприятия в целом. Залог успеха состоит в глубоком понимании проблем заказчика и подбора соответствующих им решений. Зачастую самые критичные для предприятия проблемы вызваны другими, менее очевидными проблемами, и решать их нужно в соответствующем порядке. Недостаточная проработка проблем предприятия может привести к неверным управленческим решениям:</a:t>
            </a:r>
          </a:p>
          <a:p>
            <a:r>
              <a:rPr lang="ru-RU" sz="1200" b="0" i="0" kern="1200" dirty="0" smtClean="0">
                <a:solidFill>
                  <a:schemeClr val="tx1"/>
                </a:solidFill>
                <a:effectLst/>
                <a:latin typeface="+mn-lt"/>
                <a:ea typeface="+mn-ea"/>
                <a:cs typeface="+mn-cs"/>
              </a:rPr>
              <a:t>При этом не учитывается, что проблемы начинаются еще на этапе подготовки конструкторских данных, что каталоги покупных компонентов имеют дубликаты, а существующие процессы подготовки производства направлены на разработку бумажной документации, а не данных, пригодных для планирования.</a:t>
            </a:r>
          </a:p>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15</a:t>
            </a:fld>
            <a:endParaRPr lang="ru-RU" noProof="0"/>
          </a:p>
        </p:txBody>
      </p:sp>
    </p:spTree>
    <p:extLst>
      <p:ext uri="{BB962C8B-B14F-4D97-AF65-F5344CB8AC3E}">
        <p14:creationId xmlns:p14="http://schemas.microsoft.com/office/powerpoint/2010/main" val="53371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Не всякое изменение – это улучшение, но любое улучшение – это изменение. Самый большой потенциал улучшения бизнеса кроется не в автоматизации текущей работы подразделений, а в изменении процессов предприятия. </a:t>
            </a:r>
          </a:p>
          <a:p>
            <a:r>
              <a:rPr lang="ru-RU" sz="1200" b="0" i="0" kern="1200" dirty="0" smtClean="0">
                <a:solidFill>
                  <a:schemeClr val="tx1"/>
                </a:solidFill>
                <a:effectLst/>
                <a:latin typeface="+mn-lt"/>
                <a:ea typeface="+mn-ea"/>
                <a:cs typeface="+mn-cs"/>
              </a:rPr>
              <a:t>Ввод новых бизнес-процессов или задач, изменение или исключение существующих;</a:t>
            </a:r>
          </a:p>
          <a:p>
            <a:r>
              <a:rPr lang="ru-RU" sz="1200" b="0" i="0" kern="1200" dirty="0" smtClean="0">
                <a:solidFill>
                  <a:schemeClr val="tx1"/>
                </a:solidFill>
                <a:effectLst/>
                <a:latin typeface="+mn-lt"/>
                <a:ea typeface="+mn-ea"/>
                <a:cs typeface="+mn-cs"/>
              </a:rPr>
              <a:t>Связанное с этим изменение </a:t>
            </a:r>
            <a:r>
              <a:rPr lang="ru-RU" sz="1200" b="0" i="0" kern="1200" dirty="0" err="1" smtClean="0">
                <a:solidFill>
                  <a:schemeClr val="tx1"/>
                </a:solidFill>
                <a:effectLst/>
                <a:latin typeface="+mn-lt"/>
                <a:ea typeface="+mn-ea"/>
                <a:cs typeface="+mn-cs"/>
              </a:rPr>
              <a:t>оргструктуры</a:t>
            </a:r>
            <a:r>
              <a:rPr lang="ru-RU" sz="1200" b="0" i="0" kern="1200" dirty="0" smtClean="0">
                <a:solidFill>
                  <a:schemeClr val="tx1"/>
                </a:solidFill>
                <a:effectLst/>
                <a:latin typeface="+mn-lt"/>
                <a:ea typeface="+mn-ea"/>
                <a:cs typeface="+mn-cs"/>
              </a:rPr>
              <a:t> и распределение новых функциональных обязанностей;</a:t>
            </a:r>
          </a:p>
          <a:p>
            <a:r>
              <a:rPr lang="ru-RU" sz="1200" b="0" i="0" kern="1200" dirty="0" smtClean="0">
                <a:solidFill>
                  <a:schemeClr val="tx1"/>
                </a:solidFill>
                <a:effectLst/>
                <a:latin typeface="+mn-lt"/>
                <a:ea typeface="+mn-ea"/>
                <a:cs typeface="+mn-cs"/>
              </a:rPr>
              <a:t>Изменение порядка взаимодействия с контрагентами; </a:t>
            </a:r>
          </a:p>
          <a:p>
            <a:r>
              <a:rPr lang="ru-RU" sz="1200" b="0" i="0" kern="1200" dirty="0" smtClean="0">
                <a:solidFill>
                  <a:schemeClr val="tx1"/>
                </a:solidFill>
                <a:effectLst/>
                <a:latin typeface="+mn-lt"/>
                <a:ea typeface="+mn-ea"/>
                <a:cs typeface="+mn-cs"/>
              </a:rPr>
              <a:t>Отсутствие готовности к таким масштабным изменения может привести к тому, что не будет использован весь потенциал возможных улучшений, а следовательно, внедряемая информационная система будет настраиваться под существующие процессы предприятия со всеми их недостатками, что в свою очередь может привезти к «лоскутной автоматизации»: вроде и тут автоматизировано, и тут все хорошо, а в целом сильных улучшений нет.</a:t>
            </a:r>
          </a:p>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16</a:t>
            </a:fld>
            <a:endParaRPr lang="ru-RU" noProof="0"/>
          </a:p>
        </p:txBody>
      </p:sp>
    </p:spTree>
    <p:extLst>
      <p:ext uri="{BB962C8B-B14F-4D97-AF65-F5344CB8AC3E}">
        <p14:creationId xmlns:p14="http://schemas.microsoft.com/office/powerpoint/2010/main" val="1628613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На протяжении всего проекта необходимо постоянно фокусироваться на потенциальных выгодах для бизнеса заказчика, обозначенных в самом начале пути:</a:t>
            </a:r>
          </a:p>
          <a:p>
            <a:r>
              <a:rPr lang="ru-RU" sz="1200" b="0" i="0" kern="1200" dirty="0" smtClean="0">
                <a:solidFill>
                  <a:schemeClr val="tx1"/>
                </a:solidFill>
                <a:effectLst/>
                <a:latin typeface="+mn-lt"/>
                <a:ea typeface="+mn-ea"/>
                <a:cs typeface="+mn-cs"/>
              </a:rPr>
              <a:t>Команда проекта понимает конечную цель, а не только текущие задачи по установке, настройке, миграции, доработке;</a:t>
            </a:r>
          </a:p>
          <a:p>
            <a:r>
              <a:rPr lang="ru-RU" sz="1200" b="0" i="0" kern="1200" dirty="0" smtClean="0">
                <a:solidFill>
                  <a:schemeClr val="tx1"/>
                </a:solidFill>
                <a:effectLst/>
                <a:latin typeface="+mn-lt"/>
                <a:ea typeface="+mn-ea"/>
                <a:cs typeface="+mn-cs"/>
              </a:rPr>
              <a:t>Управленческие и технические решения по проекту принимаются на основе потенциальной выгоды для бизнеса.</a:t>
            </a:r>
          </a:p>
          <a:p>
            <a:r>
              <a:rPr lang="ru-RU" sz="1200" b="0" i="0" kern="1200" dirty="0" smtClean="0">
                <a:solidFill>
                  <a:schemeClr val="tx1"/>
                </a:solidFill>
                <a:effectLst/>
                <a:latin typeface="+mn-lt"/>
                <a:ea typeface="+mn-ea"/>
                <a:cs typeface="+mn-cs"/>
              </a:rPr>
              <a:t>При реализации длительных проектов этот фокус может пропадать, в этом случае обозначенные приоритеты начинают тускнеть, появляются новые задачи, куда бросаются силы и финансирование. Бурно начавшийся проект может превратиться в вялотекущий, а периодические совещания в формальные встречи: «Вопросы есть? Нет. Увидимся через неделю»</a:t>
            </a:r>
          </a:p>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17</a:t>
            </a:fld>
            <a:endParaRPr lang="ru-RU" noProof="0"/>
          </a:p>
        </p:txBody>
      </p:sp>
    </p:spTree>
    <p:extLst>
      <p:ext uri="{BB962C8B-B14F-4D97-AF65-F5344CB8AC3E}">
        <p14:creationId xmlns:p14="http://schemas.microsoft.com/office/powerpoint/2010/main" val="2500535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Ясно как день, что даже самые талантливые специалисты имеют предел. Когда у компании-</a:t>
            </a:r>
            <a:r>
              <a:rPr lang="ru-RU" dirty="0" err="1" smtClean="0"/>
              <a:t>внедренца</a:t>
            </a:r>
            <a:r>
              <a:rPr lang="ru-RU" dirty="0" smtClean="0"/>
              <a:t> (или ИТ-службы) количество параллельных проектов превышает возможности по их реализации, то где-нибудь будет провал.</a:t>
            </a:r>
          </a:p>
          <a:p>
            <a:r>
              <a:rPr lang="ru-RU" dirty="0" smtClean="0"/>
              <a:t>Как избежать?</a:t>
            </a:r>
          </a:p>
          <a:p>
            <a:r>
              <a:rPr lang="ru-RU" dirty="0" smtClean="0"/>
              <a:t>Не затягивать проекты;</a:t>
            </a:r>
          </a:p>
          <a:p>
            <a:r>
              <a:rPr lang="ru-RU" dirty="0" smtClean="0"/>
              <a:t>Не Затягивать Проекты!</a:t>
            </a:r>
          </a:p>
          <a:p>
            <a:r>
              <a:rPr lang="ru-RU" dirty="0" smtClean="0"/>
              <a:t>Использовать стандартный функционал и процессы информационных систем (если стандартный функционал не покрывает большую часть потребностей заказчика, то, скорее всего, выбрано решение, не соответствующее поставленным задачам);</a:t>
            </a:r>
          </a:p>
          <a:p>
            <a:r>
              <a:rPr lang="ru-RU" dirty="0" smtClean="0"/>
              <a:t>Заранее информировать продажи о имеющихся окнах в расписании.</a:t>
            </a:r>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18</a:t>
            </a:fld>
            <a:endParaRPr lang="ru-RU" noProof="0"/>
          </a:p>
        </p:txBody>
      </p:sp>
    </p:spTree>
    <p:extLst>
      <p:ext uri="{BB962C8B-B14F-4D97-AF65-F5344CB8AC3E}">
        <p14:creationId xmlns:p14="http://schemas.microsoft.com/office/powerpoint/2010/main" val="1890301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Любой проект подвержен изменениям. Даже если был проведен комплексный аудит предприятия и выстроено решение, в ходе реализации проекта могут возникнуть новые требования заказчика или команда проекта может столкнуться с техническими или организационными трудностями. В этом случае необходим эффективный процесс управления изменениями проекта (содержанием, расписанием и прочими аспектами), который включает процедуру оценки влияния предлагаемых изменений на четыре основных элемент</a:t>
            </a:r>
          </a:p>
          <a:p>
            <a:r>
              <a:rPr lang="ru-RU" sz="1200" b="0" i="0" kern="1200" dirty="0" smtClean="0">
                <a:solidFill>
                  <a:schemeClr val="tx1"/>
                </a:solidFill>
                <a:effectLst/>
                <a:latin typeface="+mn-lt"/>
                <a:ea typeface="+mn-ea"/>
                <a:cs typeface="+mn-cs"/>
              </a:rPr>
              <a:t>Отсутствие процесса изменений может привести к тому, что главные документы, определяющие содержание проекта (ТЗ и план-график), перестают соответствовать потребностям заказчика, например:</a:t>
            </a:r>
          </a:p>
          <a:p>
            <a:r>
              <a:rPr lang="ru-RU" sz="1200" b="0" i="0" kern="1200" dirty="0" smtClean="0">
                <a:solidFill>
                  <a:schemeClr val="tx1"/>
                </a:solidFill>
                <a:effectLst/>
                <a:latin typeface="+mn-lt"/>
                <a:ea typeface="+mn-ea"/>
                <a:cs typeface="+mn-cs"/>
              </a:rPr>
              <a:t>В ходе проекта выяснилось, что какие-то работы или функционал уже не нужны, но «Плюшкины» со стороны заказчика все равно просят сделать «чтоб было». Эту трудоемкость можно было бы потратить на какие-то другие работы, неучтенные в ТЗ;</a:t>
            </a:r>
          </a:p>
          <a:p>
            <a:r>
              <a:rPr lang="ru-RU" sz="1200" b="0" i="0" kern="1200" dirty="0" smtClean="0">
                <a:solidFill>
                  <a:schemeClr val="tx1"/>
                </a:solidFill>
                <a:effectLst/>
                <a:latin typeface="+mn-lt"/>
                <a:ea typeface="+mn-ea"/>
                <a:cs typeface="+mn-cs"/>
              </a:rPr>
              <a:t>Перегибы со стороны исполнителя также случаются: выстраданное и подписанное всеми согласующими ТЗ превращается в монолит, изменить который можно только при удачном расположении звезд. Исполнитель реализует его буква в букву и отказывается вносить в него любые новые требования (обычно ситуация усложняется договором типа «фиксированная цена»);</a:t>
            </a:r>
          </a:p>
          <a:p>
            <a:r>
              <a:rPr lang="ru-RU" sz="1200" b="0" i="0" kern="1200" dirty="0" smtClean="0">
                <a:solidFill>
                  <a:schemeClr val="tx1"/>
                </a:solidFill>
                <a:effectLst/>
                <a:latin typeface="+mn-lt"/>
                <a:ea typeface="+mn-ea"/>
                <a:cs typeface="+mn-cs"/>
              </a:rPr>
              <a:t>В обоих случаях результатом будет формальное исполнение сторонами требований уже «мертвого» (неактуального) документа, о каких выгодах тут может идти речь?</a:t>
            </a:r>
          </a:p>
          <a:p>
            <a:r>
              <a:rPr lang="ru-RU" sz="1200" b="0" i="0" kern="1200" dirty="0" smtClean="0">
                <a:solidFill>
                  <a:schemeClr val="tx1"/>
                </a:solidFill>
                <a:effectLst/>
                <a:latin typeface="+mn-lt"/>
                <a:ea typeface="+mn-ea"/>
                <a:cs typeface="+mn-cs"/>
              </a:rPr>
              <a:t>а треугольника качества:</a:t>
            </a:r>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19</a:t>
            </a:fld>
            <a:endParaRPr lang="ru-RU" noProof="0"/>
          </a:p>
        </p:txBody>
      </p:sp>
    </p:spTree>
    <p:extLst>
      <p:ext uri="{BB962C8B-B14F-4D97-AF65-F5344CB8AC3E}">
        <p14:creationId xmlns:p14="http://schemas.microsoft.com/office/powerpoint/2010/main" val="1802268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8530193B-564F-4854-8A52-728F3FB19C85}" type="slidenum">
              <a:rPr lang="ru-RU" smtClean="0"/>
              <a:t>20</a:t>
            </a:fld>
            <a:endParaRPr lang="ru-RU"/>
          </a:p>
        </p:txBody>
      </p:sp>
    </p:spTree>
    <p:extLst>
      <p:ext uri="{BB962C8B-B14F-4D97-AF65-F5344CB8AC3E}">
        <p14:creationId xmlns:p14="http://schemas.microsoft.com/office/powerpoint/2010/main" val="130994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С точки зрения программных технологий, ИС - это не один, и даже не несколько программных комплексов. Это набор механизмов, методов и алгоритмов, направленных на поддержку жизненного цикла информации и включающих три основных процесса: обработку данных, управление информацией и управление знаниями. </a:t>
            </a:r>
          </a:p>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2</a:t>
            </a:fld>
            <a:endParaRPr lang="ru-RU" noProof="0"/>
          </a:p>
        </p:txBody>
      </p:sp>
    </p:spTree>
    <p:extLst>
      <p:ext uri="{BB962C8B-B14F-4D97-AF65-F5344CB8AC3E}">
        <p14:creationId xmlns:p14="http://schemas.microsoft.com/office/powerpoint/2010/main" val="304284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для принятия решения о внедрении корпоративной ИС (или отдельных ее модулей) необходимо уделить внимание следующим вопросам:</a:t>
            </a:r>
          </a:p>
          <a:p>
            <a:r>
              <a:rPr lang="ru-RU" sz="1200" kern="1200" dirty="0" smtClean="0">
                <a:solidFill>
                  <a:schemeClr val="tx1"/>
                </a:solidFill>
                <a:effectLst/>
                <a:latin typeface="+mn-lt"/>
                <a:ea typeface="+mn-ea"/>
                <a:cs typeface="+mn-cs"/>
              </a:rPr>
              <a:t>- обоснованию необходимости внедрения ИС (Надо?);</a:t>
            </a:r>
          </a:p>
          <a:p>
            <a:r>
              <a:rPr lang="ru-RU" sz="1200" kern="1200" dirty="0" smtClean="0">
                <a:solidFill>
                  <a:schemeClr val="tx1"/>
                </a:solidFill>
                <a:effectLst/>
                <a:latin typeface="+mn-lt"/>
                <a:ea typeface="+mn-ea"/>
                <a:cs typeface="+mn-cs"/>
              </a:rPr>
              <a:t>- определению сдерживающих сил изменения (Что помешает?);</a:t>
            </a:r>
          </a:p>
          <a:p>
            <a:r>
              <a:rPr lang="ru-RU" sz="1200" kern="1200" dirty="0" smtClean="0">
                <a:solidFill>
                  <a:schemeClr val="tx1"/>
                </a:solidFill>
                <a:effectLst/>
                <a:latin typeface="+mn-lt"/>
                <a:ea typeface="+mn-ea"/>
                <a:cs typeface="+mn-cs"/>
              </a:rPr>
              <a:t>- выбору стратегии по преодолению сопротивления изменению (Как будем</a:t>
            </a:r>
            <a:r>
              <a:rPr lang="ru-RU" sz="1200" kern="1200" baseline="0" dirty="0" smtClean="0">
                <a:solidFill>
                  <a:schemeClr val="tx1"/>
                </a:solidFill>
                <a:effectLst/>
                <a:latin typeface="+mn-lt"/>
                <a:ea typeface="+mn-ea"/>
                <a:cs typeface="+mn-cs"/>
              </a:rPr>
              <a:t> внедрять?</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 этапам внедрения ИС;</a:t>
            </a:r>
          </a:p>
          <a:p>
            <a:r>
              <a:rPr lang="ru-RU" sz="1200" kern="1200" dirty="0" smtClean="0">
                <a:solidFill>
                  <a:schemeClr val="tx1"/>
                </a:solidFill>
                <a:effectLst/>
                <a:latin typeface="+mn-lt"/>
                <a:ea typeface="+mn-ea"/>
                <a:cs typeface="+mn-cs"/>
              </a:rPr>
              <a:t>- оценке результатов внедрения ИС (Каких</a:t>
            </a:r>
            <a:r>
              <a:rPr lang="ru-RU" sz="1200" kern="1200" baseline="0" dirty="0" smtClean="0">
                <a:solidFill>
                  <a:schemeClr val="tx1"/>
                </a:solidFill>
                <a:effectLst/>
                <a:latin typeface="+mn-lt"/>
                <a:ea typeface="+mn-ea"/>
                <a:cs typeface="+mn-cs"/>
              </a:rPr>
              <a:t> результатов ожидаем?)</a:t>
            </a:r>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3</a:t>
            </a:fld>
            <a:endParaRPr lang="ru-RU" noProof="0"/>
          </a:p>
        </p:txBody>
      </p:sp>
    </p:spTree>
    <p:extLst>
      <p:ext uri="{BB962C8B-B14F-4D97-AF65-F5344CB8AC3E}">
        <p14:creationId xmlns:p14="http://schemas.microsoft.com/office/powerpoint/2010/main" val="29278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Можно рассмотреть следующие три основных</a:t>
            </a:r>
            <a:r>
              <a:rPr lang="ru-RU" sz="1200" b="0" i="0" kern="1200" baseline="0" dirty="0" smtClean="0">
                <a:solidFill>
                  <a:schemeClr val="tx1"/>
                </a:solidFill>
                <a:effectLst/>
                <a:latin typeface="+mn-lt"/>
                <a:ea typeface="+mn-ea"/>
                <a:cs typeface="+mn-cs"/>
              </a:rPr>
              <a:t> подхода</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4</a:t>
            </a:fld>
            <a:endParaRPr lang="ru-RU" noProof="0"/>
          </a:p>
        </p:txBody>
      </p:sp>
    </p:spTree>
    <p:extLst>
      <p:ext uri="{BB962C8B-B14F-4D97-AF65-F5344CB8AC3E}">
        <p14:creationId xmlns:p14="http://schemas.microsoft.com/office/powerpoint/2010/main" val="1156568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Заключение контракта с крупной компанией, внедряющей ИС. К преимуществам можно отнести опыт компании-</a:t>
            </a:r>
            <a:r>
              <a:rPr lang="ru-RU" sz="1200" b="0" i="0" kern="1200" dirty="0" err="1" smtClean="0">
                <a:solidFill>
                  <a:schemeClr val="tx1"/>
                </a:solidFill>
                <a:effectLst/>
                <a:latin typeface="+mn-lt"/>
                <a:ea typeface="+mn-ea"/>
                <a:cs typeface="+mn-cs"/>
              </a:rPr>
              <a:t>аутсорсера</a:t>
            </a:r>
            <a:r>
              <a:rPr lang="ru-RU" sz="1200" b="0" i="0" kern="1200" dirty="0" smtClean="0">
                <a:solidFill>
                  <a:schemeClr val="tx1"/>
                </a:solidFill>
                <a:effectLst/>
                <a:latin typeface="+mn-lt"/>
                <a:ea typeface="+mn-ea"/>
                <a:cs typeface="+mn-cs"/>
              </a:rPr>
              <a:t> и отдельных ее специалистов, а также наличие собственных проектных наработок. К недостаткам относят стоимость работ, возможную текучку кадров и возможность того, что за громким именем могут стоять не самые лучшие специалисты;</a:t>
            </a:r>
          </a:p>
          <a:p>
            <a:r>
              <a:rPr lang="ru-RU" sz="1200" b="0" i="0" kern="1200" dirty="0" smtClean="0">
                <a:solidFill>
                  <a:schemeClr val="tx1"/>
                </a:solidFill>
                <a:effectLst/>
                <a:latin typeface="+mn-lt"/>
                <a:ea typeface="+mn-ea"/>
                <a:cs typeface="+mn-cs"/>
              </a:rPr>
              <a:t>Приглашение небольшой, региональной IT-компании. Однозначным плюсом является высокая вероятность того, что внедрение автоматизированной информационной системы станет приоритетным проектом для нее. Если проект предстоит крупный, а значит долгий, стоит опасаться внезапных смен руководства, специалистов и приоритетов небольших фирм-</a:t>
            </a:r>
            <a:r>
              <a:rPr lang="ru-RU" sz="1200" b="0" i="0" kern="1200" dirty="0" err="1" smtClean="0">
                <a:solidFill>
                  <a:schemeClr val="tx1"/>
                </a:solidFill>
                <a:effectLst/>
                <a:latin typeface="+mn-lt"/>
                <a:ea typeface="+mn-ea"/>
                <a:cs typeface="+mn-cs"/>
              </a:rPr>
              <a:t>внедренцев</a:t>
            </a:r>
            <a:r>
              <a:rPr lang="ru-RU" sz="1200" b="0" i="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5</a:t>
            </a:fld>
            <a:endParaRPr lang="ru-RU" noProof="0"/>
          </a:p>
        </p:txBody>
      </p:sp>
    </p:spTree>
    <p:extLst>
      <p:ext uri="{BB962C8B-B14F-4D97-AF65-F5344CB8AC3E}">
        <p14:creationId xmlns:p14="http://schemas.microsoft.com/office/powerpoint/2010/main" val="2522627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Внедрение силами собственного IT-отдела. В этом варианте привлекает отсутствие дополнительных трат, постоянная связь со специалистами и возможность лично управлять проектом. Однако тут кроется и большая опасность – специалисты IT-отдела, зачастую зависящие от пользователей и руководства, полностью ориентируются их решения, в том числе не всегда правильные;</a:t>
            </a:r>
          </a:p>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6</a:t>
            </a:fld>
            <a:endParaRPr lang="ru-RU" noProof="0"/>
          </a:p>
        </p:txBody>
      </p:sp>
    </p:spTree>
    <p:extLst>
      <p:ext uri="{BB962C8B-B14F-4D97-AF65-F5344CB8AC3E}">
        <p14:creationId xmlns:p14="http://schemas.microsoft.com/office/powerpoint/2010/main" val="1876132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Приглашение эксперта. Отличный способ сэкономить и получить специалиста в нужной области. К недостаткам можно отнести необходимость высокой организованности всех сотрудников компании, зависимость успеха от одного человека и формальную ответственность за проект.</a:t>
            </a:r>
          </a:p>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7</a:t>
            </a:fld>
            <a:endParaRPr lang="ru-RU" noProof="0"/>
          </a:p>
        </p:txBody>
      </p:sp>
    </p:spTree>
    <p:extLst>
      <p:ext uri="{BB962C8B-B14F-4D97-AF65-F5344CB8AC3E}">
        <p14:creationId xmlns:p14="http://schemas.microsoft.com/office/powerpoint/2010/main" val="170241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lvl="0"/>
            <a:r>
              <a:rPr lang="ru-RU" sz="1200" kern="1200" dirty="0" smtClean="0">
                <a:solidFill>
                  <a:schemeClr val="tx1"/>
                </a:solidFill>
                <a:effectLst/>
                <a:latin typeface="+mn-lt"/>
                <a:ea typeface="+mn-ea"/>
                <a:cs typeface="+mn-cs"/>
              </a:rPr>
              <a:t>В первую очередь необходимо определить цель внедрения. Многие руководители высшего звена поверхностно относятся к этому этапу, но на самом деле он задает направление всему внедрению ИС;</a:t>
            </a:r>
          </a:p>
          <a:p>
            <a:pPr lvl="0"/>
            <a:r>
              <a:rPr lang="ru-RU" sz="1200" kern="1200" dirty="0" smtClean="0">
                <a:solidFill>
                  <a:schemeClr val="tx1"/>
                </a:solidFill>
                <a:effectLst/>
                <a:latin typeface="+mn-lt"/>
                <a:ea typeface="+mn-ea"/>
                <a:cs typeface="+mn-cs"/>
              </a:rPr>
              <a:t>Обследование бизнес-процессов компании. В этот этап входят интервью с менеджментом, рядовыми сотрудниками, составление схем по каждому процессу. На выходе получается уточнение целей внедрения и возможность предварительно оценить объем работ и стоимость;</a:t>
            </a:r>
          </a:p>
          <a:p>
            <a:pPr lvl="0"/>
            <a:r>
              <a:rPr lang="ru-RU" sz="1200" kern="1200" dirty="0" smtClean="0">
                <a:solidFill>
                  <a:schemeClr val="tx1"/>
                </a:solidFill>
                <a:effectLst/>
                <a:latin typeface="+mn-lt"/>
                <a:ea typeface="+mn-ea"/>
                <a:cs typeface="+mn-cs"/>
              </a:rPr>
              <a:t>Составление проекта, технического задания и регламента. В этих документах должны быть описаны все бизнес-процессы, участвующие во внедрении ИС. Старайтесь составлять проект внедрения максимально подробно, с указанием необходимых данных, их структуры, алгоритмов действий, рабочих мест;</a:t>
            </a:r>
          </a:p>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8</a:t>
            </a:fld>
            <a:endParaRPr lang="ru-RU" noProof="0"/>
          </a:p>
        </p:txBody>
      </p:sp>
    </p:spTree>
    <p:extLst>
      <p:ext uri="{BB962C8B-B14F-4D97-AF65-F5344CB8AC3E}">
        <p14:creationId xmlns:p14="http://schemas.microsoft.com/office/powerpoint/2010/main" val="374870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lvl="0"/>
            <a:r>
              <a:rPr lang="ru-RU" sz="1200" kern="1200" dirty="0" smtClean="0">
                <a:solidFill>
                  <a:schemeClr val="tx1"/>
                </a:solidFill>
                <a:effectLst/>
                <a:latin typeface="+mn-lt"/>
                <a:ea typeface="+mn-ea"/>
                <a:cs typeface="+mn-cs"/>
              </a:rPr>
              <a:t>Подготовка специалистов. Сотрудники компании при начале внедрения должны знать, что от них требуется, чтобы не задерживать выполнение работы. Также администраторы и разработчики компании должны начать разбираться в информационной системе. То есть сотрудники расширяют свои знания на благо компании;</a:t>
            </a:r>
            <a:endParaRPr lang="ru-RU" sz="11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Настройка информационной системы в соответствии со спецификой предприятия. В этот этап включается:</a:t>
            </a:r>
            <a:endParaRPr lang="ru-RU" sz="1100" kern="1200" dirty="0" smtClean="0">
              <a:solidFill>
                <a:schemeClr val="tx1"/>
              </a:solidFill>
              <a:effectLst/>
              <a:latin typeface="+mn-lt"/>
              <a:ea typeface="+mn-ea"/>
              <a:cs typeface="+mn-cs"/>
            </a:endParaRPr>
          </a:p>
          <a:p>
            <a:pPr lvl="1"/>
            <a:r>
              <a:rPr lang="ru-RU" sz="1200" kern="1200" dirty="0" smtClean="0">
                <a:solidFill>
                  <a:schemeClr val="tx1"/>
                </a:solidFill>
                <a:effectLst/>
                <a:latin typeface="+mn-lt"/>
                <a:ea typeface="+mn-ea"/>
                <a:cs typeface="+mn-cs"/>
              </a:rPr>
              <a:t>Разграничение прав на функционал системы для сотрудников;</a:t>
            </a:r>
            <a:endParaRPr lang="ru-RU" sz="1100" kern="1200" dirty="0" smtClean="0">
              <a:solidFill>
                <a:schemeClr val="tx1"/>
              </a:solidFill>
              <a:effectLst/>
              <a:latin typeface="+mn-lt"/>
              <a:ea typeface="+mn-ea"/>
              <a:cs typeface="+mn-cs"/>
            </a:endParaRPr>
          </a:p>
          <a:p>
            <a:pPr lvl="1"/>
            <a:r>
              <a:rPr lang="ru-RU" sz="1200" kern="1200" dirty="0" smtClean="0">
                <a:solidFill>
                  <a:schemeClr val="tx1"/>
                </a:solidFill>
                <a:effectLst/>
                <a:latin typeface="+mn-lt"/>
                <a:ea typeface="+mn-ea"/>
                <a:cs typeface="+mn-cs"/>
              </a:rPr>
              <a:t>Начальное заполнение данных;</a:t>
            </a:r>
            <a:endParaRPr lang="ru-RU" sz="1100" kern="1200" dirty="0" smtClean="0">
              <a:solidFill>
                <a:schemeClr val="tx1"/>
              </a:solidFill>
              <a:effectLst/>
              <a:latin typeface="+mn-lt"/>
              <a:ea typeface="+mn-ea"/>
              <a:cs typeface="+mn-cs"/>
            </a:endParaRPr>
          </a:p>
          <a:p>
            <a:pPr lvl="1"/>
            <a:r>
              <a:rPr lang="ru-RU" sz="1200" kern="1200" dirty="0" smtClean="0">
                <a:solidFill>
                  <a:schemeClr val="tx1"/>
                </a:solidFill>
                <a:effectLst/>
                <a:latin typeface="+mn-lt"/>
                <a:ea typeface="+mn-ea"/>
                <a:cs typeface="+mn-cs"/>
              </a:rPr>
              <a:t>Настройка алгоритмов расчетов, создание необходимых отчетов.</a:t>
            </a:r>
            <a:endParaRPr lang="ru-RU" sz="11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Тестирование информационной системы. На этом этапе могут обнаружиться проблемы внедрения в разрезе алгоритмов или необходимость в новых отчетах;</a:t>
            </a:r>
            <a:endParaRPr lang="ru-RU" sz="11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rtl="0"/>
            <a:fld id="{8530193B-564F-4854-8A52-728F3FB19C85}" type="slidenum">
              <a:rPr lang="ru-RU" noProof="0" smtClean="0"/>
              <a:t>9</a:t>
            </a:fld>
            <a:endParaRPr lang="ru-RU" noProof="0"/>
          </a:p>
        </p:txBody>
      </p:sp>
    </p:spTree>
    <p:extLst>
      <p:ext uri="{BB962C8B-B14F-4D97-AF65-F5344CB8AC3E}">
        <p14:creationId xmlns:p14="http://schemas.microsoft.com/office/powerpoint/2010/main" val="2195446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2/23/2022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rtl="0"/>
            <a:fld id="{19B51A1E-902D-48AF-9020-955120F399B6}" type="slidenum">
              <a:rPr lang="ru-RU" noProof="0" smtClean="0"/>
              <a:pPr/>
              <a:t>‹#›</a:t>
            </a:fld>
            <a:endParaRPr lang="ru-RU" noProof="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0" name="Прямоугольник 9">
            <a:extLst>
              <a:ext uri="{FF2B5EF4-FFF2-40B4-BE49-F238E27FC236}">
                <a16:creationId xmlns=""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2" name="Прямоугольник 11">
            <a:extLst>
              <a:ext uri="{FF2B5EF4-FFF2-40B4-BE49-F238E27FC236}">
                <a16:creationId xmlns=""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3" name="Прямоугольник 12">
            <a:extLst>
              <a:ext uri="{FF2B5EF4-FFF2-40B4-BE49-F238E27FC236}">
                <a16:creationId xmlns=""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5" name="Прямоугольник 14">
            <a:extLst>
              <a:ext uri="{FF2B5EF4-FFF2-40B4-BE49-F238E27FC236}">
                <a16:creationId xmlns=""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16130192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2/23/2022</a:t>
            </a:fld>
            <a:endParaRPr lang="en-US" dirty="0"/>
          </a:p>
        </p:txBody>
      </p:sp>
      <p:sp>
        <p:nvSpPr>
          <p:cNvPr id="5" name="Footer Placeholder 4"/>
          <p:cNvSpPr>
            <a:spLocks noGrp="1"/>
          </p:cNvSpPr>
          <p:nvPr>
            <p:ph type="ftr" sz="quarter" idx="11"/>
          </p:nvPr>
        </p:nvSpPr>
        <p:spPr/>
        <p:txBody>
          <a:bodyPr/>
          <a:lstStyle/>
          <a:p>
            <a:pPr rtl="0"/>
            <a:endParaRPr lang="ru-RU" noProof="0"/>
          </a:p>
        </p:txBody>
      </p:sp>
      <p:sp>
        <p:nvSpPr>
          <p:cNvPr id="6" name="Slide Number Placeholder 5"/>
          <p:cNvSpPr>
            <a:spLocks noGrp="1"/>
          </p:cNvSpPr>
          <p:nvPr>
            <p:ph type="sldNum" sz="quarter" idx="12"/>
          </p:nvPr>
        </p:nvSpPr>
        <p:spPr/>
        <p:txBody>
          <a:bodyPr/>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202964172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2/23/2022</a:t>
            </a:fld>
            <a:endParaRPr lang="en-US" dirty="0"/>
          </a:p>
        </p:txBody>
      </p:sp>
      <p:sp>
        <p:nvSpPr>
          <p:cNvPr id="5" name="Footer Placeholder 4"/>
          <p:cNvSpPr>
            <a:spLocks noGrp="1"/>
          </p:cNvSpPr>
          <p:nvPr>
            <p:ph type="ftr" sz="quarter" idx="11"/>
          </p:nvPr>
        </p:nvSpPr>
        <p:spPr/>
        <p:txBody>
          <a:bodyPr/>
          <a:lstStyle/>
          <a:p>
            <a:pPr rtl="0"/>
            <a:endParaRPr lang="ru-RU" noProof="0"/>
          </a:p>
        </p:txBody>
      </p:sp>
      <p:sp>
        <p:nvSpPr>
          <p:cNvPr id="6" name="Slide Number Placeholder 5"/>
          <p:cNvSpPr>
            <a:spLocks noGrp="1"/>
          </p:cNvSpPr>
          <p:nvPr>
            <p:ph type="sldNum" sz="quarter" idx="12"/>
          </p:nvPr>
        </p:nvSpPr>
        <p:spPr/>
        <p:txBody>
          <a:bodyPr/>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211650035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Титульный слайд с малым изображением">
    <p:spTree>
      <p:nvGrpSpPr>
        <p:cNvPr id="1" name=""/>
        <p:cNvGrpSpPr/>
        <p:nvPr/>
      </p:nvGrpSpPr>
      <p:grpSpPr>
        <a:xfrm>
          <a:off x="0" y="0"/>
          <a:ext cx="0" cy="0"/>
          <a:chOff x="0" y="0"/>
          <a:chExt cx="0" cy="0"/>
        </a:xfrm>
      </p:grpSpPr>
      <p:sp>
        <p:nvSpPr>
          <p:cNvPr id="9" name="Рисунок 1">
            <a:extLst>
              <a:ext uri="{FF2B5EF4-FFF2-40B4-BE49-F238E27FC236}">
                <a16:creationId xmlns=""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фото</a:t>
            </a:r>
          </a:p>
        </p:txBody>
      </p:sp>
      <p:sp>
        <p:nvSpPr>
          <p:cNvPr id="2" name="Заголовок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ru-RU" noProof="0"/>
              <a:t>НАЗВАНИЕ ПРЕЗЕНТАЦИИ</a:t>
            </a:r>
          </a:p>
        </p:txBody>
      </p:sp>
      <p:sp>
        <p:nvSpPr>
          <p:cNvPr id="3" name="Подзаголовок 2">
            <a:extLst>
              <a:ext uri="{FF2B5EF4-FFF2-40B4-BE49-F238E27FC236}">
                <a16:creationId xmlns=""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a:p>
        </p:txBody>
      </p:sp>
      <p:sp>
        <p:nvSpPr>
          <p:cNvPr id="7" name="Прямоугольник 6">
            <a:extLst>
              <a:ext uri="{FF2B5EF4-FFF2-40B4-BE49-F238E27FC236}">
                <a16:creationId xmlns=""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8" name="Прямоугольник 7">
            <a:extLst>
              <a:ext uri="{FF2B5EF4-FFF2-40B4-BE49-F238E27FC236}">
                <a16:creationId xmlns=""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1" name="Прямоугольник 10">
            <a:extLst>
              <a:ext uri="{FF2B5EF4-FFF2-40B4-BE49-F238E27FC236}">
                <a16:creationId xmlns=""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93743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Слайд с благодарственным текстом">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ru-RU" noProof="0"/>
              <a:t>Спасибо</a:t>
            </a:r>
          </a:p>
        </p:txBody>
      </p:sp>
      <p:sp>
        <p:nvSpPr>
          <p:cNvPr id="7" name="Прямоугольник 6">
            <a:extLst>
              <a:ext uri="{FF2B5EF4-FFF2-40B4-BE49-F238E27FC236}">
                <a16:creationId xmlns=""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8" name="Прямоугольник 7">
            <a:extLst>
              <a:ext uri="{FF2B5EF4-FFF2-40B4-BE49-F238E27FC236}">
                <a16:creationId xmlns=""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1" name="Прямоугольник 10">
            <a:extLst>
              <a:ext uri="{FF2B5EF4-FFF2-40B4-BE49-F238E27FC236}">
                <a16:creationId xmlns=""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0" name="Текст 5">
            <a:extLst>
              <a:ext uri="{FF2B5EF4-FFF2-40B4-BE49-F238E27FC236}">
                <a16:creationId xmlns=""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ru-RU" noProof="0"/>
              <a:t>Полное имя</a:t>
            </a:r>
          </a:p>
        </p:txBody>
      </p:sp>
      <p:sp>
        <p:nvSpPr>
          <p:cNvPr id="12" name="Текст 6">
            <a:extLst>
              <a:ext uri="{FF2B5EF4-FFF2-40B4-BE49-F238E27FC236}">
                <a16:creationId xmlns=""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ru-RU" noProof="0"/>
              <a:t>Номер телефона</a:t>
            </a:r>
          </a:p>
        </p:txBody>
      </p:sp>
      <p:sp>
        <p:nvSpPr>
          <p:cNvPr id="13" name="Текст 7">
            <a:extLst>
              <a:ext uri="{FF2B5EF4-FFF2-40B4-BE49-F238E27FC236}">
                <a16:creationId xmlns=""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ru-RU" noProof="0"/>
              <a:t>Электронная почта или контакт в социальной сети</a:t>
            </a:r>
          </a:p>
        </p:txBody>
      </p:sp>
      <p:sp>
        <p:nvSpPr>
          <p:cNvPr id="14" name="Текст 8">
            <a:extLst>
              <a:ext uri="{FF2B5EF4-FFF2-40B4-BE49-F238E27FC236}">
                <a16:creationId xmlns=""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ru-RU" noProof="0"/>
              <a:t>Веб-сайт компании</a:t>
            </a:r>
          </a:p>
        </p:txBody>
      </p:sp>
    </p:spTree>
    <p:extLst>
      <p:ext uri="{BB962C8B-B14F-4D97-AF65-F5344CB8AC3E}">
        <p14:creationId xmlns:p14="http://schemas.microsoft.com/office/powerpoint/2010/main" val="2900677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 слайд">
    <p:spTree>
      <p:nvGrpSpPr>
        <p:cNvPr id="1" name=""/>
        <p:cNvGrpSpPr/>
        <p:nvPr/>
      </p:nvGrpSpPr>
      <p:grpSpPr>
        <a:xfrm>
          <a:off x="0" y="0"/>
          <a:ext cx="0" cy="0"/>
          <a:chOff x="0" y="0"/>
          <a:chExt cx="0" cy="0"/>
        </a:xfrm>
      </p:grpSpPr>
      <p:sp>
        <p:nvSpPr>
          <p:cNvPr id="12" name="Прямоугольник 11">
            <a:extLst>
              <a:ext uri="{FF2B5EF4-FFF2-40B4-BE49-F238E27FC236}">
                <a16:creationId xmlns=""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ru-RU" noProof="0"/>
              <a:t>НАЗВАНИЕ ПРЕЗЕНТАЦИИ</a:t>
            </a:r>
          </a:p>
        </p:txBody>
      </p:sp>
      <p:sp>
        <p:nvSpPr>
          <p:cNvPr id="3" name="Подзаголовок 2">
            <a:extLst>
              <a:ext uri="{FF2B5EF4-FFF2-40B4-BE49-F238E27FC236}">
                <a16:creationId xmlns=""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a:p>
        </p:txBody>
      </p:sp>
      <p:sp>
        <p:nvSpPr>
          <p:cNvPr id="7" name="Прямоугольник 6">
            <a:extLst>
              <a:ext uri="{FF2B5EF4-FFF2-40B4-BE49-F238E27FC236}">
                <a16:creationId xmlns=""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8" name="Прямоугольник 7">
            <a:extLst>
              <a:ext uri="{FF2B5EF4-FFF2-40B4-BE49-F238E27FC236}">
                <a16:creationId xmlns=""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1" name="Прямоугольник 10">
            <a:extLst>
              <a:ext uri="{FF2B5EF4-FFF2-40B4-BE49-F238E27FC236}">
                <a16:creationId xmlns=""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5" name="Номер слайда 4">
            <a:extLst>
              <a:ext uri="{FF2B5EF4-FFF2-40B4-BE49-F238E27FC236}">
                <a16:creationId xmlns=""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2218115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Титульный слайд с большим изображением">
    <p:spTree>
      <p:nvGrpSpPr>
        <p:cNvPr id="1" name=""/>
        <p:cNvGrpSpPr/>
        <p:nvPr/>
      </p:nvGrpSpPr>
      <p:grpSpPr>
        <a:xfrm>
          <a:off x="0" y="0"/>
          <a:ext cx="0" cy="0"/>
          <a:chOff x="0" y="0"/>
          <a:chExt cx="0" cy="0"/>
        </a:xfrm>
      </p:grpSpPr>
      <p:sp>
        <p:nvSpPr>
          <p:cNvPr id="9" name="Рисунок 1">
            <a:extLst>
              <a:ext uri="{FF2B5EF4-FFF2-40B4-BE49-F238E27FC236}">
                <a16:creationId xmlns=""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фото</a:t>
            </a:r>
          </a:p>
        </p:txBody>
      </p:sp>
      <p:sp>
        <p:nvSpPr>
          <p:cNvPr id="2" name="Заголовок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ru-RU" noProof="0"/>
              <a:t>НАЗВАНИЕ ПРЕЗЕНТАЦИИ</a:t>
            </a:r>
          </a:p>
        </p:txBody>
      </p:sp>
      <p:sp>
        <p:nvSpPr>
          <p:cNvPr id="3" name="Подзаголовок 2">
            <a:extLst>
              <a:ext uri="{FF2B5EF4-FFF2-40B4-BE49-F238E27FC236}">
                <a16:creationId xmlns=""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a:p>
        </p:txBody>
      </p:sp>
      <p:sp>
        <p:nvSpPr>
          <p:cNvPr id="7" name="Прямоугольник 6">
            <a:extLst>
              <a:ext uri="{FF2B5EF4-FFF2-40B4-BE49-F238E27FC236}">
                <a16:creationId xmlns=""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8" name="Прямоугольник 7">
            <a:extLst>
              <a:ext uri="{FF2B5EF4-FFF2-40B4-BE49-F238E27FC236}">
                <a16:creationId xmlns=""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1" name="Прямоугольник 10">
            <a:extLst>
              <a:ext uri="{FF2B5EF4-FFF2-40B4-BE49-F238E27FC236}">
                <a16:creationId xmlns=""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5" name="Номер слайда 4">
            <a:extLst>
              <a:ext uri="{FF2B5EF4-FFF2-40B4-BE49-F238E27FC236}">
                <a16:creationId xmlns=""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4094738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Фотография 1">
    <p:spTree>
      <p:nvGrpSpPr>
        <p:cNvPr id="1" name=""/>
        <p:cNvGrpSpPr/>
        <p:nvPr/>
      </p:nvGrpSpPr>
      <p:grpSpPr>
        <a:xfrm>
          <a:off x="0" y="0"/>
          <a:ext cx="0" cy="0"/>
          <a:chOff x="0" y="0"/>
          <a:chExt cx="0" cy="0"/>
        </a:xfrm>
      </p:grpSpPr>
      <p:sp>
        <p:nvSpPr>
          <p:cNvPr id="8" name="Рисунок 1">
            <a:extLst>
              <a:ext uri="{FF2B5EF4-FFF2-40B4-BE49-F238E27FC236}">
                <a16:creationId xmlns=""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фото</a:t>
            </a:r>
          </a:p>
        </p:txBody>
      </p:sp>
      <p:sp>
        <p:nvSpPr>
          <p:cNvPr id="2" name="Заголовок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ru-RU" noProof="0"/>
              <a:t>Щелкните, чтобы изменить заголовок</a:t>
            </a:r>
          </a:p>
        </p:txBody>
      </p:sp>
      <p:sp>
        <p:nvSpPr>
          <p:cNvPr id="10" name="Подзаголовок 2">
            <a:extLst>
              <a:ext uri="{FF2B5EF4-FFF2-40B4-BE49-F238E27FC236}">
                <a16:creationId xmlns=""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a:t>Подзаголовок</a:t>
            </a:r>
          </a:p>
        </p:txBody>
      </p:sp>
      <p:sp>
        <p:nvSpPr>
          <p:cNvPr id="3" name="Объект 2">
            <a:extLst>
              <a:ext uri="{FF2B5EF4-FFF2-40B4-BE49-F238E27FC236}">
                <a16:creationId xmlns=""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Нижний колонтитул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rtlCol="0"/>
          <a:lstStyle/>
          <a:p>
            <a:pPr rtl="0"/>
            <a:endParaRPr lang="ru-RU" noProof="0"/>
          </a:p>
        </p:txBody>
      </p:sp>
      <p:sp>
        <p:nvSpPr>
          <p:cNvPr id="5" name="Номер слайда 4">
            <a:extLst>
              <a:ext uri="{FF2B5EF4-FFF2-40B4-BE49-F238E27FC236}">
                <a16:creationId xmlns=""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1350103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Фотография 2">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Нижний колонтитул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rtlCol="0"/>
          <a:lstStyle/>
          <a:p>
            <a:pPr rtl="0"/>
            <a:endParaRPr lang="ru-RU" noProof="0"/>
          </a:p>
        </p:txBody>
      </p:sp>
      <p:sp>
        <p:nvSpPr>
          <p:cNvPr id="5" name="Номер слайда 4">
            <a:extLst>
              <a:ext uri="{FF2B5EF4-FFF2-40B4-BE49-F238E27FC236}">
                <a16:creationId xmlns=""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ru-RU" noProof="0" smtClean="0"/>
              <a:pPr/>
              <a:t>‹#›</a:t>
            </a:fld>
            <a:endParaRPr lang="ru-RU" noProof="0"/>
          </a:p>
        </p:txBody>
      </p:sp>
      <p:sp>
        <p:nvSpPr>
          <p:cNvPr id="9" name="Рисунок 6">
            <a:extLst>
              <a:ext uri="{FF2B5EF4-FFF2-40B4-BE49-F238E27FC236}">
                <a16:creationId xmlns=""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фото</a:t>
            </a:r>
          </a:p>
        </p:txBody>
      </p:sp>
      <p:sp>
        <p:nvSpPr>
          <p:cNvPr id="6" name="Заголовок 5">
            <a:extLst>
              <a:ext uri="{FF2B5EF4-FFF2-40B4-BE49-F238E27FC236}">
                <a16:creationId xmlns=""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ru-RU" noProof="0" smtClean="0"/>
              <a:t>Образец заголовка</a:t>
            </a:r>
            <a:endParaRPr lang="ru-RU" noProof="0"/>
          </a:p>
        </p:txBody>
      </p:sp>
      <p:sp>
        <p:nvSpPr>
          <p:cNvPr id="11" name="Подзаголовок 2">
            <a:extLst>
              <a:ext uri="{FF2B5EF4-FFF2-40B4-BE49-F238E27FC236}">
                <a16:creationId xmlns=""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a:t>Подзаголовок</a:t>
            </a:r>
          </a:p>
        </p:txBody>
      </p:sp>
    </p:spTree>
    <p:extLst>
      <p:ext uri="{BB962C8B-B14F-4D97-AF65-F5344CB8AC3E}">
        <p14:creationId xmlns:p14="http://schemas.microsoft.com/office/powerpoint/2010/main" val="2347197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Сравнение с подзаголовком">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ru-RU" noProof="0"/>
              <a:t>Щелкните, чтобы изменить заголовок</a:t>
            </a:r>
          </a:p>
        </p:txBody>
      </p:sp>
      <p:sp>
        <p:nvSpPr>
          <p:cNvPr id="9" name="Подзаголовок 2">
            <a:extLst>
              <a:ext uri="{FF2B5EF4-FFF2-40B4-BE49-F238E27FC236}">
                <a16:creationId xmlns=""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a:t>Подзаголовок</a:t>
            </a:r>
          </a:p>
        </p:txBody>
      </p:sp>
      <p:sp>
        <p:nvSpPr>
          <p:cNvPr id="3" name="Сравнение слева — заполнитель 1">
            <a:extLst>
              <a:ext uri="{FF2B5EF4-FFF2-40B4-BE49-F238E27FC236}">
                <a16:creationId xmlns=""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2">
            <a:extLst>
              <a:ext uri="{FF2B5EF4-FFF2-40B4-BE49-F238E27FC236}">
                <a16:creationId xmlns="" xmlns:a16="http://schemas.microsoft.com/office/drawing/2014/main" id="{9FD584DA-F775-47B8-A1D7-6556AD5FCBD2}"/>
              </a:ext>
            </a:extLst>
          </p:cNvPr>
          <p:cNvSpPr>
            <a:spLocks noGrp="1"/>
          </p:cNvSpPr>
          <p:nvPr>
            <p:ph sz="half" idx="2"/>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12" name="Сравнение слева — заполнитель 2">
            <a:extLst>
              <a:ext uri="{FF2B5EF4-FFF2-40B4-BE49-F238E27FC236}">
                <a16:creationId xmlns=""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ru-RU" noProof="0" smtClean="0"/>
              <a:t>Образец текста</a:t>
            </a:r>
          </a:p>
        </p:txBody>
      </p:sp>
      <p:sp>
        <p:nvSpPr>
          <p:cNvPr id="8" name="Текст 4">
            <a:extLst>
              <a:ext uri="{FF2B5EF4-FFF2-40B4-BE49-F238E27FC236}">
                <a16:creationId xmlns=""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5" name="Нижний колонтитул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rtlCol="0"/>
          <a:lstStyle/>
          <a:p>
            <a:pPr rtl="0"/>
            <a:endParaRPr lang="ru-RU" noProof="0"/>
          </a:p>
        </p:txBody>
      </p:sp>
      <p:sp>
        <p:nvSpPr>
          <p:cNvPr id="6" name="Номер слайда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2509955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Большое фото">
    <p:spTree>
      <p:nvGrpSpPr>
        <p:cNvPr id="1" name=""/>
        <p:cNvGrpSpPr/>
        <p:nvPr/>
      </p:nvGrpSpPr>
      <p:grpSpPr>
        <a:xfrm>
          <a:off x="0" y="0"/>
          <a:ext cx="0" cy="0"/>
          <a:chOff x="0" y="0"/>
          <a:chExt cx="0" cy="0"/>
        </a:xfrm>
      </p:grpSpPr>
      <p:sp>
        <p:nvSpPr>
          <p:cNvPr id="7" name="Рисунок 6">
            <a:extLst>
              <a:ext uri="{FF2B5EF4-FFF2-40B4-BE49-F238E27FC236}">
                <a16:creationId xmlns=""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фото</a:t>
            </a:r>
          </a:p>
        </p:txBody>
      </p:sp>
      <p:sp>
        <p:nvSpPr>
          <p:cNvPr id="3" name="Объект 2">
            <a:extLst>
              <a:ext uri="{FF2B5EF4-FFF2-40B4-BE49-F238E27FC236}">
                <a16:creationId xmlns=""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a:t>Введите подпись</a:t>
            </a:r>
          </a:p>
        </p:txBody>
      </p:sp>
      <p:sp>
        <p:nvSpPr>
          <p:cNvPr id="4" name="Нижний колонтитул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rtlCol="0"/>
          <a:lstStyle/>
          <a:p>
            <a:pPr rtl="0"/>
            <a:endParaRPr lang="ru-RU" noProof="0"/>
          </a:p>
        </p:txBody>
      </p:sp>
      <p:sp>
        <p:nvSpPr>
          <p:cNvPr id="2" name="Номер слайда 1">
            <a:extLst>
              <a:ext uri="{FF2B5EF4-FFF2-40B4-BE49-F238E27FC236}">
                <a16:creationId xmlns=""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ru-RU" noProof="0" smtClean="0"/>
              <a:pPr/>
              <a:t>‹#›</a:t>
            </a:fld>
            <a:endParaRPr lang="ru-RU" noProof="0"/>
          </a:p>
        </p:txBody>
      </p:sp>
      <p:sp>
        <p:nvSpPr>
          <p:cNvPr id="5" name="Заголовок 4">
            <a:extLst>
              <a:ext uri="{FF2B5EF4-FFF2-40B4-BE49-F238E27FC236}">
                <a16:creationId xmlns="" xmlns:a16="http://schemas.microsoft.com/office/drawing/2014/main" id="{16EFF903-F1F3-440A-B12C-9FD51606B03D}"/>
              </a:ext>
            </a:extLst>
          </p:cNvPr>
          <p:cNvSpPr>
            <a:spLocks noGrp="1"/>
          </p:cNvSpPr>
          <p:nvPr>
            <p:ph type="title"/>
          </p:nvPr>
        </p:nvSpPr>
        <p:spPr/>
        <p:txBody>
          <a:bodyPr rtlCol="0"/>
          <a:lstStyle/>
          <a:p>
            <a:pPr rtl="0"/>
            <a:r>
              <a:rPr lang="ru-RU" noProof="0" smtClean="0"/>
              <a:t>Образец заголовка</a:t>
            </a:r>
            <a:endParaRPr lang="ru-RU" noProof="0"/>
          </a:p>
        </p:txBody>
      </p:sp>
    </p:spTree>
    <p:extLst>
      <p:ext uri="{BB962C8B-B14F-4D97-AF65-F5344CB8AC3E}">
        <p14:creationId xmlns:p14="http://schemas.microsoft.com/office/powerpoint/2010/main" val="198778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2/23/2022</a:t>
            </a:fld>
            <a:endParaRPr lang="en-US" dirty="0"/>
          </a:p>
        </p:txBody>
      </p:sp>
      <p:sp>
        <p:nvSpPr>
          <p:cNvPr id="5" name="Footer Placeholder 4"/>
          <p:cNvSpPr>
            <a:spLocks noGrp="1"/>
          </p:cNvSpPr>
          <p:nvPr>
            <p:ph type="ftr" sz="quarter" idx="11"/>
          </p:nvPr>
        </p:nvSpPr>
        <p:spPr/>
        <p:txBody>
          <a:bodyPr/>
          <a:lstStyle/>
          <a:p>
            <a:pPr rtl="0"/>
            <a:endParaRPr lang="ru-RU" noProof="0"/>
          </a:p>
        </p:txBody>
      </p:sp>
      <p:sp>
        <p:nvSpPr>
          <p:cNvPr id="6" name="Slide Number Placeholder 5"/>
          <p:cNvSpPr>
            <a:spLocks noGrp="1"/>
          </p:cNvSpPr>
          <p:nvPr>
            <p:ph type="sldNum" sz="quarter" idx="12"/>
          </p:nvPr>
        </p:nvSpPr>
        <p:spPr/>
        <p:txBody>
          <a:bodyPr/>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273846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 столбц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ru-RU" noProof="0"/>
              <a:t>Щелкните, чтобы изменить заголовок</a:t>
            </a:r>
          </a:p>
        </p:txBody>
      </p:sp>
      <p:sp>
        <p:nvSpPr>
          <p:cNvPr id="9" name="Подзаголовок 2">
            <a:extLst>
              <a:ext uri="{FF2B5EF4-FFF2-40B4-BE49-F238E27FC236}">
                <a16:creationId xmlns=""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a:t>Подзаголовок</a:t>
            </a:r>
          </a:p>
        </p:txBody>
      </p:sp>
      <p:sp>
        <p:nvSpPr>
          <p:cNvPr id="3" name="Объект 2">
            <a:extLst>
              <a:ext uri="{FF2B5EF4-FFF2-40B4-BE49-F238E27FC236}">
                <a16:creationId xmlns="" xmlns:a16="http://schemas.microsoft.com/office/drawing/2014/main" id="{B1948E38-8FB0-4E51-A01C-C88794372E50}"/>
              </a:ext>
            </a:extLst>
          </p:cNvPr>
          <p:cNvSpPr>
            <a:spLocks noGrp="1"/>
          </p:cNvSpPr>
          <p:nvPr>
            <p:ph idx="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5" name="Текст 4">
            <a:extLst>
              <a:ext uri="{FF2B5EF4-FFF2-40B4-BE49-F238E27FC236}">
                <a16:creationId xmlns=""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11" name="Текст 5">
            <a:extLst>
              <a:ext uri="{FF2B5EF4-FFF2-40B4-BE49-F238E27FC236}">
                <a16:creationId xmlns=""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Нижний колонтитул 3">
            <a:extLst>
              <a:ext uri="{FF2B5EF4-FFF2-40B4-BE49-F238E27FC236}">
                <a16:creationId xmlns="" xmlns:a16="http://schemas.microsoft.com/office/drawing/2014/main" id="{6D4BCA97-F31B-451D-82F8-6E000DF2118A}"/>
              </a:ext>
            </a:extLst>
          </p:cNvPr>
          <p:cNvSpPr>
            <a:spLocks noGrp="1"/>
          </p:cNvSpPr>
          <p:nvPr>
            <p:ph type="ftr" sz="quarter" idx="14"/>
          </p:nvPr>
        </p:nvSpPr>
        <p:spPr/>
        <p:txBody>
          <a:bodyPr rtlCol="0"/>
          <a:lstStyle/>
          <a:p>
            <a:pPr rtl="0"/>
            <a:endParaRPr lang="ru-RU" noProof="0"/>
          </a:p>
        </p:txBody>
      </p:sp>
      <p:sp>
        <p:nvSpPr>
          <p:cNvPr id="6" name="Номер слайда 5">
            <a:extLst>
              <a:ext uri="{FF2B5EF4-FFF2-40B4-BE49-F238E27FC236}">
                <a16:creationId xmlns=""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265438801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5 столбцов">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ru-RU" noProof="0"/>
              <a:t>Щелкните, чтобы изменить заголовок</a:t>
            </a:r>
          </a:p>
        </p:txBody>
      </p:sp>
      <p:sp>
        <p:nvSpPr>
          <p:cNvPr id="10" name="Подзаголовок 2">
            <a:extLst>
              <a:ext uri="{FF2B5EF4-FFF2-40B4-BE49-F238E27FC236}">
                <a16:creationId xmlns=""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a:t>Подзаголовок</a:t>
            </a:r>
          </a:p>
        </p:txBody>
      </p:sp>
      <p:sp>
        <p:nvSpPr>
          <p:cNvPr id="3" name="Объект 2">
            <a:extLst>
              <a:ext uri="{FF2B5EF4-FFF2-40B4-BE49-F238E27FC236}">
                <a16:creationId xmlns="" xmlns:a16="http://schemas.microsoft.com/office/drawing/2014/main" id="{B1948E38-8FB0-4E51-A01C-C88794372E50}"/>
              </a:ext>
            </a:extLst>
          </p:cNvPr>
          <p:cNvSpPr>
            <a:spLocks noGrp="1"/>
          </p:cNvSpPr>
          <p:nvPr>
            <p:ph idx="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5" name="Текст 4">
            <a:extLst>
              <a:ext uri="{FF2B5EF4-FFF2-40B4-BE49-F238E27FC236}">
                <a16:creationId xmlns=""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13" name="Текст 5">
            <a:extLst>
              <a:ext uri="{FF2B5EF4-FFF2-40B4-BE49-F238E27FC236}">
                <a16:creationId xmlns=""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15" name="Текст 6">
            <a:extLst>
              <a:ext uri="{FF2B5EF4-FFF2-40B4-BE49-F238E27FC236}">
                <a16:creationId xmlns=""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17" name="Текст 7">
            <a:extLst>
              <a:ext uri="{FF2B5EF4-FFF2-40B4-BE49-F238E27FC236}">
                <a16:creationId xmlns=""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Нижний колонтитул 3">
            <a:extLst>
              <a:ext uri="{FF2B5EF4-FFF2-40B4-BE49-F238E27FC236}">
                <a16:creationId xmlns="" xmlns:a16="http://schemas.microsoft.com/office/drawing/2014/main" id="{2D09234E-176D-4BBF-9391-7B6F018C51AB}"/>
              </a:ext>
            </a:extLst>
          </p:cNvPr>
          <p:cNvSpPr>
            <a:spLocks noGrp="1"/>
          </p:cNvSpPr>
          <p:nvPr>
            <p:ph type="ftr" sz="quarter" idx="16"/>
          </p:nvPr>
        </p:nvSpPr>
        <p:spPr/>
        <p:txBody>
          <a:bodyPr rtlCol="0"/>
          <a:lstStyle/>
          <a:p>
            <a:pPr rtl="0"/>
            <a:endParaRPr lang="ru-RU" noProof="0"/>
          </a:p>
        </p:txBody>
      </p:sp>
      <p:sp>
        <p:nvSpPr>
          <p:cNvPr id="6" name="Номер слайда 5">
            <a:extLst>
              <a:ext uri="{FF2B5EF4-FFF2-40B4-BE49-F238E27FC236}">
                <a16:creationId xmlns=""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974837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Заголовок и под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ru-RU" noProof="0"/>
              <a:t>Щелкните, чтобы изменить заголовок</a:t>
            </a:r>
          </a:p>
        </p:txBody>
      </p:sp>
      <p:sp>
        <p:nvSpPr>
          <p:cNvPr id="5" name="Подзаголовок 2">
            <a:extLst>
              <a:ext uri="{FF2B5EF4-FFF2-40B4-BE49-F238E27FC236}">
                <a16:creationId xmlns=""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a:t>Подзаголовок</a:t>
            </a:r>
          </a:p>
        </p:txBody>
      </p:sp>
      <p:sp>
        <p:nvSpPr>
          <p:cNvPr id="3" name="Нижний колонтитул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rtlCol="0"/>
          <a:lstStyle/>
          <a:p>
            <a:pPr rtl="0"/>
            <a:endParaRPr lang="ru-RU" noProof="0"/>
          </a:p>
        </p:txBody>
      </p:sp>
      <p:sp>
        <p:nvSpPr>
          <p:cNvPr id="4" name="Номер слайда 3">
            <a:extLst>
              <a:ext uri="{FF2B5EF4-FFF2-40B4-BE49-F238E27FC236}">
                <a16:creationId xmlns=""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Заголовок раздела">
    <p:spTree>
      <p:nvGrpSpPr>
        <p:cNvPr id="1" name=""/>
        <p:cNvGrpSpPr/>
        <p:nvPr/>
      </p:nvGrpSpPr>
      <p:grpSpPr>
        <a:xfrm>
          <a:off x="0" y="0"/>
          <a:ext cx="0" cy="0"/>
          <a:chOff x="0" y="0"/>
          <a:chExt cx="0" cy="0"/>
        </a:xfrm>
      </p:grpSpPr>
      <p:sp>
        <p:nvSpPr>
          <p:cNvPr id="5" name="Прямоугольник 4">
            <a:extLst>
              <a:ext uri="{FF2B5EF4-FFF2-40B4-BE49-F238E27FC236}">
                <a16:creationId xmlns=""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4" name="Нижний колонтитул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rtlCol="0"/>
          <a:lstStyle/>
          <a:p>
            <a:pPr rtl="0"/>
            <a:endParaRPr lang="ru-RU" noProof="0"/>
          </a:p>
        </p:txBody>
      </p:sp>
      <p:sp>
        <p:nvSpPr>
          <p:cNvPr id="2" name="Номер слайда 1">
            <a:extLst>
              <a:ext uri="{FF2B5EF4-FFF2-40B4-BE49-F238E27FC236}">
                <a16:creationId xmlns=""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ru-RU" noProof="0" smtClean="0"/>
              <a:pPr/>
              <a:t>‹#›</a:t>
            </a:fld>
            <a:endParaRPr lang="ru-RU" noProof="0"/>
          </a:p>
        </p:txBody>
      </p:sp>
      <p:sp>
        <p:nvSpPr>
          <p:cNvPr id="9" name="Подзаголовок 2">
            <a:extLst>
              <a:ext uri="{FF2B5EF4-FFF2-40B4-BE49-F238E27FC236}">
                <a16:creationId xmlns=""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a:p>
        </p:txBody>
      </p:sp>
      <p:sp>
        <p:nvSpPr>
          <p:cNvPr id="6" name="Заголовок 5">
            <a:extLst>
              <a:ext uri="{FF2B5EF4-FFF2-40B4-BE49-F238E27FC236}">
                <a16:creationId xmlns="" xmlns:a16="http://schemas.microsoft.com/office/drawing/2014/main" id="{6F4F2BBF-F210-4954-9C73-A0030AACDDFE}"/>
              </a:ext>
            </a:extLst>
          </p:cNvPr>
          <p:cNvSpPr>
            <a:spLocks noGrp="1"/>
          </p:cNvSpPr>
          <p:nvPr>
            <p:ph type="title"/>
          </p:nvPr>
        </p:nvSpPr>
        <p:spPr>
          <a:xfrm>
            <a:off x="6532775" y="993303"/>
            <a:ext cx="5053936" cy="2513468"/>
          </a:xfrm>
        </p:spPr>
        <p:txBody>
          <a:bodyPr rtlCol="0"/>
          <a:lstStyle>
            <a:lvl1pPr rtl="0">
              <a:defRPr sz="5400" cap="none">
                <a:solidFill>
                  <a:schemeClr val="bg1"/>
                </a:solidFill>
              </a:defRPr>
            </a:lvl1pPr>
          </a:lstStyle>
          <a:p>
            <a:pPr rtl="0"/>
            <a:r>
              <a:rPr lang="ru-RU" noProof="0" smtClean="0"/>
              <a:t>Образец заголовка</a:t>
            </a:r>
            <a:endParaRPr lang="ru-RU" noProof="0" dirty="0"/>
          </a:p>
        </p:txBody>
      </p:sp>
    </p:spTree>
    <p:extLst>
      <p:ext uri="{BB962C8B-B14F-4D97-AF65-F5344CB8AC3E}">
        <p14:creationId xmlns:p14="http://schemas.microsoft.com/office/powerpoint/2010/main" val="12277791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ru-RU" noProof="0"/>
              <a:t>Щелкните, чтобы изменить заголовок</a:t>
            </a:r>
          </a:p>
        </p:txBody>
      </p:sp>
      <p:sp>
        <p:nvSpPr>
          <p:cNvPr id="5" name="Нижний колонтитул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rtlCol="0"/>
          <a:lstStyle/>
          <a:p>
            <a:pPr rtl="0"/>
            <a:endParaRPr lang="ru-RU" noProof="0"/>
          </a:p>
        </p:txBody>
      </p:sp>
      <p:sp>
        <p:nvSpPr>
          <p:cNvPr id="6" name="Номер слайда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a:p>
        </p:txBody>
      </p:sp>
      <p:sp>
        <p:nvSpPr>
          <p:cNvPr id="10" name="Объект 2">
            <a:extLst>
              <a:ext uri="{FF2B5EF4-FFF2-40B4-BE49-F238E27FC236}">
                <a16:creationId xmlns="" xmlns:a16="http://schemas.microsoft.com/office/drawing/2014/main" id="{FD1EE834-4B70-4715-8346-1C0298347EE0}"/>
              </a:ext>
            </a:extLst>
          </p:cNvPr>
          <p:cNvSpPr>
            <a:spLocks noGrp="1"/>
          </p:cNvSpPr>
          <p:nvPr>
            <p:ph idx="1"/>
          </p:nvPr>
        </p:nvSpPr>
        <p:spPr>
          <a:xfrm>
            <a:off x="432000" y="1046375"/>
            <a:ext cx="9198000" cy="5130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Tree>
    <p:extLst>
      <p:ext uri="{BB962C8B-B14F-4D97-AF65-F5344CB8AC3E}">
        <p14:creationId xmlns:p14="http://schemas.microsoft.com/office/powerpoint/2010/main" val="2280088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ru-RU" noProof="0"/>
              <a:t>Щелкните, чтобы изменить заголовок</a:t>
            </a:r>
          </a:p>
        </p:txBody>
      </p:sp>
      <p:sp>
        <p:nvSpPr>
          <p:cNvPr id="5" name="Нижний колонтитул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rtlCol="0"/>
          <a:lstStyle/>
          <a:p>
            <a:pPr rtl="0"/>
            <a:endParaRPr lang="ru-RU" noProof="0"/>
          </a:p>
        </p:txBody>
      </p:sp>
      <p:sp>
        <p:nvSpPr>
          <p:cNvPr id="6" name="Номер слайда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a:p>
        </p:txBody>
      </p:sp>
      <p:sp>
        <p:nvSpPr>
          <p:cNvPr id="7" name="Объект 2">
            <a:extLst>
              <a:ext uri="{FF2B5EF4-FFF2-40B4-BE49-F238E27FC236}">
                <a16:creationId xmlns="" xmlns:a16="http://schemas.microsoft.com/office/drawing/2014/main" id="{EAE43F4C-1A64-4197-A44B-E6EB874E243B}"/>
              </a:ext>
            </a:extLst>
          </p:cNvPr>
          <p:cNvSpPr>
            <a:spLocks noGrp="1"/>
          </p:cNvSpPr>
          <p:nvPr>
            <p:ph sz="half" idx="1"/>
          </p:nvPr>
        </p:nvSpPr>
        <p:spPr>
          <a:xfrm>
            <a:off x="432000" y="1046376"/>
            <a:ext cx="4435831" cy="5130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8" name="Объект 3">
            <a:extLst>
              <a:ext uri="{FF2B5EF4-FFF2-40B4-BE49-F238E27FC236}">
                <a16:creationId xmlns="" xmlns:a16="http://schemas.microsoft.com/office/drawing/2014/main" id="{D7B3F5B8-DC28-4878-AC9F-D434D7542D8F}"/>
              </a:ext>
            </a:extLst>
          </p:cNvPr>
          <p:cNvSpPr>
            <a:spLocks noGrp="1"/>
          </p:cNvSpPr>
          <p:nvPr>
            <p:ph sz="half" idx="2"/>
          </p:nvPr>
        </p:nvSpPr>
        <p:spPr>
          <a:xfrm>
            <a:off x="5194169" y="1046376"/>
            <a:ext cx="4435831" cy="5130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Tree>
    <p:extLst>
      <p:ext uri="{BB962C8B-B14F-4D97-AF65-F5344CB8AC3E}">
        <p14:creationId xmlns:p14="http://schemas.microsoft.com/office/powerpoint/2010/main" val="3574397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ru-RU" noProof="0"/>
              <a:t>Щелкните, чтобы изменить заголовок</a:t>
            </a:r>
          </a:p>
        </p:txBody>
      </p:sp>
      <p:sp>
        <p:nvSpPr>
          <p:cNvPr id="5" name="Нижний колонтитул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rtlCol="0"/>
          <a:lstStyle/>
          <a:p>
            <a:pPr rtl="0"/>
            <a:endParaRPr lang="ru-RU" noProof="0"/>
          </a:p>
        </p:txBody>
      </p:sp>
      <p:sp>
        <p:nvSpPr>
          <p:cNvPr id="6" name="Номер слайда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a:p>
        </p:txBody>
      </p:sp>
      <p:sp>
        <p:nvSpPr>
          <p:cNvPr id="7" name="Текст 2">
            <a:extLst>
              <a:ext uri="{FF2B5EF4-FFF2-40B4-BE49-F238E27FC236}">
                <a16:creationId xmlns=""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8" name="Текст 4">
            <a:extLst>
              <a:ext uri="{FF2B5EF4-FFF2-40B4-BE49-F238E27FC236}">
                <a16:creationId xmlns=""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9" name="Объект 3">
            <a:extLst>
              <a:ext uri="{FF2B5EF4-FFF2-40B4-BE49-F238E27FC236}">
                <a16:creationId xmlns="" xmlns:a16="http://schemas.microsoft.com/office/drawing/2014/main" id="{BB0A14E0-899D-4594-BC9E-AE89BF0D3AB7}"/>
              </a:ext>
            </a:extLst>
          </p:cNvPr>
          <p:cNvSpPr>
            <a:spLocks noGrp="1"/>
          </p:cNvSpPr>
          <p:nvPr>
            <p:ph sz="half" idx="2"/>
          </p:nvPr>
        </p:nvSpPr>
        <p:spPr>
          <a:xfrm>
            <a:off x="432001" y="2096752"/>
            <a:ext cx="4434840" cy="4092911"/>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10" name="Объект 5">
            <a:extLst>
              <a:ext uri="{FF2B5EF4-FFF2-40B4-BE49-F238E27FC236}">
                <a16:creationId xmlns="" xmlns:a16="http://schemas.microsoft.com/office/drawing/2014/main" id="{2C699014-D902-4E9A-80CD-8D2BCFE67097}"/>
              </a:ext>
            </a:extLst>
          </p:cNvPr>
          <p:cNvSpPr>
            <a:spLocks noGrp="1"/>
          </p:cNvSpPr>
          <p:nvPr>
            <p:ph sz="quarter" idx="4"/>
          </p:nvPr>
        </p:nvSpPr>
        <p:spPr>
          <a:xfrm>
            <a:off x="5195160" y="2096752"/>
            <a:ext cx="4434840" cy="4092911"/>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Tree>
    <p:extLst>
      <p:ext uri="{BB962C8B-B14F-4D97-AF65-F5344CB8AC3E}">
        <p14:creationId xmlns:p14="http://schemas.microsoft.com/office/powerpoint/2010/main" val="8634682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Объект с подписью">
    <p:spTree>
      <p:nvGrpSpPr>
        <p:cNvPr id="1" name=""/>
        <p:cNvGrpSpPr/>
        <p:nvPr/>
      </p:nvGrpSpPr>
      <p:grpSpPr>
        <a:xfrm>
          <a:off x="0" y="0"/>
          <a:ext cx="0" cy="0"/>
          <a:chOff x="0" y="0"/>
          <a:chExt cx="0" cy="0"/>
        </a:xfrm>
      </p:grpSpPr>
      <p:sp>
        <p:nvSpPr>
          <p:cNvPr id="5" name="Нижний колонтитул 4">
            <a:extLst>
              <a:ext uri="{FF2B5EF4-FFF2-40B4-BE49-F238E27FC236}">
                <a16:creationId xmlns=""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endParaRPr lang="ru-RU" noProof="0"/>
          </a:p>
        </p:txBody>
      </p:sp>
      <p:sp>
        <p:nvSpPr>
          <p:cNvPr id="6" name="Номер слайда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a:p>
        </p:txBody>
      </p:sp>
      <p:sp>
        <p:nvSpPr>
          <p:cNvPr id="8" name="Заголовок 1">
            <a:extLst>
              <a:ext uri="{FF2B5EF4-FFF2-40B4-BE49-F238E27FC236}">
                <a16:creationId xmlns=""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ru-RU" noProof="0" smtClean="0"/>
              <a:t>Образец заголовка</a:t>
            </a:r>
            <a:endParaRPr lang="ru-RU" noProof="0"/>
          </a:p>
        </p:txBody>
      </p:sp>
      <p:sp>
        <p:nvSpPr>
          <p:cNvPr id="9" name="Текст 3">
            <a:extLst>
              <a:ext uri="{FF2B5EF4-FFF2-40B4-BE49-F238E27FC236}">
                <a16:creationId xmlns="" xmlns:a16="http://schemas.microsoft.com/office/drawing/2014/main" id="{0B6B7795-36CC-459B-AE8B-7FB2F40AF37C}"/>
              </a:ext>
            </a:extLst>
          </p:cNvPr>
          <p:cNvSpPr>
            <a:spLocks noGrp="1"/>
          </p:cNvSpPr>
          <p:nvPr>
            <p:ph type="body" sz="half" idx="2"/>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10" name="Объект 2">
            <a:extLst>
              <a:ext uri="{FF2B5EF4-FFF2-40B4-BE49-F238E27FC236}">
                <a16:creationId xmlns="" xmlns:a16="http://schemas.microsoft.com/office/drawing/2014/main" id="{79F53EF1-D412-467C-B7CE-30536F140AE1}"/>
              </a:ext>
            </a:extLst>
          </p:cNvPr>
          <p:cNvSpPr>
            <a:spLocks noGrp="1"/>
          </p:cNvSpPr>
          <p:nvPr>
            <p:ph idx="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Tree>
    <p:extLst>
      <p:ext uri="{BB962C8B-B14F-4D97-AF65-F5344CB8AC3E}">
        <p14:creationId xmlns:p14="http://schemas.microsoft.com/office/powerpoint/2010/main" val="3872000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Рисунок с подписью">
    <p:spTree>
      <p:nvGrpSpPr>
        <p:cNvPr id="1" name=""/>
        <p:cNvGrpSpPr/>
        <p:nvPr/>
      </p:nvGrpSpPr>
      <p:grpSpPr>
        <a:xfrm>
          <a:off x="0" y="0"/>
          <a:ext cx="0" cy="0"/>
          <a:chOff x="0" y="0"/>
          <a:chExt cx="0" cy="0"/>
        </a:xfrm>
      </p:grpSpPr>
      <p:sp>
        <p:nvSpPr>
          <p:cNvPr id="5" name="Нижний колонтитул 4">
            <a:extLst>
              <a:ext uri="{FF2B5EF4-FFF2-40B4-BE49-F238E27FC236}">
                <a16:creationId xmlns=""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endParaRPr lang="ru-RU" noProof="0"/>
          </a:p>
        </p:txBody>
      </p:sp>
      <p:sp>
        <p:nvSpPr>
          <p:cNvPr id="6" name="Номер слайда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a:p>
        </p:txBody>
      </p:sp>
      <p:sp>
        <p:nvSpPr>
          <p:cNvPr id="8" name="Заголовок 1">
            <a:extLst>
              <a:ext uri="{FF2B5EF4-FFF2-40B4-BE49-F238E27FC236}">
                <a16:creationId xmlns=""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ru-RU" noProof="0" smtClean="0"/>
              <a:t>Образец заголовка</a:t>
            </a:r>
            <a:endParaRPr lang="ru-RU" noProof="0" dirty="0"/>
          </a:p>
        </p:txBody>
      </p:sp>
      <p:sp>
        <p:nvSpPr>
          <p:cNvPr id="9" name="Текст 3">
            <a:extLst>
              <a:ext uri="{FF2B5EF4-FFF2-40B4-BE49-F238E27FC236}">
                <a16:creationId xmlns="" xmlns:a16="http://schemas.microsoft.com/office/drawing/2014/main" id="{0B6B7795-36CC-459B-AE8B-7FB2F40AF37C}"/>
              </a:ext>
            </a:extLst>
          </p:cNvPr>
          <p:cNvSpPr>
            <a:spLocks noGrp="1"/>
          </p:cNvSpPr>
          <p:nvPr>
            <p:ph type="body" sz="half" idx="2"/>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12" name="Рисунок 2">
            <a:extLst>
              <a:ext uri="{FF2B5EF4-FFF2-40B4-BE49-F238E27FC236}">
                <a16:creationId xmlns="" xmlns:a16="http://schemas.microsoft.com/office/drawing/2014/main" id="{10319378-269C-406E-9B84-FCF22DA02EFF}"/>
              </a:ext>
            </a:extLst>
          </p:cNvPr>
          <p:cNvSpPr>
            <a:spLocks noGrp="1"/>
          </p:cNvSpPr>
          <p:nvPr>
            <p:ph type="pic" idx="1" hasCustomPrompt="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a:t>Щелкните значок, чтобы добавить фото</a:t>
            </a:r>
          </a:p>
        </p:txBody>
      </p:sp>
    </p:spTree>
    <p:extLst>
      <p:ext uri="{BB962C8B-B14F-4D97-AF65-F5344CB8AC3E}">
        <p14:creationId xmlns:p14="http://schemas.microsoft.com/office/powerpoint/2010/main" val="3021472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ru-RU" noProof="0"/>
              <a:t>Щелкните, чтобы изменить заголовок</a:t>
            </a:r>
          </a:p>
        </p:txBody>
      </p:sp>
      <p:sp>
        <p:nvSpPr>
          <p:cNvPr id="5" name="Нижний колонтитул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rtlCol="0"/>
          <a:lstStyle/>
          <a:p>
            <a:pPr rtl="0"/>
            <a:endParaRPr lang="ru-RU" noProof="0"/>
          </a:p>
        </p:txBody>
      </p:sp>
      <p:sp>
        <p:nvSpPr>
          <p:cNvPr id="6" name="Номер слайда 5">
            <a:extLst>
              <a:ext uri="{FF2B5EF4-FFF2-40B4-BE49-F238E27FC236}">
                <a16:creationId xmlns=""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15377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2/23/2022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rtl="0"/>
            <a:endParaRPr lang="ru-RU" noProof="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rtl="0"/>
            <a:fld id="{19B51A1E-902D-48AF-9020-955120F399B6}" type="slidenum">
              <a:rPr lang="ru-RU" noProof="0" smtClean="0"/>
              <a:pPr/>
              <a:t>‹#›</a:t>
            </a:fld>
            <a:endParaRPr lang="ru-RU" noProof="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
        <p:nvSpPr>
          <p:cNvPr id="8" name="Прямоугольник 7">
            <a:extLst>
              <a:ext uri="{FF2B5EF4-FFF2-40B4-BE49-F238E27FC236}">
                <a16:creationId xmlns=""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1160725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2/23/2022</a:t>
            </a:fld>
            <a:endParaRPr lang="en-US" dirty="0"/>
          </a:p>
        </p:txBody>
      </p:sp>
      <p:sp>
        <p:nvSpPr>
          <p:cNvPr id="6" name="Footer Placeholder 5"/>
          <p:cNvSpPr>
            <a:spLocks noGrp="1"/>
          </p:cNvSpPr>
          <p:nvPr>
            <p:ph type="ftr" sz="quarter" idx="11"/>
          </p:nvPr>
        </p:nvSpPr>
        <p:spPr/>
        <p:txBody>
          <a:bodyPr/>
          <a:lstStyle/>
          <a:p>
            <a:pPr rtl="0"/>
            <a:endParaRPr lang="ru-RU" noProof="0"/>
          </a:p>
        </p:txBody>
      </p:sp>
      <p:sp>
        <p:nvSpPr>
          <p:cNvPr id="7" name="Slide Number Placeholder 6"/>
          <p:cNvSpPr>
            <a:spLocks noGrp="1"/>
          </p:cNvSpPr>
          <p:nvPr>
            <p:ph type="sldNum" sz="quarter" idx="12"/>
          </p:nvPr>
        </p:nvSpPr>
        <p:spPr/>
        <p:txBody>
          <a:bodyPr/>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344853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2/23/2022</a:t>
            </a:fld>
            <a:endParaRPr lang="en-US" dirty="0"/>
          </a:p>
        </p:txBody>
      </p:sp>
      <p:sp>
        <p:nvSpPr>
          <p:cNvPr id="8" name="Footer Placeholder 7"/>
          <p:cNvSpPr>
            <a:spLocks noGrp="1"/>
          </p:cNvSpPr>
          <p:nvPr>
            <p:ph type="ftr" sz="quarter" idx="11"/>
          </p:nvPr>
        </p:nvSpPr>
        <p:spPr/>
        <p:txBody>
          <a:bodyPr/>
          <a:lstStyle/>
          <a:p>
            <a:pPr rtl="0"/>
            <a:endParaRPr lang="ru-RU" noProof="0"/>
          </a:p>
        </p:txBody>
      </p:sp>
      <p:sp>
        <p:nvSpPr>
          <p:cNvPr id="9" name="Slide Number Placeholder 8"/>
          <p:cNvSpPr>
            <a:spLocks noGrp="1"/>
          </p:cNvSpPr>
          <p:nvPr>
            <p:ph type="sldNum" sz="quarter" idx="12"/>
          </p:nvPr>
        </p:nvSpPr>
        <p:spPr/>
        <p:txBody>
          <a:bodyPr/>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132816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2/23/2022</a:t>
            </a:fld>
            <a:endParaRPr lang="en-US" dirty="0"/>
          </a:p>
        </p:txBody>
      </p:sp>
      <p:sp>
        <p:nvSpPr>
          <p:cNvPr id="4" name="Footer Placeholder 3"/>
          <p:cNvSpPr>
            <a:spLocks noGrp="1"/>
          </p:cNvSpPr>
          <p:nvPr>
            <p:ph type="ftr" sz="quarter" idx="11"/>
          </p:nvPr>
        </p:nvSpPr>
        <p:spPr/>
        <p:txBody>
          <a:bodyPr/>
          <a:lstStyle/>
          <a:p>
            <a:pPr rtl="0"/>
            <a:endParaRPr lang="ru-RU" noProof="0"/>
          </a:p>
        </p:txBody>
      </p:sp>
      <p:sp>
        <p:nvSpPr>
          <p:cNvPr id="5" name="Slide Number Placeholder 4"/>
          <p:cNvSpPr>
            <a:spLocks noGrp="1"/>
          </p:cNvSpPr>
          <p:nvPr>
            <p:ph type="sldNum" sz="quarter" idx="12"/>
          </p:nvPr>
        </p:nvSpPr>
        <p:spPr/>
        <p:txBody>
          <a:bodyPr/>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41486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2/23/2022</a:t>
            </a:fld>
            <a:endParaRPr lang="en-US" dirty="0"/>
          </a:p>
        </p:txBody>
      </p:sp>
      <p:sp>
        <p:nvSpPr>
          <p:cNvPr id="3" name="Footer Placeholder 2"/>
          <p:cNvSpPr>
            <a:spLocks noGrp="1"/>
          </p:cNvSpPr>
          <p:nvPr>
            <p:ph type="ftr" sz="quarter" idx="11"/>
          </p:nvPr>
        </p:nvSpPr>
        <p:spPr/>
        <p:txBody>
          <a:bodyPr/>
          <a:lstStyle/>
          <a:p>
            <a:pPr rtl="0"/>
            <a:endParaRPr lang="ru-RU" noProof="0"/>
          </a:p>
        </p:txBody>
      </p:sp>
      <p:sp>
        <p:nvSpPr>
          <p:cNvPr id="4" name="Slide Number Placeholder 3"/>
          <p:cNvSpPr>
            <a:spLocks noGrp="1"/>
          </p:cNvSpPr>
          <p:nvPr>
            <p:ph type="sldNum" sz="quarter" idx="12"/>
          </p:nvPr>
        </p:nvSpPr>
        <p:spPr/>
        <p:txBody>
          <a:bodyPr/>
          <a:lstStyle/>
          <a:p>
            <a:pPr rtl="0"/>
            <a:fld id="{19B51A1E-902D-48AF-9020-955120F399B6}" type="slidenum">
              <a:rPr lang="ru-RU" noProof="0" smtClean="0"/>
              <a:pPr/>
              <a:t>‹#›</a:t>
            </a:fld>
            <a:endParaRPr lang="ru-RU" noProof="0"/>
          </a:p>
        </p:txBody>
      </p:sp>
    </p:spTree>
    <p:extLst>
      <p:ext uri="{BB962C8B-B14F-4D97-AF65-F5344CB8AC3E}">
        <p14:creationId xmlns:p14="http://schemas.microsoft.com/office/powerpoint/2010/main" val="198228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rtl="0"/>
            <a:endParaRPr lang="ru-RU" noProof="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rtl="0"/>
            <a:fld id="{19B51A1E-902D-48AF-9020-955120F399B6}" type="slidenum">
              <a:rPr lang="ru-RU" noProof="0" smtClean="0"/>
              <a:pPr/>
              <a:t>‹#›</a:t>
            </a:fld>
            <a:endParaRPr lang="ru-RU" noProof="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007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rtl="0"/>
            <a:endParaRPr lang="ru-RU" noProof="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rtl="0"/>
            <a:fld id="{19B51A1E-902D-48AF-9020-955120F399B6}" type="slidenum">
              <a:rPr lang="ru-RU" noProof="0" smtClean="0"/>
              <a:pPr/>
              <a:t>‹#›</a:t>
            </a:fld>
            <a:endParaRPr lang="ru-RU" noProof="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387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2/23/2022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endParaRPr lang="ru-RU" noProof="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19B51A1E-902D-48AF-9020-955120F399B6}" type="slidenum">
              <a:rPr lang="ru-RU" noProof="0" smtClean="0"/>
              <a:pPr/>
              <a:t>‹#›</a:t>
            </a:fld>
            <a:endParaRPr lang="ru-RU" noProof="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Прямоугольник 7">
            <a:extLst>
              <a:ext uri="{FF2B5EF4-FFF2-40B4-BE49-F238E27FC236}">
                <a16:creationId xmlns=""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0" name="Прямоугольник 9">
            <a:extLst>
              <a:ext uri="{FF2B5EF4-FFF2-40B4-BE49-F238E27FC236}">
                <a16:creationId xmlns=""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1" name="Надпись 3">
            <a:extLst>
              <a:ext uri="{FF2B5EF4-FFF2-40B4-BE49-F238E27FC236}">
                <a16:creationId xmlns=""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ru-RU" sz="1600" b="1" spc="-100" noProof="0">
                <a:solidFill>
                  <a:schemeClr val="tx1"/>
                </a:solidFill>
                <a:latin typeface="Corbel" panose="020B0503020204020204" pitchFamily="34" charset="0"/>
              </a:rPr>
              <a:t>БАНК</a:t>
            </a:r>
            <a:r>
              <a:rPr lang="ru-RU" sz="1600" b="1" spc="-100" noProof="0">
                <a:solidFill>
                  <a:schemeClr val="tx1">
                    <a:lumMod val="50000"/>
                    <a:lumOff val="50000"/>
                  </a:schemeClr>
                </a:solidFill>
                <a:latin typeface="Corbel" panose="020B0503020204020204" pitchFamily="34" charset="0"/>
              </a:rPr>
              <a:t> WOODGROVE</a:t>
            </a:r>
          </a:p>
        </p:txBody>
      </p:sp>
      <p:sp>
        <p:nvSpPr>
          <p:cNvPr id="12" name="Прямоугольник 11">
            <a:extLst>
              <a:ext uri="{FF2B5EF4-FFF2-40B4-BE49-F238E27FC236}">
                <a16:creationId xmlns=""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3" name="Прямоугольник 12">
            <a:extLst>
              <a:ext uri="{FF2B5EF4-FFF2-40B4-BE49-F238E27FC236}">
                <a16:creationId xmlns=""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4" name="Прямоугольник 13">
            <a:extLst>
              <a:ext uri="{FF2B5EF4-FFF2-40B4-BE49-F238E27FC236}">
                <a16:creationId xmlns=""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Tree>
    <p:extLst>
      <p:ext uri="{BB962C8B-B14F-4D97-AF65-F5344CB8AC3E}">
        <p14:creationId xmlns:p14="http://schemas.microsoft.com/office/powerpoint/2010/main" val="888738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7" r:id="rId13"/>
    <p:sldLayoutId id="2147483662" r:id="rId14"/>
    <p:sldLayoutId id="2147483663" r:id="rId15"/>
    <p:sldLayoutId id="2147483658" r:id="rId16"/>
    <p:sldLayoutId id="2147483665" r:id="rId17"/>
    <p:sldLayoutId id="2147483659" r:id="rId18"/>
    <p:sldLayoutId id="2147483660" r:id="rId19"/>
    <p:sldLayoutId id="2147483656" r:id="rId20"/>
    <p:sldLayoutId id="2147483657" r:id="rId21"/>
    <p:sldLayoutId id="2147483654" r:id="rId22"/>
    <p:sldLayoutId id="2147483666" r:id="rId23"/>
    <p:sldLayoutId id="2147483667" r:id="rId24"/>
    <p:sldLayoutId id="2147483668" r:id="rId25"/>
    <p:sldLayoutId id="2147483669" r:id="rId26"/>
    <p:sldLayoutId id="2147483670" r:id="rId27"/>
    <p:sldLayoutId id="2147483671" r:id="rId28"/>
    <p:sldLayoutId id="2147483672" r:id="rId29"/>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Рисунок 6" descr="Разрезанное напополам бревно">
            <a:extLst>
              <a:ext uri="{FF2B5EF4-FFF2-40B4-BE49-F238E27FC236}">
                <a16:creationId xmlns=""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33" r="33"/>
          <a:stretch/>
        </p:blipFill>
        <p:spPr/>
      </p:pic>
      <p:sp>
        <p:nvSpPr>
          <p:cNvPr id="3" name="Заголовок 2">
            <a:extLst>
              <a:ext uri="{FF2B5EF4-FFF2-40B4-BE49-F238E27FC236}">
                <a16:creationId xmlns="" xmlns:a16="http://schemas.microsoft.com/office/drawing/2014/main" id="{200B3D2B-613A-41BE-987D-E6A1324B456D}"/>
              </a:ext>
            </a:extLst>
          </p:cNvPr>
          <p:cNvSpPr>
            <a:spLocks noGrp="1"/>
          </p:cNvSpPr>
          <p:nvPr>
            <p:ph type="ctrTitle"/>
          </p:nvPr>
        </p:nvSpPr>
        <p:spPr/>
        <p:txBody>
          <a:bodyPr rtlCol="0">
            <a:normAutofit/>
          </a:bodyPr>
          <a:lstStyle/>
          <a:p>
            <a:pPr rtl="0"/>
            <a:r>
              <a:rPr lang="ru-RU" sz="3600" dirty="0" smtClean="0"/>
              <a:t>Информационные системы </a:t>
            </a:r>
            <a:endParaRPr lang="ru-RU" sz="3600" dirty="0"/>
          </a:p>
        </p:txBody>
      </p:sp>
      <p:sp>
        <p:nvSpPr>
          <p:cNvPr id="4" name="Подзаголовок 3">
            <a:extLst>
              <a:ext uri="{FF2B5EF4-FFF2-40B4-BE49-F238E27FC236}">
                <a16:creationId xmlns="" xmlns:a16="http://schemas.microsoft.com/office/drawing/2014/main" id="{4772945D-CA91-4CFE-8EB7-941C7618C994}"/>
              </a:ext>
            </a:extLst>
          </p:cNvPr>
          <p:cNvSpPr>
            <a:spLocks noGrp="1"/>
          </p:cNvSpPr>
          <p:nvPr>
            <p:ph type="subTitle" idx="1"/>
          </p:nvPr>
        </p:nvSpPr>
        <p:spPr/>
        <p:txBody>
          <a:bodyPr rtlCol="0"/>
          <a:lstStyle/>
          <a:p>
            <a:r>
              <a:rPr lang="ru-RU" dirty="0"/>
              <a:t>Способы решения проблем при внедрении</a:t>
            </a:r>
            <a:endParaRPr lang="ru-RU" dirty="0" smtClean="0"/>
          </a:p>
        </p:txBody>
      </p:sp>
      <p:sp>
        <p:nvSpPr>
          <p:cNvPr id="16" name="Надпись 15">
            <a:extLst>
              <a:ext uri="{FF2B5EF4-FFF2-40B4-BE49-F238E27FC236}">
                <a16:creationId xmlns="" xmlns:a16="http://schemas.microsoft.com/office/drawing/2014/main" id="{E2F2BFDF-E9F2-4569-A9F2-E1FFCB7FB82D}"/>
              </a:ext>
            </a:extLst>
          </p:cNvPr>
          <p:cNvSpPr txBox="1"/>
          <p:nvPr/>
        </p:nvSpPr>
        <p:spPr>
          <a:xfrm>
            <a:off x="5205663" y="3833354"/>
            <a:ext cx="1879577" cy="404658"/>
          </a:xfrm>
          <a:prstGeom prst="rect">
            <a:avLst/>
          </a:prstGeom>
          <a:noFill/>
        </p:spPr>
        <p:txBody>
          <a:bodyPr wrap="square" lIns="0" tIns="36000" rIns="0" bIns="0" rtlCol="0">
            <a:spAutoFit/>
          </a:bodyPr>
          <a:lstStyle/>
          <a:p>
            <a:pPr algn="r" rtl="0">
              <a:lnSpc>
                <a:spcPts val="1400"/>
              </a:lnSpc>
            </a:pPr>
            <a:r>
              <a:rPr lang="ru-RU" sz="1600" b="1" spc="-100" dirty="0" smtClean="0">
                <a:solidFill>
                  <a:schemeClr val="tx1">
                    <a:lumMod val="50000"/>
                    <a:lumOff val="50000"/>
                  </a:schemeClr>
                </a:solidFill>
                <a:latin typeface="Corbel" panose="020B0503020204020204" pitchFamily="34" charset="0"/>
              </a:rPr>
              <a:t>студент гр. ИТ-42 </a:t>
            </a:r>
            <a:br>
              <a:rPr lang="ru-RU" sz="1600" b="1" spc="-100" dirty="0" smtClean="0">
                <a:solidFill>
                  <a:schemeClr val="tx1">
                    <a:lumMod val="50000"/>
                    <a:lumOff val="50000"/>
                  </a:schemeClr>
                </a:solidFill>
                <a:latin typeface="Corbel" panose="020B0503020204020204" pitchFamily="34" charset="0"/>
              </a:rPr>
            </a:br>
            <a:r>
              <a:rPr lang="ru-RU" sz="1600" b="1" spc="-100" dirty="0" smtClean="0">
                <a:solidFill>
                  <a:schemeClr val="tx1">
                    <a:lumMod val="50000"/>
                    <a:lumOff val="50000"/>
                  </a:schemeClr>
                </a:solidFill>
                <a:latin typeface="Corbel" panose="020B0503020204020204" pitchFamily="34" charset="0"/>
              </a:rPr>
              <a:t>Курбатова С.А.</a:t>
            </a:r>
            <a:endParaRPr lang="ru-RU" sz="1600" b="1" spc="-100" dirty="0">
              <a:solidFill>
                <a:schemeClr val="tx1"/>
              </a:solidFill>
              <a:latin typeface="Corbel" panose="020B0503020204020204" pitchFamily="34" charset="0"/>
            </a:endParaRPr>
          </a:p>
        </p:txBody>
      </p:sp>
    </p:spTree>
    <p:extLst>
      <p:ext uri="{BB962C8B-B14F-4D97-AF65-F5344CB8AC3E}">
        <p14:creationId xmlns:p14="http://schemas.microsoft.com/office/powerpoint/2010/main" val="3899961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10</a:t>
            </a:fld>
            <a:endParaRPr lang="ru-RU" noProof="0"/>
          </a:p>
        </p:txBody>
      </p:sp>
      <p:graphicFrame>
        <p:nvGraphicFramePr>
          <p:cNvPr id="5" name="Объект 4"/>
          <p:cNvGraphicFramePr>
            <a:graphicFrameLocks noGrp="1"/>
          </p:cNvGraphicFramePr>
          <p:nvPr>
            <p:ph idx="1"/>
            <p:extLst>
              <p:ext uri="{D42A27DB-BD31-4B8C-83A1-F6EECF244321}">
                <p14:modId xmlns:p14="http://schemas.microsoft.com/office/powerpoint/2010/main" val="526310439"/>
              </p:ext>
            </p:extLst>
          </p:nvPr>
        </p:nvGraphicFramePr>
        <p:xfrm>
          <a:off x="691453" y="1850572"/>
          <a:ext cx="11108661"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0816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12" name="Заголовок 11"/>
          <p:cNvSpPr>
            <a:spLocks noGrp="1"/>
          </p:cNvSpPr>
          <p:nvPr>
            <p:ph type="title"/>
          </p:nvPr>
        </p:nvSpPr>
        <p:spPr>
          <a:xfrm>
            <a:off x="1467828" y="2819400"/>
            <a:ext cx="9601200" cy="1485900"/>
          </a:xfrm>
        </p:spPr>
        <p:txBody>
          <a:bodyPr/>
          <a:lstStyle/>
          <a:p>
            <a:r>
              <a:rPr lang="ru-RU" dirty="0" smtClean="0"/>
              <a:t>Но есть нюанс………</a:t>
            </a:r>
            <a:endParaRPr lang="ru-RU" dirty="0"/>
          </a:p>
        </p:txBody>
      </p:sp>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11</a:t>
            </a:fld>
            <a:endParaRPr lang="ru-RU" noProof="0"/>
          </a:p>
        </p:txBody>
      </p:sp>
    </p:spTree>
    <p:extLst>
      <p:ext uri="{BB962C8B-B14F-4D97-AF65-F5344CB8AC3E}">
        <p14:creationId xmlns:p14="http://schemas.microsoft.com/office/powerpoint/2010/main" val="353707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descr="Разрезанное напополам бревно">
            <a:extLst>
              <a:ext uri="{FF2B5EF4-FFF2-40B4-BE49-F238E27FC236}">
                <a16:creationId xmlns=""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33" r="33"/>
          <a:stretch/>
        </p:blipFill>
        <p:spPr/>
      </p:pic>
      <p:sp>
        <p:nvSpPr>
          <p:cNvPr id="3" name="Заголовок 2">
            <a:extLst>
              <a:ext uri="{FF2B5EF4-FFF2-40B4-BE49-F238E27FC236}">
                <a16:creationId xmlns="" xmlns:a16="http://schemas.microsoft.com/office/drawing/2014/main" id="{200B3D2B-613A-41BE-987D-E6A1324B456D}"/>
              </a:ext>
            </a:extLst>
          </p:cNvPr>
          <p:cNvSpPr>
            <a:spLocks noGrp="1"/>
          </p:cNvSpPr>
          <p:nvPr>
            <p:ph type="ctrTitle"/>
          </p:nvPr>
        </p:nvSpPr>
        <p:spPr/>
        <p:txBody>
          <a:bodyPr rtlCol="0">
            <a:normAutofit/>
          </a:bodyPr>
          <a:lstStyle/>
          <a:p>
            <a:pPr rtl="0"/>
            <a:r>
              <a:rPr lang="ru-RU" sz="3600" dirty="0" smtClean="0"/>
              <a:t>7 причин неудачного внедрения ИС</a:t>
            </a:r>
            <a:endParaRPr lang="ru-RU" sz="3600" dirty="0"/>
          </a:p>
        </p:txBody>
      </p:sp>
      <p:sp>
        <p:nvSpPr>
          <p:cNvPr id="4" name="Подзаголовок 3">
            <a:extLst>
              <a:ext uri="{FF2B5EF4-FFF2-40B4-BE49-F238E27FC236}">
                <a16:creationId xmlns="" xmlns:a16="http://schemas.microsoft.com/office/drawing/2014/main" id="{4772945D-CA91-4CFE-8EB7-941C7618C994}"/>
              </a:ext>
            </a:extLst>
          </p:cNvPr>
          <p:cNvSpPr>
            <a:spLocks noGrp="1"/>
          </p:cNvSpPr>
          <p:nvPr>
            <p:ph type="subTitle" idx="1"/>
          </p:nvPr>
        </p:nvSpPr>
        <p:spPr/>
        <p:txBody>
          <a:bodyPr rtlCol="0"/>
          <a:lstStyle/>
          <a:p>
            <a:r>
              <a:rPr lang="ru-RU" dirty="0" smtClean="0"/>
              <a:t>Все было бы хорошо, если бы не одно НО….</a:t>
            </a:r>
          </a:p>
        </p:txBody>
      </p:sp>
    </p:spTree>
    <p:extLst>
      <p:ext uri="{BB962C8B-B14F-4D97-AF65-F5344CB8AC3E}">
        <p14:creationId xmlns:p14="http://schemas.microsoft.com/office/powerpoint/2010/main" val="1679337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1371600" y="260498"/>
            <a:ext cx="9601200" cy="1485900"/>
          </a:xfrm>
        </p:spPr>
        <p:txBody>
          <a:bodyPr>
            <a:normAutofit/>
          </a:bodyPr>
          <a:lstStyle/>
          <a:p>
            <a:r>
              <a:rPr lang="ru-RU" dirty="0"/>
              <a:t>Отсутствие функционального заказчика </a:t>
            </a:r>
            <a:r>
              <a:rPr lang="ru-RU" dirty="0" smtClean="0"/>
              <a:t>проекта</a:t>
            </a:r>
            <a:endParaRPr lang="ru-RU"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92539707"/>
              </p:ext>
            </p:extLst>
          </p:nvPr>
        </p:nvGraphicFramePr>
        <p:xfrm>
          <a:off x="510363" y="1594884"/>
          <a:ext cx="11249246" cy="508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640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5423" y="685800"/>
            <a:ext cx="10845209" cy="1485900"/>
          </a:xfrm>
        </p:spPr>
        <p:txBody>
          <a:bodyPr>
            <a:normAutofit fontScale="90000"/>
          </a:bodyPr>
          <a:lstStyle/>
          <a:p>
            <a:r>
              <a:rPr lang="ru-RU" dirty="0"/>
              <a:t>Отсутствие поддержки руководства высшего и среднего звена</a:t>
            </a:r>
            <a:br>
              <a:rPr lang="ru-RU" dirty="0"/>
            </a:br>
            <a:endParaRPr lang="ru-RU" dirty="0"/>
          </a:p>
        </p:txBody>
      </p:sp>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14</a:t>
            </a:fld>
            <a:endParaRPr lang="ru-RU" noProof="0"/>
          </a:p>
        </p:txBody>
      </p:sp>
      <p:pic>
        <p:nvPicPr>
          <p:cNvPr id="2050" name="Picture 2" descr="Про Федота-стрельца, удалого молодца мультфильм 2008 смотреть онлайн  бесплатно"/>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0494" r="1924"/>
          <a:stretch/>
        </p:blipFill>
        <p:spPr bwMode="auto">
          <a:xfrm>
            <a:off x="595423" y="2776427"/>
            <a:ext cx="5660893" cy="3080783"/>
          </a:xfrm>
          <a:prstGeom prst="rect">
            <a:avLst/>
          </a:prstGeom>
          <a:noFill/>
          <a:extLst>
            <a:ext uri="{909E8E84-426E-40DD-AFC4-6F175D3DCCD1}">
              <a14:hiddenFill xmlns:a14="http://schemas.microsoft.com/office/drawing/2010/main">
                <a:solidFill>
                  <a:srgbClr val="FFFFFF"/>
                </a:solidFill>
              </a14:hiddenFill>
            </a:ext>
          </a:extLst>
        </p:spPr>
      </p:pic>
      <p:sp>
        <p:nvSpPr>
          <p:cNvPr id="5" name="Овальная выноска 4"/>
          <p:cNvSpPr/>
          <p:nvPr/>
        </p:nvSpPr>
        <p:spPr>
          <a:xfrm>
            <a:off x="7570381" y="2171700"/>
            <a:ext cx="4040372" cy="3038253"/>
          </a:xfrm>
          <a:prstGeom prst="wedgeEllipseCallout">
            <a:avLst>
              <a:gd name="adj1" fmla="val -80140"/>
              <a:gd name="adj2" fmla="val 290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sz="2800" dirty="0" smtClean="0"/>
              <a:t>Вам </a:t>
            </a:r>
            <a:r>
              <a:rPr lang="ru-RU" sz="2800" dirty="0"/>
              <a:t>что важнее – </a:t>
            </a:r>
            <a:r>
              <a:rPr lang="ru-RU" sz="2800" dirty="0" err="1"/>
              <a:t>гособоронзаказ</a:t>
            </a:r>
            <a:r>
              <a:rPr lang="ru-RU" sz="2800" dirty="0"/>
              <a:t> или игры с </a:t>
            </a:r>
            <a:r>
              <a:rPr lang="ru-RU" sz="2800" dirty="0" smtClean="0"/>
              <a:t>компьютерам?</a:t>
            </a:r>
            <a:endParaRPr lang="ru-RU" sz="2800" dirty="0"/>
          </a:p>
        </p:txBody>
      </p:sp>
    </p:spTree>
    <p:extLst>
      <p:ext uri="{BB962C8B-B14F-4D97-AF65-F5344CB8AC3E}">
        <p14:creationId xmlns:p14="http://schemas.microsoft.com/office/powerpoint/2010/main" val="2739754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Плохая оценка рамок проекта или некачественная постановка задачи</a:t>
            </a:r>
            <a:br>
              <a:rPr lang="ru-RU" dirty="0"/>
            </a:br>
            <a:endParaRPr lang="ru-RU" dirty="0"/>
          </a:p>
        </p:txBody>
      </p:sp>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15</a:t>
            </a:fld>
            <a:endParaRPr lang="ru-RU" noProof="0"/>
          </a:p>
        </p:txBody>
      </p:sp>
      <p:pic>
        <p:nvPicPr>
          <p:cNvPr id="3074" name="Picture 2" descr="подскажите, что имел в виду Джек? - Это ключ. - Кое-что получше! Это  рисунок ключика. Джентльмены,.. | ВКонтакте"/>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2622883"/>
            <a:ext cx="5749897" cy="2897497"/>
          </a:xfrm>
          <a:prstGeom prst="rect">
            <a:avLst/>
          </a:prstGeom>
          <a:noFill/>
          <a:extLst>
            <a:ext uri="{909E8E84-426E-40DD-AFC4-6F175D3DCCD1}">
              <a14:hiddenFill xmlns:a14="http://schemas.microsoft.com/office/drawing/2010/main">
                <a:solidFill>
                  <a:srgbClr val="FFFFFF"/>
                </a:solidFill>
              </a14:hiddenFill>
            </a:ext>
          </a:extLst>
        </p:spPr>
      </p:pic>
      <p:sp>
        <p:nvSpPr>
          <p:cNvPr id="7" name="Овальная выноска 6"/>
          <p:cNvSpPr/>
          <p:nvPr/>
        </p:nvSpPr>
        <p:spPr>
          <a:xfrm>
            <a:off x="8494294" y="2171700"/>
            <a:ext cx="3236773" cy="3038253"/>
          </a:xfrm>
          <a:prstGeom prst="wedgeEllipseCallout">
            <a:avLst>
              <a:gd name="adj1" fmla="val -89036"/>
              <a:gd name="adj2" fmla="val 766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sz="2800" dirty="0" smtClean="0"/>
              <a:t>ТЗ? </a:t>
            </a:r>
            <a:br>
              <a:rPr lang="ru-RU" sz="2800" dirty="0" smtClean="0"/>
            </a:br>
            <a:r>
              <a:rPr lang="ru-RU" sz="2800" dirty="0" smtClean="0"/>
              <a:t>Лучше. Рисунок ТЗ</a:t>
            </a:r>
            <a:endParaRPr lang="ru-RU" sz="2800" dirty="0"/>
          </a:p>
        </p:txBody>
      </p:sp>
    </p:spTree>
    <p:extLst>
      <p:ext uri="{BB962C8B-B14F-4D97-AF65-F5344CB8AC3E}">
        <p14:creationId xmlns:p14="http://schemas.microsoft.com/office/powerpoint/2010/main" val="3734989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Неготовность к изменениям</a:t>
            </a:r>
            <a:br>
              <a:rPr lang="ru-RU" dirty="0"/>
            </a:b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1094366434"/>
              </p:ext>
            </p:extLst>
          </p:nvPr>
        </p:nvGraphicFramePr>
        <p:xfrm>
          <a:off x="1371600" y="1679944"/>
          <a:ext cx="9601200" cy="4187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16</a:t>
            </a:fld>
            <a:endParaRPr lang="ru-RU" noProof="0"/>
          </a:p>
        </p:txBody>
      </p:sp>
    </p:spTree>
    <p:extLst>
      <p:ext uri="{BB962C8B-B14F-4D97-AF65-F5344CB8AC3E}">
        <p14:creationId xmlns:p14="http://schemas.microsoft.com/office/powerpoint/2010/main" val="3753177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Потеря </a:t>
            </a:r>
            <a:r>
              <a:rPr lang="ru-RU" dirty="0"/>
              <a:t>фокуса</a:t>
            </a:r>
            <a:br>
              <a:rPr lang="ru-RU" dirty="0"/>
            </a:br>
            <a:endParaRPr lang="ru-RU" dirty="0"/>
          </a:p>
        </p:txBody>
      </p:sp>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17</a:t>
            </a:fld>
            <a:endParaRPr lang="ru-RU" noProof="0"/>
          </a:p>
        </p:txBody>
      </p:sp>
      <p:graphicFrame>
        <p:nvGraphicFramePr>
          <p:cNvPr id="7" name="Объект 6"/>
          <p:cNvGraphicFramePr>
            <a:graphicFrameLocks noGrp="1"/>
          </p:cNvGraphicFramePr>
          <p:nvPr>
            <p:ph idx="1"/>
            <p:extLst>
              <p:ext uri="{D42A27DB-BD31-4B8C-83A1-F6EECF244321}">
                <p14:modId xmlns:p14="http://schemas.microsoft.com/office/powerpoint/2010/main" val="598281452"/>
              </p:ext>
            </p:extLst>
          </p:nvPr>
        </p:nvGraphicFramePr>
        <p:xfrm>
          <a:off x="1371600" y="1786270"/>
          <a:ext cx="10026502" cy="4423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5049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Перегрузка исполнителя</a:t>
            </a:r>
            <a:br>
              <a:rPr lang="ru-RU" dirty="0"/>
            </a:b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208826899"/>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18</a:t>
            </a:fld>
            <a:endParaRPr lang="ru-RU" noProof="0"/>
          </a:p>
        </p:txBody>
      </p:sp>
    </p:spTree>
    <p:extLst>
      <p:ext uri="{BB962C8B-B14F-4D97-AF65-F5344CB8AC3E}">
        <p14:creationId xmlns:p14="http://schemas.microsoft.com/office/powerpoint/2010/main" val="2909982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Отсутствие процесса управления изменениями проекта</a:t>
            </a:r>
          </a:p>
        </p:txBody>
      </p:sp>
      <p:graphicFrame>
        <p:nvGraphicFramePr>
          <p:cNvPr id="5" name="Объект 4"/>
          <p:cNvGraphicFramePr>
            <a:graphicFrameLocks noGrp="1"/>
          </p:cNvGraphicFramePr>
          <p:nvPr>
            <p:ph idx="1"/>
            <p:extLst>
              <p:ext uri="{D42A27DB-BD31-4B8C-83A1-F6EECF244321}">
                <p14:modId xmlns:p14="http://schemas.microsoft.com/office/powerpoint/2010/main" val="2153851749"/>
              </p:ext>
            </p:extLst>
          </p:nvPr>
        </p:nvGraphicFramePr>
        <p:xfrm>
          <a:off x="1371599" y="2286000"/>
          <a:ext cx="9986211" cy="3874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19</a:t>
            </a:fld>
            <a:endParaRPr lang="ru-RU" noProof="0"/>
          </a:p>
        </p:txBody>
      </p:sp>
    </p:spTree>
    <p:extLst>
      <p:ext uri="{BB962C8B-B14F-4D97-AF65-F5344CB8AC3E}">
        <p14:creationId xmlns:p14="http://schemas.microsoft.com/office/powerpoint/2010/main" val="1008304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757989"/>
          </a:xfrm>
        </p:spPr>
        <p:txBody>
          <a:bodyPr/>
          <a:lstStyle/>
          <a:p>
            <a:r>
              <a:rPr lang="ru-RU" dirty="0" smtClean="0"/>
              <a:t>Основные процессы</a:t>
            </a:r>
            <a:endParaRPr lang="ru-RU"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760076629"/>
              </p:ext>
            </p:extLst>
          </p:nvPr>
        </p:nvGraphicFramePr>
        <p:xfrm>
          <a:off x="1066800" y="1652337"/>
          <a:ext cx="10403306" cy="4801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2</a:t>
            </a:fld>
            <a:endParaRPr lang="ru-RU" noProof="0"/>
          </a:p>
        </p:txBody>
      </p:sp>
    </p:spTree>
    <p:extLst>
      <p:ext uri="{BB962C8B-B14F-4D97-AF65-F5344CB8AC3E}">
        <p14:creationId xmlns:p14="http://schemas.microsoft.com/office/powerpoint/2010/main" val="3751436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Заголовок 19">
            <a:extLst>
              <a:ext uri="{FF2B5EF4-FFF2-40B4-BE49-F238E27FC236}">
                <a16:creationId xmlns="" xmlns:a16="http://schemas.microsoft.com/office/drawing/2014/main" id="{F11A6B65-5A20-4F4D-ACBB-ED50132D4571}"/>
              </a:ext>
            </a:extLst>
          </p:cNvPr>
          <p:cNvSpPr>
            <a:spLocks noGrp="1"/>
          </p:cNvSpPr>
          <p:nvPr>
            <p:ph type="ctrTitle"/>
          </p:nvPr>
        </p:nvSpPr>
        <p:spPr/>
        <p:txBody>
          <a:bodyPr rtlCol="0"/>
          <a:lstStyle/>
          <a:p>
            <a:pPr rtl="0"/>
            <a:r>
              <a:rPr lang="ru-RU"/>
              <a:t>СПАСИБО</a:t>
            </a:r>
          </a:p>
        </p:txBody>
      </p:sp>
    </p:spTree>
    <p:extLst>
      <p:ext uri="{BB962C8B-B14F-4D97-AF65-F5344CB8AC3E}">
        <p14:creationId xmlns:p14="http://schemas.microsoft.com/office/powerpoint/2010/main" val="4153678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685800"/>
            <a:ext cx="9601200" cy="693821"/>
          </a:xfrm>
        </p:spPr>
        <p:txBody>
          <a:bodyPr/>
          <a:lstStyle/>
          <a:p>
            <a:r>
              <a:rPr lang="ru-RU" dirty="0" smtClean="0"/>
              <a:t>Изучить перед внедрением</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3119294066"/>
              </p:ext>
            </p:extLst>
          </p:nvPr>
        </p:nvGraphicFramePr>
        <p:xfrm>
          <a:off x="1371600" y="1379621"/>
          <a:ext cx="9601200" cy="5073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3</a:t>
            </a:fld>
            <a:endParaRPr lang="ru-RU" noProof="0"/>
          </a:p>
        </p:txBody>
      </p:sp>
    </p:spTree>
    <p:extLst>
      <p:ext uri="{BB962C8B-B14F-4D97-AF65-F5344CB8AC3E}">
        <p14:creationId xmlns:p14="http://schemas.microsoft.com/office/powerpoint/2010/main" val="1434730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Подходы к внедрению</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1730797871"/>
              </p:ext>
            </p:extLst>
          </p:nvPr>
        </p:nvGraphicFramePr>
        <p:xfrm>
          <a:off x="1371600" y="1700463"/>
          <a:ext cx="9601200" cy="4588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4</a:t>
            </a:fld>
            <a:endParaRPr lang="ru-RU" noProof="0"/>
          </a:p>
        </p:txBody>
      </p:sp>
    </p:spTree>
    <p:extLst>
      <p:ext uri="{BB962C8B-B14F-4D97-AF65-F5344CB8AC3E}">
        <p14:creationId xmlns:p14="http://schemas.microsoft.com/office/powerpoint/2010/main" val="857932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Сторонняя организация?</a:t>
            </a:r>
            <a:endParaRPr lang="ru-RU" dirty="0"/>
          </a:p>
        </p:txBody>
      </p:sp>
      <p:graphicFrame>
        <p:nvGraphicFramePr>
          <p:cNvPr id="10" name="Объект 9"/>
          <p:cNvGraphicFramePr>
            <a:graphicFrameLocks noGrp="1"/>
          </p:cNvGraphicFramePr>
          <p:nvPr>
            <p:ph sz="half" idx="2"/>
            <p:extLst>
              <p:ext uri="{D42A27DB-BD31-4B8C-83A1-F6EECF244321}">
                <p14:modId xmlns:p14="http://schemas.microsoft.com/office/powerpoint/2010/main" val="971441017"/>
              </p:ext>
            </p:extLst>
          </p:nvPr>
        </p:nvGraphicFramePr>
        <p:xfrm>
          <a:off x="1371600" y="2171700"/>
          <a:ext cx="4443413" cy="369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5</a:t>
            </a:fld>
            <a:endParaRPr lang="ru-RU" noProof="0"/>
          </a:p>
        </p:txBody>
      </p:sp>
      <p:graphicFrame>
        <p:nvGraphicFramePr>
          <p:cNvPr id="14" name="Объект 9"/>
          <p:cNvGraphicFramePr>
            <a:graphicFrameLocks noGrp="1"/>
          </p:cNvGraphicFramePr>
          <p:nvPr>
            <p:ph sz="half" idx="2"/>
            <p:extLst>
              <p:ext uri="{D42A27DB-BD31-4B8C-83A1-F6EECF244321}">
                <p14:modId xmlns:p14="http://schemas.microsoft.com/office/powerpoint/2010/main" val="1038842443"/>
              </p:ext>
            </p:extLst>
          </p:nvPr>
        </p:nvGraphicFramePr>
        <p:xfrm>
          <a:off x="5987143" y="2171700"/>
          <a:ext cx="4443413" cy="36957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36270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Собственный </a:t>
            </a:r>
            <a:r>
              <a:rPr lang="en-US" dirty="0" smtClean="0"/>
              <a:t>IT</a:t>
            </a:r>
            <a:r>
              <a:rPr lang="ru-RU" dirty="0" smtClean="0"/>
              <a:t>-отдел?</a:t>
            </a:r>
            <a:endParaRPr lang="ru-RU" dirty="0"/>
          </a:p>
        </p:txBody>
      </p:sp>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6</a:t>
            </a:fld>
            <a:endParaRPr lang="ru-RU" noProof="0"/>
          </a:p>
        </p:txBody>
      </p:sp>
      <p:graphicFrame>
        <p:nvGraphicFramePr>
          <p:cNvPr id="5" name="Объект 9"/>
          <p:cNvGraphicFramePr>
            <a:graphicFrameLocks noGrp="1"/>
          </p:cNvGraphicFramePr>
          <p:nvPr>
            <p:ph sz="half" idx="4294967295"/>
            <p:extLst>
              <p:ext uri="{D42A27DB-BD31-4B8C-83A1-F6EECF244321}">
                <p14:modId xmlns:p14="http://schemas.microsoft.com/office/powerpoint/2010/main" val="396192209"/>
              </p:ext>
            </p:extLst>
          </p:nvPr>
        </p:nvGraphicFramePr>
        <p:xfrm>
          <a:off x="1001486" y="2171700"/>
          <a:ext cx="4813527" cy="4098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Объект 9"/>
          <p:cNvGraphicFramePr>
            <a:graphicFrameLocks noGrp="1"/>
          </p:cNvGraphicFramePr>
          <p:nvPr>
            <p:ph sz="half" idx="4294967295"/>
            <p:extLst>
              <p:ext uri="{D42A27DB-BD31-4B8C-83A1-F6EECF244321}">
                <p14:modId xmlns:p14="http://schemas.microsoft.com/office/powerpoint/2010/main" val="4049403997"/>
              </p:ext>
            </p:extLst>
          </p:nvPr>
        </p:nvGraphicFramePr>
        <p:xfrm>
          <a:off x="5987143" y="2171699"/>
          <a:ext cx="4985657" cy="40984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685093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Эксперт?</a:t>
            </a:r>
            <a:endParaRPr lang="ru-RU" dirty="0"/>
          </a:p>
        </p:txBody>
      </p:sp>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7</a:t>
            </a:fld>
            <a:endParaRPr lang="ru-RU" noProof="0"/>
          </a:p>
        </p:txBody>
      </p:sp>
      <p:graphicFrame>
        <p:nvGraphicFramePr>
          <p:cNvPr id="5" name="Объект 9"/>
          <p:cNvGraphicFramePr>
            <a:graphicFrameLocks noGrp="1"/>
          </p:cNvGraphicFramePr>
          <p:nvPr>
            <p:ph sz="half" idx="4294967295"/>
            <p:extLst>
              <p:ext uri="{D42A27DB-BD31-4B8C-83A1-F6EECF244321}">
                <p14:modId xmlns:p14="http://schemas.microsoft.com/office/powerpoint/2010/main" val="1079227830"/>
              </p:ext>
            </p:extLst>
          </p:nvPr>
        </p:nvGraphicFramePr>
        <p:xfrm>
          <a:off x="914400" y="2171700"/>
          <a:ext cx="4900613" cy="4281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Объект 9"/>
          <p:cNvGraphicFramePr>
            <a:graphicFrameLocks noGrp="1"/>
          </p:cNvGraphicFramePr>
          <p:nvPr>
            <p:ph sz="half" idx="4294967295"/>
            <p:extLst>
              <p:ext uri="{D42A27DB-BD31-4B8C-83A1-F6EECF244321}">
                <p14:modId xmlns:p14="http://schemas.microsoft.com/office/powerpoint/2010/main" val="1402212360"/>
              </p:ext>
            </p:extLst>
          </p:nvPr>
        </p:nvGraphicFramePr>
        <p:xfrm>
          <a:off x="5987143" y="2171700"/>
          <a:ext cx="5081885" cy="42816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30306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Этапы которые нам предстоят?</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2430753732"/>
              </p:ext>
            </p:extLst>
          </p:nvPr>
        </p:nvGraphicFramePr>
        <p:xfrm>
          <a:off x="457199" y="2286000"/>
          <a:ext cx="11081657" cy="3897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8</a:t>
            </a:fld>
            <a:endParaRPr lang="ru-RU" noProof="0"/>
          </a:p>
        </p:txBody>
      </p:sp>
    </p:spTree>
    <p:extLst>
      <p:ext uri="{BB962C8B-B14F-4D97-AF65-F5344CB8AC3E}">
        <p14:creationId xmlns:p14="http://schemas.microsoft.com/office/powerpoint/2010/main" val="2461460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rtl="0"/>
            <a:fld id="{19B51A1E-902D-48AF-9020-955120F399B6}" type="slidenum">
              <a:rPr lang="ru-RU" noProof="0" smtClean="0"/>
              <a:pPr rtl="0"/>
              <a:t>9</a:t>
            </a:fld>
            <a:endParaRPr lang="ru-RU" noProof="0"/>
          </a:p>
        </p:txBody>
      </p:sp>
      <p:graphicFrame>
        <p:nvGraphicFramePr>
          <p:cNvPr id="5" name="Объект 4"/>
          <p:cNvGraphicFramePr>
            <a:graphicFrameLocks noGrp="1"/>
          </p:cNvGraphicFramePr>
          <p:nvPr>
            <p:ph idx="1"/>
            <p:extLst>
              <p:ext uri="{D42A27DB-BD31-4B8C-83A1-F6EECF244321}">
                <p14:modId xmlns:p14="http://schemas.microsoft.com/office/powerpoint/2010/main" val="1455807531"/>
              </p:ext>
            </p:extLst>
          </p:nvPr>
        </p:nvGraphicFramePr>
        <p:xfrm>
          <a:off x="691453" y="1850572"/>
          <a:ext cx="11108661"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7056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imes">
      <a:majorFont>
        <a:latin typeface="Segoe Print"/>
        <a:ea typeface=""/>
        <a:cs typeface=""/>
      </a:majorFont>
      <a:minorFont>
        <a:latin typeface="Times New Roman"/>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934E25-8442-49E9-ABDF-3146C4145F3B}">
  <ds:schemaRef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fb0879af-3eba-417a-a55a-ffe6dcd6ca77"/>
    <ds:schemaRef ds:uri="http://schemas.microsoft.com/office/2006/documentManagement/types"/>
    <ds:schemaRef ds:uri="6dc4bcd6-49db-4c07-9060-8acfc67cef9f"/>
    <ds:schemaRef ds:uri="http://schemas.microsoft.com/sharepoint/v3"/>
    <ds:schemaRef ds:uri="http://www.w3.org/XML/1998/namespace"/>
    <ds:schemaRef ds:uri="http://purl.org/dc/terms/"/>
  </ds:schemaRefs>
</ds:datastoreItem>
</file>

<file path=customXml/itemProps3.xml><?xml version="1.0" encoding="utf-8"?>
<ds:datastoreItem xmlns:ds="http://schemas.openxmlformats.org/officeDocument/2006/customXml" ds:itemID="{F6CB1848-D3E0-4F10-B640-720BE758B8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TM10001105[[fn=Уголки]]</Template>
  <TotalTime>0</TotalTime>
  <Words>1760</Words>
  <Application>Microsoft Office PowerPoint</Application>
  <PresentationFormat>Широкоэкранный</PresentationFormat>
  <Paragraphs>164</Paragraphs>
  <Slides>20</Slides>
  <Notes>19</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20</vt:i4>
      </vt:variant>
    </vt:vector>
  </HeadingPairs>
  <TitlesOfParts>
    <vt:vector size="27" baseType="lpstr">
      <vt:lpstr>Arial</vt:lpstr>
      <vt:lpstr>Calibri</vt:lpstr>
      <vt:lpstr>Corbel</vt:lpstr>
      <vt:lpstr>Franklin Gothic Book</vt:lpstr>
      <vt:lpstr>Segoe Print</vt:lpstr>
      <vt:lpstr>Times New Roman</vt:lpstr>
      <vt:lpstr>Crop</vt:lpstr>
      <vt:lpstr>Информационные системы </vt:lpstr>
      <vt:lpstr>Основные процессы</vt:lpstr>
      <vt:lpstr>Изучить перед внедрением</vt:lpstr>
      <vt:lpstr>Подходы к внедрению</vt:lpstr>
      <vt:lpstr>Сторонняя организация?</vt:lpstr>
      <vt:lpstr>Собственный IT-отдел?</vt:lpstr>
      <vt:lpstr>Эксперт?</vt:lpstr>
      <vt:lpstr>Этапы которые нам предстоят?</vt:lpstr>
      <vt:lpstr>Презентация PowerPoint</vt:lpstr>
      <vt:lpstr>Презентация PowerPoint</vt:lpstr>
      <vt:lpstr>Но есть нюанс………</vt:lpstr>
      <vt:lpstr>7 причин неудачного внедрения ИС</vt:lpstr>
      <vt:lpstr>Отсутствие функционального заказчика проекта</vt:lpstr>
      <vt:lpstr>Отсутствие поддержки руководства высшего и среднего звена </vt:lpstr>
      <vt:lpstr>Плохая оценка рамок проекта или некачественная постановка задачи </vt:lpstr>
      <vt:lpstr>Неготовность к изменениям </vt:lpstr>
      <vt:lpstr>Потеря фокуса </vt:lpstr>
      <vt:lpstr>Перегрузка исполнителя </vt:lpstr>
      <vt:lpstr>Отсутствие процесса управления изменениями проекта</vt:lpstr>
      <vt:lpstr>СПАСИБО</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2022-02-20T18:29:07Z</dcterms:created>
  <dcterms:modified xsi:type="dcterms:W3CDTF">2022-02-23T16:20:14Z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