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7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43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68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98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0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31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07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05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88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28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87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0B017-3C11-4A71-94BE-A3878F9C0764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14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4851" y="450761"/>
            <a:ext cx="2356834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Нечеткая логика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33483" y="450761"/>
            <a:ext cx="2358979" cy="9530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Нейронные сети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34260" y="476519"/>
            <a:ext cx="2268827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Генетические алгоритмы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244885" y="476519"/>
            <a:ext cx="2088523" cy="95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Экспертные системы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34851" y="2614412"/>
            <a:ext cx="2356834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Нейро</a:t>
            </a:r>
            <a:r>
              <a:rPr lang="ru-RU" dirty="0" smtClean="0"/>
              <a:t>-нечеткие системы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335628" y="2614412"/>
            <a:ext cx="2356834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Эволюционные нейронные сети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334260" y="2614412"/>
            <a:ext cx="2356834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Нечеткие экспертные системы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244885" y="2614411"/>
            <a:ext cx="2356834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Нейро</a:t>
            </a:r>
            <a:r>
              <a:rPr lang="ru-RU" dirty="0" smtClean="0"/>
              <a:t>-экспертные системы</a:t>
            </a:r>
            <a:endParaRPr lang="ru-RU" dirty="0"/>
          </a:p>
        </p:txBody>
      </p:sp>
      <p:cxnSp>
        <p:nvCxnSpPr>
          <p:cNvPr id="13" name="Соединительная линия уступом 12"/>
          <p:cNvCxnSpPr>
            <a:stCxn id="4" idx="2"/>
            <a:endCxn id="10" idx="0"/>
          </p:cNvCxnSpPr>
          <p:nvPr/>
        </p:nvCxnSpPr>
        <p:spPr>
          <a:xfrm rot="16200000" flipH="1">
            <a:off x="3907665" y="-990601"/>
            <a:ext cx="1210615" cy="5999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5" idx="2"/>
            <a:endCxn id="11" idx="0"/>
          </p:cNvCxnSpPr>
          <p:nvPr/>
        </p:nvCxnSpPr>
        <p:spPr>
          <a:xfrm rot="16200000" flipH="1">
            <a:off x="6862830" y="-946061"/>
            <a:ext cx="1210614" cy="5910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5" idx="2"/>
            <a:endCxn id="8" idx="0"/>
          </p:cNvCxnSpPr>
          <p:nvPr/>
        </p:nvCxnSpPr>
        <p:spPr>
          <a:xfrm flipH="1">
            <a:off x="1513268" y="1403797"/>
            <a:ext cx="2999705" cy="121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2"/>
            <a:endCxn id="9" idx="0"/>
          </p:cNvCxnSpPr>
          <p:nvPr/>
        </p:nvCxnSpPr>
        <p:spPr>
          <a:xfrm>
            <a:off x="4512973" y="1403797"/>
            <a:ext cx="1072" cy="121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6" idx="2"/>
            <a:endCxn id="9" idx="0"/>
          </p:cNvCxnSpPr>
          <p:nvPr/>
        </p:nvCxnSpPr>
        <p:spPr>
          <a:xfrm flipH="1">
            <a:off x="4514045" y="1429555"/>
            <a:ext cx="2954629" cy="118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7" idx="2"/>
            <a:endCxn id="10" idx="0"/>
          </p:cNvCxnSpPr>
          <p:nvPr/>
        </p:nvCxnSpPr>
        <p:spPr>
          <a:xfrm flipH="1">
            <a:off x="7512677" y="1429555"/>
            <a:ext cx="2776470" cy="118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7" idx="2"/>
            <a:endCxn id="11" idx="0"/>
          </p:cNvCxnSpPr>
          <p:nvPr/>
        </p:nvCxnSpPr>
        <p:spPr>
          <a:xfrm>
            <a:off x="10289147" y="1429555"/>
            <a:ext cx="134155" cy="118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0122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Широкоэкранный</PresentationFormat>
  <Paragraphs>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Курбатова Софья Андреевна</dc:creator>
  <cp:lastModifiedBy>Курбатова Софья Андреевна</cp:lastModifiedBy>
  <cp:revision>3</cp:revision>
  <dcterms:created xsi:type="dcterms:W3CDTF">2021-10-28T09:26:07Z</dcterms:created>
  <dcterms:modified xsi:type="dcterms:W3CDTF">2021-10-28T09:28:15Z</dcterms:modified>
</cp:coreProperties>
</file>