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4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8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8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0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1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7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0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8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8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7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B017-3C11-4A71-94BE-A3878F9C0764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5497-C1B1-4689-8618-DDDBE643B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4851" y="45076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33483" y="450761"/>
            <a:ext cx="2358979" cy="9530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34260" y="476519"/>
            <a:ext cx="2268827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Генетические алгоритмы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44885" y="476519"/>
            <a:ext cx="2088523" cy="95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Экспертные системы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4851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-нечеткие системы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35628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Эволюционные нейронные сети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34260" y="2614412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Нечеткие экспертные системы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244885" y="2614411"/>
            <a:ext cx="2356834" cy="9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Нейро</a:t>
            </a:r>
            <a:r>
              <a:rPr lang="ru-RU" dirty="0" smtClean="0"/>
              <a:t>-экспертные системы</a:t>
            </a:r>
            <a:endParaRPr lang="ru-RU" dirty="0"/>
          </a:p>
        </p:txBody>
      </p:sp>
      <p:cxnSp>
        <p:nvCxnSpPr>
          <p:cNvPr id="13" name="Соединительная линия уступом 12"/>
          <p:cNvCxnSpPr>
            <a:stCxn id="4" idx="2"/>
            <a:endCxn id="10" idx="0"/>
          </p:cNvCxnSpPr>
          <p:nvPr/>
        </p:nvCxnSpPr>
        <p:spPr>
          <a:xfrm rot="16200000" flipH="1">
            <a:off x="3907665" y="-990601"/>
            <a:ext cx="1210615" cy="5999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11" idx="0"/>
          </p:cNvCxnSpPr>
          <p:nvPr/>
        </p:nvCxnSpPr>
        <p:spPr>
          <a:xfrm rot="16200000" flipH="1">
            <a:off x="6862830" y="-946061"/>
            <a:ext cx="1210614" cy="5910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1513268" y="1403797"/>
            <a:ext cx="2999705" cy="121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9" idx="0"/>
          </p:cNvCxnSpPr>
          <p:nvPr/>
        </p:nvCxnSpPr>
        <p:spPr>
          <a:xfrm>
            <a:off x="4512973" y="1403797"/>
            <a:ext cx="1072" cy="121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9" idx="0"/>
          </p:cNvCxnSpPr>
          <p:nvPr/>
        </p:nvCxnSpPr>
        <p:spPr>
          <a:xfrm flipH="1">
            <a:off x="4514045" y="1429555"/>
            <a:ext cx="2954629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2"/>
            <a:endCxn id="10" idx="0"/>
          </p:cNvCxnSpPr>
          <p:nvPr/>
        </p:nvCxnSpPr>
        <p:spPr>
          <a:xfrm flipH="1">
            <a:off x="7512677" y="1429555"/>
            <a:ext cx="2776470" cy="118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  <a:endCxn id="11" idx="0"/>
          </p:cNvCxnSpPr>
          <p:nvPr/>
        </p:nvCxnSpPr>
        <p:spPr>
          <a:xfrm>
            <a:off x="10289147" y="1429555"/>
            <a:ext cx="134155" cy="11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1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647700"/>
          </a:xfrm>
        </p:spPr>
        <p:txBody>
          <a:bodyPr/>
          <a:lstStyle/>
          <a:p>
            <a:r>
              <a:rPr lang="ru-RU" dirty="0" smtClean="0"/>
              <a:t>Инициализация весов и смещений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4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4. Формула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82" y="1690688"/>
            <a:ext cx="8794173" cy="27402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070539"/>
            <a:ext cx="4953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5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34" y="1690688"/>
            <a:ext cx="6899935" cy="21539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16" y="3836699"/>
            <a:ext cx="53244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4757"/>
            <a:ext cx="5476875" cy="2381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96" y="2576658"/>
            <a:ext cx="53816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6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7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34" y="1690688"/>
            <a:ext cx="5010150" cy="23907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84" y="1533525"/>
            <a:ext cx="5553075" cy="2705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5" y="4238625"/>
            <a:ext cx="51244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8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83" y="1477673"/>
            <a:ext cx="8547389" cy="421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6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05" y="1914958"/>
            <a:ext cx="7298333" cy="39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69" y="2083810"/>
            <a:ext cx="7403758" cy="41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06" y="1879021"/>
            <a:ext cx="6903893" cy="46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39121" cy="4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4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82" y="153627"/>
            <a:ext cx="11084936" cy="664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77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26" y="1374198"/>
            <a:ext cx="10302270" cy="50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29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7" y="1690688"/>
            <a:ext cx="9720982" cy="44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9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796511"/>
            <a:ext cx="10004056" cy="52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09" y="2043979"/>
            <a:ext cx="10020091" cy="4647767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4473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Разбиение на классы идет при изменение весовых коэ</a:t>
            </a:r>
            <a:r>
              <a:rPr lang="ru-RU" dirty="0"/>
              <a:t>ф</a:t>
            </a:r>
            <a:r>
              <a:rPr lang="ru-RU" dirty="0" smtClean="0"/>
              <a:t>фициентов </a:t>
            </a:r>
            <a:r>
              <a:rPr lang="en-US" dirty="0" err="1" smtClean="0"/>
              <a:t>wij</a:t>
            </a:r>
            <a:r>
              <a:rPr lang="ru-RU" dirty="0" smtClean="0"/>
              <a:t> . И это меняет наклон прямой. Параметр </a:t>
            </a:r>
            <a:r>
              <a:rPr lang="en-US" dirty="0" smtClean="0"/>
              <a:t>b</a:t>
            </a:r>
            <a:r>
              <a:rPr lang="ru-RU" dirty="0" smtClean="0"/>
              <a:t> – будет менять наклон прямой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84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236" y="1027906"/>
            <a:ext cx="7183582" cy="52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019"/>
            <a:ext cx="5562600" cy="24479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655" y="3948400"/>
            <a:ext cx="5638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42" y="2381683"/>
            <a:ext cx="8246485" cy="330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 п4.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305050"/>
            <a:ext cx="5305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95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72</Words>
  <Application>Microsoft Office PowerPoint</Application>
  <PresentationFormat>Широкоэкранный</PresentationFormat>
  <Paragraphs>21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Разбиение на классы идет при изменение весовых коэффициентов wij . И это меняет наклон прямой. Параметр b – будет менять наклон прямой</vt:lpstr>
      <vt:lpstr>Пример:</vt:lpstr>
      <vt:lpstr>Пример 2</vt:lpstr>
      <vt:lpstr>Этап 1</vt:lpstr>
      <vt:lpstr>Этап 1. п4.</vt:lpstr>
      <vt:lpstr>Описание алгоритма</vt:lpstr>
      <vt:lpstr>Шаг 0</vt:lpstr>
      <vt:lpstr>Шаг 4. Формула</vt:lpstr>
      <vt:lpstr>Шаг 5</vt:lpstr>
      <vt:lpstr>Шаг 6</vt:lpstr>
      <vt:lpstr>Шаг 7 </vt:lpstr>
      <vt:lpstr>Шаг 8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Курбатова Софья Андреевна</dc:creator>
  <cp:lastModifiedBy>Курбатова Софья Андреевна</cp:lastModifiedBy>
  <cp:revision>18</cp:revision>
  <dcterms:created xsi:type="dcterms:W3CDTF">2021-10-28T09:26:07Z</dcterms:created>
  <dcterms:modified xsi:type="dcterms:W3CDTF">2021-11-18T10:20:09Z</dcterms:modified>
</cp:coreProperties>
</file>