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851" y="45076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33483" y="450761"/>
            <a:ext cx="2358979" cy="953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4260" y="476519"/>
            <a:ext cx="2268827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4885" y="476519"/>
            <a:ext cx="2088523" cy="95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851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-нечеткие системы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35628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Эволюционные нейронные сети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4260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Нечеткие экспертные системы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44885" y="261441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-экспертные системы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4" idx="2"/>
            <a:endCxn id="10" idx="0"/>
          </p:cNvCxnSpPr>
          <p:nvPr/>
        </p:nvCxnSpPr>
        <p:spPr>
          <a:xfrm rot="16200000" flipH="1">
            <a:off x="3907665" y="-990601"/>
            <a:ext cx="1210615" cy="599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11" idx="0"/>
          </p:cNvCxnSpPr>
          <p:nvPr/>
        </p:nvCxnSpPr>
        <p:spPr>
          <a:xfrm rot="16200000" flipH="1">
            <a:off x="6862830" y="-946061"/>
            <a:ext cx="1210614" cy="591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1513268" y="1403797"/>
            <a:ext cx="2999705" cy="121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4512973" y="1403797"/>
            <a:ext cx="1072" cy="121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4514045" y="1429555"/>
            <a:ext cx="2954629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10" idx="0"/>
          </p:cNvCxnSpPr>
          <p:nvPr/>
        </p:nvCxnSpPr>
        <p:spPr>
          <a:xfrm flipH="1">
            <a:off x="7512677" y="1429555"/>
            <a:ext cx="2776470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10289147" y="1429555"/>
            <a:ext cx="134155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647700"/>
          </a:xfrm>
        </p:spPr>
        <p:txBody>
          <a:bodyPr/>
          <a:lstStyle/>
          <a:p>
            <a:r>
              <a:rPr lang="ru-RU" dirty="0" smtClean="0"/>
              <a:t>Инициализация весов и смещений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4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4. Формула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2" y="1690688"/>
            <a:ext cx="8794173" cy="2740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070539"/>
            <a:ext cx="4953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82" y="153627"/>
            <a:ext cx="11084936" cy="66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796511"/>
            <a:ext cx="10004056" cy="52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09" y="2043979"/>
            <a:ext cx="10020091" cy="464776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473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Разбиение на классы идет при изменение весовых коэ</a:t>
            </a:r>
            <a:r>
              <a:rPr lang="ru-RU" dirty="0"/>
              <a:t>ф</a:t>
            </a:r>
            <a:r>
              <a:rPr lang="ru-RU" dirty="0" smtClean="0"/>
              <a:t>фициентов </a:t>
            </a:r>
            <a:r>
              <a:rPr lang="en-US" dirty="0" err="1" smtClean="0"/>
              <a:t>wij</a:t>
            </a:r>
            <a:r>
              <a:rPr lang="ru-RU" dirty="0" smtClean="0"/>
              <a:t> . И это меняет наклон прямой. Параметр </a:t>
            </a:r>
            <a:r>
              <a:rPr lang="en-US" dirty="0" smtClean="0"/>
              <a:t>b</a:t>
            </a:r>
            <a:r>
              <a:rPr lang="ru-RU" dirty="0" smtClean="0"/>
              <a:t> – будет менять наклон прямой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236" y="1027906"/>
            <a:ext cx="7183582" cy="52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019"/>
            <a:ext cx="5562600" cy="2447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55" y="3948400"/>
            <a:ext cx="5638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42" y="2381683"/>
            <a:ext cx="8246485" cy="33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п4.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305050"/>
            <a:ext cx="5305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95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Разбиение на классы идет при изменение весовых коэффициентов wij . И это меняет наклон прямой. Параметр b – будет менять наклон прямой</vt:lpstr>
      <vt:lpstr>Пример:</vt:lpstr>
      <vt:lpstr>Пример 2</vt:lpstr>
      <vt:lpstr>Этап 1</vt:lpstr>
      <vt:lpstr>Этап 1. п4.</vt:lpstr>
      <vt:lpstr>Описание алгоритма</vt:lpstr>
      <vt:lpstr>Шаг 0</vt:lpstr>
      <vt:lpstr>Шаг 4. Формула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Курбатова Софья Андреевна</dc:creator>
  <cp:lastModifiedBy>Курбатова Софья Андреевна</cp:lastModifiedBy>
  <cp:revision>11</cp:revision>
  <dcterms:created xsi:type="dcterms:W3CDTF">2021-10-28T09:26:07Z</dcterms:created>
  <dcterms:modified xsi:type="dcterms:W3CDTF">2021-11-11T10:21:13Z</dcterms:modified>
</cp:coreProperties>
</file>