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82" y="153627"/>
            <a:ext cx="11084936" cy="66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796511"/>
            <a:ext cx="10004056" cy="52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43" y="1690687"/>
            <a:ext cx="10020091" cy="464776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на классы идет при изменение весовых коэ</a:t>
            </a:r>
            <a:r>
              <a:rPr lang="ru-RU" dirty="0"/>
              <a:t>ф</a:t>
            </a:r>
            <a:r>
              <a:rPr lang="ru-RU" dirty="0" smtClean="0"/>
              <a:t>фициентов </a:t>
            </a:r>
            <a:r>
              <a:rPr lang="en-US" dirty="0" err="1" smtClean="0"/>
              <a:t>wij</a:t>
            </a:r>
            <a:r>
              <a:rPr lang="ru-RU" dirty="0" smtClean="0"/>
              <a:t> . И </a:t>
            </a:r>
            <a:r>
              <a:rPr lang="ru-RU" smtClean="0"/>
              <a:t>это меняет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48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Разбиение на классы идет при изменение весовых коэффициентов wij . И это меняет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6</cp:revision>
  <dcterms:created xsi:type="dcterms:W3CDTF">2021-10-28T09:26:07Z</dcterms:created>
  <dcterms:modified xsi:type="dcterms:W3CDTF">2021-11-11T09:13:40Z</dcterms:modified>
</cp:coreProperties>
</file>