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82" r:id="rId5"/>
    <p:sldId id="297" r:id="rId6"/>
    <p:sldId id="298" r:id="rId7"/>
    <p:sldId id="296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1" autoAdjust="0"/>
  </p:normalViewPr>
  <p:slideViewPr>
    <p:cSldViewPr snapToGrid="0">
      <p:cViewPr>
        <p:scale>
          <a:sx n="60" d="100"/>
          <a:sy n="60" d="100"/>
        </p:scale>
        <p:origin x="1134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8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E8B22-3EB3-4100-A83C-A0D8BD5E513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8F9B979-D39B-4BF0-8B84-B85FA1E589BC}">
      <dgm:prSet phldrT="[Текст]"/>
      <dgm:spPr/>
      <dgm:t>
        <a:bodyPr/>
        <a:lstStyle/>
        <a:p>
          <a:r>
            <a:rPr lang="ru-RU" dirty="0" smtClean="0"/>
            <a:t>Обработка данных	</a:t>
          </a:r>
          <a:endParaRPr lang="ru-RU" dirty="0"/>
        </a:p>
      </dgm:t>
    </dgm:pt>
    <dgm:pt modelId="{160CCC89-7F0C-4BBE-AFDE-F4AC7C04D189}" type="parTrans" cxnId="{B3E11215-09D7-41C7-A6EB-4133A6860222}">
      <dgm:prSet/>
      <dgm:spPr/>
      <dgm:t>
        <a:bodyPr/>
        <a:lstStyle/>
        <a:p>
          <a:endParaRPr lang="ru-RU"/>
        </a:p>
      </dgm:t>
    </dgm:pt>
    <dgm:pt modelId="{5C97A070-CE73-45CB-81D0-A86BC69DF9A2}" type="sibTrans" cxnId="{B3E11215-09D7-41C7-A6EB-4133A6860222}">
      <dgm:prSet/>
      <dgm:spPr/>
      <dgm:t>
        <a:bodyPr/>
        <a:lstStyle/>
        <a:p>
          <a:endParaRPr lang="ru-RU"/>
        </a:p>
      </dgm:t>
    </dgm:pt>
    <dgm:pt modelId="{C1299EF4-AA4D-4E25-B9C2-283FFDFEA6DE}">
      <dgm:prSet phldrT="[Текст]"/>
      <dgm:spPr/>
      <dgm:t>
        <a:bodyPr/>
        <a:lstStyle/>
        <a:p>
          <a:r>
            <a:rPr lang="ru-RU" dirty="0" smtClean="0"/>
            <a:t>Управление знаниями</a:t>
          </a:r>
          <a:endParaRPr lang="ru-RU" dirty="0"/>
        </a:p>
      </dgm:t>
    </dgm:pt>
    <dgm:pt modelId="{6E0C5A8B-A039-4FC0-91A2-5643901A83DB}" type="parTrans" cxnId="{E497A0F2-BEEC-4D64-9C75-43940798A926}">
      <dgm:prSet/>
      <dgm:spPr/>
      <dgm:t>
        <a:bodyPr/>
        <a:lstStyle/>
        <a:p>
          <a:endParaRPr lang="ru-RU"/>
        </a:p>
      </dgm:t>
    </dgm:pt>
    <dgm:pt modelId="{2E551823-4CB7-4344-ADE6-A8A3614E6A9B}" type="sibTrans" cxnId="{E497A0F2-BEEC-4D64-9C75-43940798A926}">
      <dgm:prSet/>
      <dgm:spPr/>
      <dgm:t>
        <a:bodyPr/>
        <a:lstStyle/>
        <a:p>
          <a:endParaRPr lang="ru-RU"/>
        </a:p>
      </dgm:t>
    </dgm:pt>
    <dgm:pt modelId="{717CBF3A-DC70-4B2F-BA51-1FCA21115F61}">
      <dgm:prSet phldrT="[Текст]"/>
      <dgm:spPr/>
      <dgm:t>
        <a:bodyPr/>
        <a:lstStyle/>
        <a:p>
          <a:r>
            <a:rPr lang="ru-RU" dirty="0" smtClean="0"/>
            <a:t>Управление информацией</a:t>
          </a:r>
          <a:endParaRPr lang="ru-RU" dirty="0"/>
        </a:p>
      </dgm:t>
    </dgm:pt>
    <dgm:pt modelId="{4679664C-CD88-441E-AB6D-DEFA13693F5D}" type="parTrans" cxnId="{A097DEC1-4F54-4ACD-A52B-230A2C29FDA4}">
      <dgm:prSet/>
      <dgm:spPr/>
      <dgm:t>
        <a:bodyPr/>
        <a:lstStyle/>
        <a:p>
          <a:endParaRPr lang="ru-RU"/>
        </a:p>
      </dgm:t>
    </dgm:pt>
    <dgm:pt modelId="{E3485D58-6E4C-4F4A-9B1C-E4460416D183}" type="sibTrans" cxnId="{A097DEC1-4F54-4ACD-A52B-230A2C29FDA4}">
      <dgm:prSet/>
      <dgm:spPr/>
      <dgm:t>
        <a:bodyPr/>
        <a:lstStyle/>
        <a:p>
          <a:endParaRPr lang="ru-RU"/>
        </a:p>
      </dgm:t>
    </dgm:pt>
    <dgm:pt modelId="{209B3DCC-56D2-4E2E-A7C0-084F57DC43F7}" type="pres">
      <dgm:prSet presAssocID="{356E8B22-3EB3-4100-A83C-A0D8BD5E5132}" presName="compositeShape" presStyleCnt="0">
        <dgm:presLayoutVars>
          <dgm:chMax val="7"/>
          <dgm:dir/>
          <dgm:resizeHandles val="exact"/>
        </dgm:presLayoutVars>
      </dgm:prSet>
      <dgm:spPr/>
    </dgm:pt>
    <dgm:pt modelId="{3AF6C85D-D628-49B3-A8C8-EF68A6C6A30A}" type="pres">
      <dgm:prSet presAssocID="{58F9B979-D39B-4BF0-8B84-B85FA1E589BC}" presName="circ1" presStyleLbl="vennNode1" presStyleIdx="0" presStyleCnt="3"/>
      <dgm:spPr/>
    </dgm:pt>
    <dgm:pt modelId="{03F08F68-18DE-43F8-9861-5B91CCD4ABDF}" type="pres">
      <dgm:prSet presAssocID="{58F9B979-D39B-4BF0-8B84-B85FA1E589B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DB99F0-B357-4743-9CD8-4AFAD53BEB8C}" type="pres">
      <dgm:prSet presAssocID="{C1299EF4-AA4D-4E25-B9C2-283FFDFEA6DE}" presName="circ2" presStyleLbl="vennNode1" presStyleIdx="1" presStyleCnt="3"/>
      <dgm:spPr/>
    </dgm:pt>
    <dgm:pt modelId="{7E7CA73C-85EC-439F-AEDC-B0FC638BE963}" type="pres">
      <dgm:prSet presAssocID="{C1299EF4-AA4D-4E25-B9C2-283FFDFEA6D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9B32BA-4B2A-43A6-A08A-58683A20B3C4}" type="pres">
      <dgm:prSet presAssocID="{717CBF3A-DC70-4B2F-BA51-1FCA21115F61}" presName="circ3" presStyleLbl="vennNode1" presStyleIdx="2" presStyleCnt="3"/>
      <dgm:spPr/>
    </dgm:pt>
    <dgm:pt modelId="{B4B5B3F4-B08C-4178-97AE-FAFEF537034F}" type="pres">
      <dgm:prSet presAssocID="{717CBF3A-DC70-4B2F-BA51-1FCA21115F6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815542-6ACE-42A6-85DD-D91DBCE58B31}" type="presOf" srcId="{717CBF3A-DC70-4B2F-BA51-1FCA21115F61}" destId="{B4B5B3F4-B08C-4178-97AE-FAFEF537034F}" srcOrd="1" destOrd="0" presId="urn:microsoft.com/office/officeart/2005/8/layout/venn1"/>
    <dgm:cxn modelId="{B3E11215-09D7-41C7-A6EB-4133A6860222}" srcId="{356E8B22-3EB3-4100-A83C-A0D8BD5E5132}" destId="{58F9B979-D39B-4BF0-8B84-B85FA1E589BC}" srcOrd="0" destOrd="0" parTransId="{160CCC89-7F0C-4BBE-AFDE-F4AC7C04D189}" sibTransId="{5C97A070-CE73-45CB-81D0-A86BC69DF9A2}"/>
    <dgm:cxn modelId="{14936555-9ED1-4472-9B31-89B117315CEA}" type="presOf" srcId="{C1299EF4-AA4D-4E25-B9C2-283FFDFEA6DE}" destId="{F4DB99F0-B357-4743-9CD8-4AFAD53BEB8C}" srcOrd="0" destOrd="0" presId="urn:microsoft.com/office/officeart/2005/8/layout/venn1"/>
    <dgm:cxn modelId="{E497A0F2-BEEC-4D64-9C75-43940798A926}" srcId="{356E8B22-3EB3-4100-A83C-A0D8BD5E5132}" destId="{C1299EF4-AA4D-4E25-B9C2-283FFDFEA6DE}" srcOrd="1" destOrd="0" parTransId="{6E0C5A8B-A039-4FC0-91A2-5643901A83DB}" sibTransId="{2E551823-4CB7-4344-ADE6-A8A3614E6A9B}"/>
    <dgm:cxn modelId="{55A1456C-0DB8-4A7C-9A55-9D7CE2B632F3}" type="presOf" srcId="{717CBF3A-DC70-4B2F-BA51-1FCA21115F61}" destId="{059B32BA-4B2A-43A6-A08A-58683A20B3C4}" srcOrd="0" destOrd="0" presId="urn:microsoft.com/office/officeart/2005/8/layout/venn1"/>
    <dgm:cxn modelId="{63BFFEB1-ECF7-4EBA-B993-D8F0A06B3FB5}" type="presOf" srcId="{356E8B22-3EB3-4100-A83C-A0D8BD5E5132}" destId="{209B3DCC-56D2-4E2E-A7C0-084F57DC43F7}" srcOrd="0" destOrd="0" presId="urn:microsoft.com/office/officeart/2005/8/layout/venn1"/>
    <dgm:cxn modelId="{63E4C1C2-0D7E-4E50-A50B-7DCC58D5CD55}" type="presOf" srcId="{C1299EF4-AA4D-4E25-B9C2-283FFDFEA6DE}" destId="{7E7CA73C-85EC-439F-AEDC-B0FC638BE963}" srcOrd="1" destOrd="0" presId="urn:microsoft.com/office/officeart/2005/8/layout/venn1"/>
    <dgm:cxn modelId="{262BC521-D143-48B0-96BD-9F1687F474F8}" type="presOf" srcId="{58F9B979-D39B-4BF0-8B84-B85FA1E589BC}" destId="{03F08F68-18DE-43F8-9861-5B91CCD4ABDF}" srcOrd="1" destOrd="0" presId="urn:microsoft.com/office/officeart/2005/8/layout/venn1"/>
    <dgm:cxn modelId="{5A69E497-AB25-426A-9726-05D405ACD846}" type="presOf" srcId="{58F9B979-D39B-4BF0-8B84-B85FA1E589BC}" destId="{3AF6C85D-D628-49B3-A8C8-EF68A6C6A30A}" srcOrd="0" destOrd="0" presId="urn:microsoft.com/office/officeart/2005/8/layout/venn1"/>
    <dgm:cxn modelId="{A097DEC1-4F54-4ACD-A52B-230A2C29FDA4}" srcId="{356E8B22-3EB3-4100-A83C-A0D8BD5E5132}" destId="{717CBF3A-DC70-4B2F-BA51-1FCA21115F61}" srcOrd="2" destOrd="0" parTransId="{4679664C-CD88-441E-AB6D-DEFA13693F5D}" sibTransId="{E3485D58-6E4C-4F4A-9B1C-E4460416D183}"/>
    <dgm:cxn modelId="{342881A4-3A7B-493E-94DF-7B6C0C51EA79}" type="presParOf" srcId="{209B3DCC-56D2-4E2E-A7C0-084F57DC43F7}" destId="{3AF6C85D-D628-49B3-A8C8-EF68A6C6A30A}" srcOrd="0" destOrd="0" presId="urn:microsoft.com/office/officeart/2005/8/layout/venn1"/>
    <dgm:cxn modelId="{B05630C3-10D7-4EB6-BC65-192C5FDCB367}" type="presParOf" srcId="{209B3DCC-56D2-4E2E-A7C0-084F57DC43F7}" destId="{03F08F68-18DE-43F8-9861-5B91CCD4ABDF}" srcOrd="1" destOrd="0" presId="urn:microsoft.com/office/officeart/2005/8/layout/venn1"/>
    <dgm:cxn modelId="{3B55D5F6-67AC-4E15-A867-8607EAD89683}" type="presParOf" srcId="{209B3DCC-56D2-4E2E-A7C0-084F57DC43F7}" destId="{F4DB99F0-B357-4743-9CD8-4AFAD53BEB8C}" srcOrd="2" destOrd="0" presId="urn:microsoft.com/office/officeart/2005/8/layout/venn1"/>
    <dgm:cxn modelId="{7DA156AE-FF73-441B-9487-D6A06AFEAB54}" type="presParOf" srcId="{209B3DCC-56D2-4E2E-A7C0-084F57DC43F7}" destId="{7E7CA73C-85EC-439F-AEDC-B0FC638BE963}" srcOrd="3" destOrd="0" presId="urn:microsoft.com/office/officeart/2005/8/layout/venn1"/>
    <dgm:cxn modelId="{2EB809B2-C058-41AF-974D-FBF79B134894}" type="presParOf" srcId="{209B3DCC-56D2-4E2E-A7C0-084F57DC43F7}" destId="{059B32BA-4B2A-43A6-A08A-58683A20B3C4}" srcOrd="4" destOrd="0" presId="urn:microsoft.com/office/officeart/2005/8/layout/venn1"/>
    <dgm:cxn modelId="{61E8E12D-7472-4B37-88E3-B71C1C2548F5}" type="presParOf" srcId="{209B3DCC-56D2-4E2E-A7C0-084F57DC43F7}" destId="{B4B5B3F4-B08C-4178-97AE-FAFEF537034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100027-3BD7-4F16-9751-36817A863B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523C3C8-09EC-41B7-B573-70EBC7ACC05E}">
      <dgm:prSet phldrT="[Текст]"/>
      <dgm:spPr/>
      <dgm:t>
        <a:bodyPr/>
        <a:lstStyle/>
        <a:p>
          <a:r>
            <a:rPr lang="ru-RU" dirty="0" smtClean="0"/>
            <a:t>Обосновать необходимость внедрения ИС</a:t>
          </a:r>
          <a:endParaRPr lang="ru-RU" dirty="0"/>
        </a:p>
      </dgm:t>
    </dgm:pt>
    <dgm:pt modelId="{2C2AD38D-7C79-45F9-A86D-C6F2CC620EB1}" type="parTrans" cxnId="{E5A2CB76-CC1A-4252-BDBF-4CA502B449DA}">
      <dgm:prSet/>
      <dgm:spPr/>
      <dgm:t>
        <a:bodyPr/>
        <a:lstStyle/>
        <a:p>
          <a:endParaRPr lang="ru-RU"/>
        </a:p>
      </dgm:t>
    </dgm:pt>
    <dgm:pt modelId="{57193CEA-2AE3-4E50-BD48-DCE4827856A9}" type="sibTrans" cxnId="{E5A2CB76-CC1A-4252-BDBF-4CA502B449DA}">
      <dgm:prSet/>
      <dgm:spPr/>
      <dgm:t>
        <a:bodyPr/>
        <a:lstStyle/>
        <a:p>
          <a:endParaRPr lang="ru-RU"/>
        </a:p>
      </dgm:t>
    </dgm:pt>
    <dgm:pt modelId="{34E66189-936D-4698-8B98-E8F548D7500A}">
      <dgm:prSet phldrT="[Текст]"/>
      <dgm:spPr/>
      <dgm:t>
        <a:bodyPr/>
        <a:lstStyle/>
        <a:p>
          <a:r>
            <a:rPr lang="ru-RU" dirty="0" smtClean="0"/>
            <a:t>Определить сдерживающие факторы</a:t>
          </a:r>
          <a:endParaRPr lang="ru-RU" dirty="0"/>
        </a:p>
      </dgm:t>
    </dgm:pt>
    <dgm:pt modelId="{81F19689-A459-4271-8F49-B19E99C16AD3}" type="parTrans" cxnId="{73E9E52A-7597-44D7-AB4E-2825FC0157B9}">
      <dgm:prSet/>
      <dgm:spPr/>
      <dgm:t>
        <a:bodyPr/>
        <a:lstStyle/>
        <a:p>
          <a:endParaRPr lang="ru-RU"/>
        </a:p>
      </dgm:t>
    </dgm:pt>
    <dgm:pt modelId="{682F99B2-2E0F-45AF-9C36-00D4A4FA427A}" type="sibTrans" cxnId="{73E9E52A-7597-44D7-AB4E-2825FC0157B9}">
      <dgm:prSet/>
      <dgm:spPr/>
      <dgm:t>
        <a:bodyPr/>
        <a:lstStyle/>
        <a:p>
          <a:endParaRPr lang="ru-RU"/>
        </a:p>
      </dgm:t>
    </dgm:pt>
    <dgm:pt modelId="{386E7851-D8E8-4EEA-BE29-53D20564CFD9}">
      <dgm:prSet phldrT="[Текст]" phldr="1"/>
      <dgm:spPr/>
      <dgm:t>
        <a:bodyPr/>
        <a:lstStyle/>
        <a:p>
          <a:endParaRPr lang="ru-RU" dirty="0"/>
        </a:p>
      </dgm:t>
    </dgm:pt>
    <dgm:pt modelId="{12BA14B6-4A44-424E-BEDC-BDF27B2F5439}" type="parTrans" cxnId="{130B37E1-4FEB-4D34-BC43-932C7F32A2FA}">
      <dgm:prSet/>
      <dgm:spPr/>
      <dgm:t>
        <a:bodyPr/>
        <a:lstStyle/>
        <a:p>
          <a:endParaRPr lang="ru-RU"/>
        </a:p>
      </dgm:t>
    </dgm:pt>
    <dgm:pt modelId="{82A0F6D5-FDC5-4BD0-AE0E-5F5FDC57641D}" type="sibTrans" cxnId="{130B37E1-4FEB-4D34-BC43-932C7F32A2FA}">
      <dgm:prSet/>
      <dgm:spPr/>
      <dgm:t>
        <a:bodyPr/>
        <a:lstStyle/>
        <a:p>
          <a:endParaRPr lang="ru-RU"/>
        </a:p>
      </dgm:t>
    </dgm:pt>
    <dgm:pt modelId="{2DE6FE92-60D7-4AD6-9749-30ADAC7A936C}" type="pres">
      <dgm:prSet presAssocID="{9D100027-3BD7-4F16-9751-36817A863BE4}" presName="Name0" presStyleCnt="0">
        <dgm:presLayoutVars>
          <dgm:dir/>
          <dgm:resizeHandles val="exact"/>
        </dgm:presLayoutVars>
      </dgm:prSet>
      <dgm:spPr/>
    </dgm:pt>
    <dgm:pt modelId="{4A6A150F-556B-4F74-8732-658F471E631D}" type="pres">
      <dgm:prSet presAssocID="{E523C3C8-09EC-41B7-B573-70EBC7ACC0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60877F-A790-492A-8B36-2FAA44C906F1}" type="pres">
      <dgm:prSet presAssocID="{57193CEA-2AE3-4E50-BD48-DCE4827856A9}" presName="sibTrans" presStyleLbl="sibTrans2D1" presStyleIdx="0" presStyleCnt="2"/>
      <dgm:spPr/>
    </dgm:pt>
    <dgm:pt modelId="{4BCCA94C-44A5-4189-9CBC-2B21BBA33C16}" type="pres">
      <dgm:prSet presAssocID="{57193CEA-2AE3-4E50-BD48-DCE4827856A9}" presName="connectorText" presStyleLbl="sibTrans2D1" presStyleIdx="0" presStyleCnt="2"/>
      <dgm:spPr/>
    </dgm:pt>
    <dgm:pt modelId="{C0F739AF-F529-4CAC-9D8D-37DDAA9794AA}" type="pres">
      <dgm:prSet presAssocID="{34E66189-936D-4698-8B98-E8F548D7500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880CFB-3956-4F9C-8A34-7F441168AE3C}" type="pres">
      <dgm:prSet presAssocID="{682F99B2-2E0F-45AF-9C36-00D4A4FA427A}" presName="sibTrans" presStyleLbl="sibTrans2D1" presStyleIdx="1" presStyleCnt="2"/>
      <dgm:spPr/>
    </dgm:pt>
    <dgm:pt modelId="{EC575136-C09F-4C4B-A070-B51B95D7043F}" type="pres">
      <dgm:prSet presAssocID="{682F99B2-2E0F-45AF-9C36-00D4A4FA427A}" presName="connectorText" presStyleLbl="sibTrans2D1" presStyleIdx="1" presStyleCnt="2"/>
      <dgm:spPr/>
    </dgm:pt>
    <dgm:pt modelId="{D4ADC9AA-42A8-40D5-9907-FCD9396B43C5}" type="pres">
      <dgm:prSet presAssocID="{386E7851-D8E8-4EEA-BE29-53D20564CFD9}" presName="node" presStyleLbl="node1" presStyleIdx="2" presStyleCnt="3">
        <dgm:presLayoutVars>
          <dgm:bulletEnabled val="1"/>
        </dgm:presLayoutVars>
      </dgm:prSet>
      <dgm:spPr/>
    </dgm:pt>
  </dgm:ptLst>
  <dgm:cxnLst>
    <dgm:cxn modelId="{130B37E1-4FEB-4D34-BC43-932C7F32A2FA}" srcId="{9D100027-3BD7-4F16-9751-36817A863BE4}" destId="{386E7851-D8E8-4EEA-BE29-53D20564CFD9}" srcOrd="2" destOrd="0" parTransId="{12BA14B6-4A44-424E-BEDC-BDF27B2F5439}" sibTransId="{82A0F6D5-FDC5-4BD0-AE0E-5F5FDC57641D}"/>
    <dgm:cxn modelId="{2E3DDA37-6A4A-441A-8479-95D6DA625B47}" type="presOf" srcId="{682F99B2-2E0F-45AF-9C36-00D4A4FA427A}" destId="{68880CFB-3956-4F9C-8A34-7F441168AE3C}" srcOrd="0" destOrd="0" presId="urn:microsoft.com/office/officeart/2005/8/layout/process1"/>
    <dgm:cxn modelId="{97D4EF26-EA81-425E-947F-D3D9B644E6C2}" type="presOf" srcId="{E523C3C8-09EC-41B7-B573-70EBC7ACC05E}" destId="{4A6A150F-556B-4F74-8732-658F471E631D}" srcOrd="0" destOrd="0" presId="urn:microsoft.com/office/officeart/2005/8/layout/process1"/>
    <dgm:cxn modelId="{E9E8662A-2075-44AC-9135-99622A4ADEE8}" type="presOf" srcId="{57193CEA-2AE3-4E50-BD48-DCE4827856A9}" destId="{5760877F-A790-492A-8B36-2FAA44C906F1}" srcOrd="0" destOrd="0" presId="urn:microsoft.com/office/officeart/2005/8/layout/process1"/>
    <dgm:cxn modelId="{A1FACEF7-95D9-4D9C-9B93-A5144F539AD4}" type="presOf" srcId="{34E66189-936D-4698-8B98-E8F548D7500A}" destId="{C0F739AF-F529-4CAC-9D8D-37DDAA9794AA}" srcOrd="0" destOrd="0" presId="urn:microsoft.com/office/officeart/2005/8/layout/process1"/>
    <dgm:cxn modelId="{73E9E52A-7597-44D7-AB4E-2825FC0157B9}" srcId="{9D100027-3BD7-4F16-9751-36817A863BE4}" destId="{34E66189-936D-4698-8B98-E8F548D7500A}" srcOrd="1" destOrd="0" parTransId="{81F19689-A459-4271-8F49-B19E99C16AD3}" sibTransId="{682F99B2-2E0F-45AF-9C36-00D4A4FA427A}"/>
    <dgm:cxn modelId="{D274F692-C964-42CD-957A-BDE61C518BE5}" type="presOf" srcId="{57193CEA-2AE3-4E50-BD48-DCE4827856A9}" destId="{4BCCA94C-44A5-4189-9CBC-2B21BBA33C16}" srcOrd="1" destOrd="0" presId="urn:microsoft.com/office/officeart/2005/8/layout/process1"/>
    <dgm:cxn modelId="{E5A2CB76-CC1A-4252-BDBF-4CA502B449DA}" srcId="{9D100027-3BD7-4F16-9751-36817A863BE4}" destId="{E523C3C8-09EC-41B7-B573-70EBC7ACC05E}" srcOrd="0" destOrd="0" parTransId="{2C2AD38D-7C79-45F9-A86D-C6F2CC620EB1}" sibTransId="{57193CEA-2AE3-4E50-BD48-DCE4827856A9}"/>
    <dgm:cxn modelId="{213E9A8F-A6FA-4891-86B5-596D42B0BDEB}" type="presOf" srcId="{9D100027-3BD7-4F16-9751-36817A863BE4}" destId="{2DE6FE92-60D7-4AD6-9749-30ADAC7A936C}" srcOrd="0" destOrd="0" presId="urn:microsoft.com/office/officeart/2005/8/layout/process1"/>
    <dgm:cxn modelId="{3E8C836B-C447-4404-B25F-8A4B403F9F4C}" type="presOf" srcId="{386E7851-D8E8-4EEA-BE29-53D20564CFD9}" destId="{D4ADC9AA-42A8-40D5-9907-FCD9396B43C5}" srcOrd="0" destOrd="0" presId="urn:microsoft.com/office/officeart/2005/8/layout/process1"/>
    <dgm:cxn modelId="{6A1CFCA3-7B9A-4967-826F-0A013AD4748F}" type="presOf" srcId="{682F99B2-2E0F-45AF-9C36-00D4A4FA427A}" destId="{EC575136-C09F-4C4B-A070-B51B95D7043F}" srcOrd="1" destOrd="0" presId="urn:microsoft.com/office/officeart/2005/8/layout/process1"/>
    <dgm:cxn modelId="{105EDFDB-EE49-4530-B6B0-4DFBC93B3F75}" type="presParOf" srcId="{2DE6FE92-60D7-4AD6-9749-30ADAC7A936C}" destId="{4A6A150F-556B-4F74-8732-658F471E631D}" srcOrd="0" destOrd="0" presId="urn:microsoft.com/office/officeart/2005/8/layout/process1"/>
    <dgm:cxn modelId="{C9704BD6-957B-4B19-8A15-DD7E4476F1C0}" type="presParOf" srcId="{2DE6FE92-60D7-4AD6-9749-30ADAC7A936C}" destId="{5760877F-A790-492A-8B36-2FAA44C906F1}" srcOrd="1" destOrd="0" presId="urn:microsoft.com/office/officeart/2005/8/layout/process1"/>
    <dgm:cxn modelId="{265BFB60-C64F-405A-9553-4F82C602ED45}" type="presParOf" srcId="{5760877F-A790-492A-8B36-2FAA44C906F1}" destId="{4BCCA94C-44A5-4189-9CBC-2B21BBA33C16}" srcOrd="0" destOrd="0" presId="urn:microsoft.com/office/officeart/2005/8/layout/process1"/>
    <dgm:cxn modelId="{1592219E-2BE1-405C-A98C-C37DB2E8F9AA}" type="presParOf" srcId="{2DE6FE92-60D7-4AD6-9749-30ADAC7A936C}" destId="{C0F739AF-F529-4CAC-9D8D-37DDAA9794AA}" srcOrd="2" destOrd="0" presId="urn:microsoft.com/office/officeart/2005/8/layout/process1"/>
    <dgm:cxn modelId="{C832B8E2-DF6F-4DF9-8A6D-FD2DF3896051}" type="presParOf" srcId="{2DE6FE92-60D7-4AD6-9749-30ADAC7A936C}" destId="{68880CFB-3956-4F9C-8A34-7F441168AE3C}" srcOrd="3" destOrd="0" presId="urn:microsoft.com/office/officeart/2005/8/layout/process1"/>
    <dgm:cxn modelId="{4F437BBA-149F-42C1-8C0C-6007E76B4592}" type="presParOf" srcId="{68880CFB-3956-4F9C-8A34-7F441168AE3C}" destId="{EC575136-C09F-4C4B-A070-B51B95D7043F}" srcOrd="0" destOrd="0" presId="urn:microsoft.com/office/officeart/2005/8/layout/process1"/>
    <dgm:cxn modelId="{962D5C28-0C78-4464-9162-682242A428BE}" type="presParOf" srcId="{2DE6FE92-60D7-4AD6-9749-30ADAC7A936C}" destId="{D4ADC9AA-42A8-40D5-9907-FCD9396B43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6C85D-D628-49B3-A8C8-EF68A6C6A30A}">
      <dsp:nvSpPr>
        <dsp:cNvPr id="0" name=""/>
        <dsp:cNvSpPr/>
      </dsp:nvSpPr>
      <dsp:spPr>
        <a:xfrm>
          <a:off x="3833125" y="57356"/>
          <a:ext cx="2753095" cy="27530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Обработка данных	</a:t>
          </a:r>
          <a:endParaRPr lang="ru-RU" sz="2100" kern="1200" dirty="0"/>
        </a:p>
      </dsp:txBody>
      <dsp:txXfrm>
        <a:off x="4200205" y="539147"/>
        <a:ext cx="2018936" cy="1238892"/>
      </dsp:txXfrm>
    </dsp:sp>
    <dsp:sp modelId="{F4DB99F0-B357-4743-9CD8-4AFAD53BEB8C}">
      <dsp:nvSpPr>
        <dsp:cNvPr id="0" name=""/>
        <dsp:cNvSpPr/>
      </dsp:nvSpPr>
      <dsp:spPr>
        <a:xfrm>
          <a:off x="4826534" y="1778040"/>
          <a:ext cx="2753095" cy="27530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Управление знаниями</a:t>
          </a:r>
          <a:endParaRPr lang="ru-RU" sz="2100" kern="1200" dirty="0"/>
        </a:p>
      </dsp:txBody>
      <dsp:txXfrm>
        <a:off x="5668522" y="2489256"/>
        <a:ext cx="1651857" cy="1514202"/>
      </dsp:txXfrm>
    </dsp:sp>
    <dsp:sp modelId="{059B32BA-4B2A-43A6-A08A-58683A20B3C4}">
      <dsp:nvSpPr>
        <dsp:cNvPr id="0" name=""/>
        <dsp:cNvSpPr/>
      </dsp:nvSpPr>
      <dsp:spPr>
        <a:xfrm>
          <a:off x="2839717" y="1778040"/>
          <a:ext cx="2753095" cy="27530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Управление информацией</a:t>
          </a:r>
          <a:endParaRPr lang="ru-RU" sz="2100" kern="1200" dirty="0"/>
        </a:p>
      </dsp:txBody>
      <dsp:txXfrm>
        <a:off x="3098967" y="2489256"/>
        <a:ext cx="1651857" cy="1514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A150F-556B-4F74-8732-658F471E631D}">
      <dsp:nvSpPr>
        <dsp:cNvPr id="0" name=""/>
        <dsp:cNvSpPr/>
      </dsp:nvSpPr>
      <dsp:spPr>
        <a:xfrm>
          <a:off x="8438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Обосновать необходимость внедрения ИС</a:t>
          </a:r>
          <a:endParaRPr lang="ru-RU" sz="2500" kern="1200" dirty="0"/>
        </a:p>
      </dsp:txBody>
      <dsp:txXfrm>
        <a:off x="52761" y="1078365"/>
        <a:ext cx="2433544" cy="1424668"/>
      </dsp:txXfrm>
    </dsp:sp>
    <dsp:sp modelId="{5760877F-A790-492A-8B36-2FAA44C906F1}">
      <dsp:nvSpPr>
        <dsp:cNvPr id="0" name=""/>
        <dsp:cNvSpPr/>
      </dsp:nvSpPr>
      <dsp:spPr>
        <a:xfrm>
          <a:off x="2782847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782847" y="1603049"/>
        <a:ext cx="374293" cy="375301"/>
      </dsp:txXfrm>
    </dsp:sp>
    <dsp:sp modelId="{C0F739AF-F529-4CAC-9D8D-37DDAA9794AA}">
      <dsp:nvSpPr>
        <dsp:cNvPr id="0" name=""/>
        <dsp:cNvSpPr/>
      </dsp:nvSpPr>
      <dsp:spPr>
        <a:xfrm>
          <a:off x="3539504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Определить сдерживающие факторы</a:t>
          </a:r>
          <a:endParaRPr lang="ru-RU" sz="2500" kern="1200" dirty="0"/>
        </a:p>
      </dsp:txBody>
      <dsp:txXfrm>
        <a:off x="3583827" y="1078365"/>
        <a:ext cx="2433544" cy="1424668"/>
      </dsp:txXfrm>
    </dsp:sp>
    <dsp:sp modelId="{68880CFB-3956-4F9C-8A34-7F441168AE3C}">
      <dsp:nvSpPr>
        <dsp:cNvPr id="0" name=""/>
        <dsp:cNvSpPr/>
      </dsp:nvSpPr>
      <dsp:spPr>
        <a:xfrm>
          <a:off x="6313914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6313914" y="1603049"/>
        <a:ext cx="374293" cy="375301"/>
      </dsp:txXfrm>
    </dsp:sp>
    <dsp:sp modelId="{D4ADC9AA-42A8-40D5-9907-FCD9396B43C5}">
      <dsp:nvSpPr>
        <dsp:cNvPr id="0" name=""/>
        <dsp:cNvSpPr/>
      </dsp:nvSpPr>
      <dsp:spPr>
        <a:xfrm>
          <a:off x="7070571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 dirty="0"/>
        </a:p>
      </dsp:txBody>
      <dsp:txXfrm>
        <a:off x="7114894" y="10783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86E15D-1320-43B8-B389-6D2F0C12B257}" type="datetime1">
              <a:rPr lang="ru-RU" smtClean="0"/>
              <a:t>20.02.2022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6A6A8B-E53C-4123-A383-AD7B4BB91AC3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3019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96417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6500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Титульный слайд с малым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43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Слайд с благодарственным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Спасибо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Номер телефона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Электронная почта или контакт в социальной сети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290067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большим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846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 rtl="0"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 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Объект 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Объект 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 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07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853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2816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86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228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0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8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Надпись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БАНК</a:t>
            </a:r>
            <a:r>
              <a:rPr lang="ru-RU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WOODGROVE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8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62" r:id="rId14"/>
    <p:sldLayoutId id="2147483663" r:id="rId15"/>
    <p:sldLayoutId id="2147483658" r:id="rId16"/>
    <p:sldLayoutId id="2147483665" r:id="rId17"/>
    <p:sldLayoutId id="2147483659" r:id="rId18"/>
    <p:sldLayoutId id="2147483660" r:id="rId19"/>
    <p:sldLayoutId id="2147483656" r:id="rId20"/>
    <p:sldLayoutId id="2147483657" r:id="rId21"/>
    <p:sldLayoutId id="2147483654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Разрезанное напополам бревно">
            <a:extLst>
              <a:ext uri="{FF2B5EF4-FFF2-40B4-BE49-F238E27FC236}">
                <a16:creationId xmlns:a16="http://schemas.microsoft.com/office/drawing/2014/main" xmlns="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" r="33"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sz="3600" dirty="0" smtClean="0"/>
              <a:t>Информационные системы. </a:t>
            </a:r>
            <a:r>
              <a:rPr lang="ru-RU" sz="3600" dirty="0" smtClean="0"/>
              <a:t>Способы решения проблем при </a:t>
            </a:r>
            <a:r>
              <a:rPr lang="ru-RU" sz="3600" dirty="0" smtClean="0"/>
              <a:t>внедрении</a:t>
            </a:r>
            <a:endParaRPr lang="ru-RU" sz="36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, </a:t>
            </a:r>
            <a:r>
              <a:rPr lang="ru-RU" dirty="0" err="1"/>
              <a:t>consectetur</a:t>
            </a:r>
            <a:r>
              <a:rPr lang="ru-RU" dirty="0"/>
              <a:t> </a:t>
            </a:r>
            <a:r>
              <a:rPr lang="ru-RU" dirty="0" err="1"/>
              <a:t>adipiscing</a:t>
            </a:r>
            <a:r>
              <a:rPr lang="ru-RU" dirty="0"/>
              <a:t> </a:t>
            </a:r>
            <a:r>
              <a:rPr lang="ru-RU" dirty="0" err="1"/>
              <a:t>elit</a:t>
            </a:r>
            <a:r>
              <a:rPr lang="ru-RU" dirty="0"/>
              <a:t>.</a:t>
            </a:r>
          </a:p>
        </p:txBody>
      </p:sp>
      <p:sp>
        <p:nvSpPr>
          <p:cNvPr id="16" name="Надпись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5205663" y="3833354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ru-RU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студент гр. ИТ-42 </a:t>
            </a:r>
            <a:br>
              <a:rPr lang="ru-RU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Курбатова С.А.</a:t>
            </a:r>
            <a:endParaRPr lang="ru-RU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ru-RU" dirty="0" smtClean="0"/>
              <a:t>Основные процессы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44908"/>
              </p:ext>
            </p:extLst>
          </p:nvPr>
        </p:nvGraphicFramePr>
        <p:xfrm>
          <a:off x="1066799" y="1864894"/>
          <a:ext cx="10419347" cy="458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14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3821"/>
          </a:xfrm>
        </p:spPr>
        <p:txBody>
          <a:bodyPr/>
          <a:lstStyle/>
          <a:p>
            <a:r>
              <a:rPr lang="ru-RU" dirty="0" smtClean="0"/>
              <a:t>Изучить перед внедрением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1330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347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xmlns="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45</Words>
  <Application>Microsoft Office PowerPoint</Application>
  <PresentationFormat>Широкоэкранный</PresentationFormat>
  <Paragraphs>15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Franklin Gothic Book</vt:lpstr>
      <vt:lpstr>Times New Roman</vt:lpstr>
      <vt:lpstr>Crop</vt:lpstr>
      <vt:lpstr>Информационные системы. Способы решения проблем при внедрении</vt:lpstr>
      <vt:lpstr>Основные процессы</vt:lpstr>
      <vt:lpstr>Изучить перед внедрением</vt:lpstr>
      <vt:lpstr>СПАСИБО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2022-02-20T18:29:07Z</dcterms:created>
  <dcterms:modified xsi:type="dcterms:W3CDTF">2022-02-21T05:43:16Z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