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2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1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5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8541-3EE2-4128-AFE4-84A3FCAC37F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368" y="2962656"/>
            <a:ext cx="4701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Создание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5092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043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10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36151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14816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5173"/>
            <a:ext cx="5188268" cy="6237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03F50-D662-42C4-8CD9-1786F1732CEE}"/>
              </a:ext>
            </a:extLst>
          </p:cNvPr>
          <p:cNvSpPr txBox="1"/>
          <p:nvPr/>
        </p:nvSpPr>
        <p:spPr>
          <a:xfrm>
            <a:off x="5605272" y="375246"/>
            <a:ext cx="631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Модуль – использование повторного кода</a:t>
            </a:r>
          </a:p>
          <a:p>
            <a:r>
              <a:rPr lang="ru-RU" sz="2400" dirty="0"/>
              <a:t>Скрипт – исполняемый файл(программа как до этой темы)</a:t>
            </a: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E8A66-0F6A-4DBA-9EDF-43AE934C1725}"/>
              </a:ext>
            </a:extLst>
          </p:cNvPr>
          <p:cNvSpPr txBox="1"/>
          <p:nvPr/>
        </p:nvSpPr>
        <p:spPr>
          <a:xfrm>
            <a:off x="5605272" y="4497596"/>
            <a:ext cx="631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Магический метод, чтобы скрипт не был модулем</a:t>
            </a:r>
          </a:p>
        </p:txBody>
      </p:sp>
    </p:spTree>
    <p:extLst>
      <p:ext uri="{BB962C8B-B14F-4D97-AF65-F5344CB8AC3E}">
        <p14:creationId xmlns:p14="http://schemas.microsoft.com/office/powerpoint/2010/main" val="38856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640"/>
            <a:ext cx="884224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178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98"/>
            <a:ext cx="8791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71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Широкоэкранный</PresentationFormat>
  <Paragraphs>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5</cp:revision>
  <dcterms:created xsi:type="dcterms:W3CDTF">2022-10-03T09:17:18Z</dcterms:created>
  <dcterms:modified xsi:type="dcterms:W3CDTF">2023-03-24T14:20:24Z</dcterms:modified>
</cp:coreProperties>
</file>