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3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F3B8-9F78-4B26-AD40-EFE0AF16661A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984" y="2644170"/>
            <a:ext cx="4038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Модули</a:t>
            </a:r>
          </a:p>
          <a:p>
            <a:r>
              <a:rPr lang="en-US" sz="4800" dirty="0">
                <a:solidFill>
                  <a:schemeClr val="bg1"/>
                </a:solidFill>
              </a:rPr>
              <a:t>Random </a:t>
            </a:r>
            <a:r>
              <a:rPr lang="ru-RU" sz="4800" dirty="0">
                <a:solidFill>
                  <a:schemeClr val="bg1"/>
                </a:solidFill>
              </a:rPr>
              <a:t>и </a:t>
            </a:r>
            <a:r>
              <a:rPr lang="en-US" sz="4800" dirty="0">
                <a:solidFill>
                  <a:schemeClr val="bg1"/>
                </a:solidFill>
              </a:rPr>
              <a:t>time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9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39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56"/>
            <a:ext cx="8743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"/>
            <a:ext cx="8562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8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48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36151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4224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95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4529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04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Широкоэкранный</PresentationFormat>
  <Paragraphs>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2</cp:revision>
  <dcterms:created xsi:type="dcterms:W3CDTF">2022-10-03T08:35:47Z</dcterms:created>
  <dcterms:modified xsi:type="dcterms:W3CDTF">2023-03-21T06:16:55Z</dcterms:modified>
</cp:coreProperties>
</file>