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8B19-0405-4BBD-962C-0E724B1E74D5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CD2E-ECB4-4526-A913-8744A912FC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048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8B19-0405-4BBD-962C-0E724B1E74D5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CD2E-ECB4-4526-A913-8744A912FC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325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8B19-0405-4BBD-962C-0E724B1E74D5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CD2E-ECB4-4526-A913-8744A912FC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360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8B19-0405-4BBD-962C-0E724B1E74D5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CD2E-ECB4-4526-A913-8744A912FC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643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8B19-0405-4BBD-962C-0E724B1E74D5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CD2E-ECB4-4526-A913-8744A912FC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48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8B19-0405-4BBD-962C-0E724B1E74D5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CD2E-ECB4-4526-A913-8744A912FC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44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8B19-0405-4BBD-962C-0E724B1E74D5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CD2E-ECB4-4526-A913-8744A912FC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5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8B19-0405-4BBD-962C-0E724B1E74D5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CD2E-ECB4-4526-A913-8744A912FC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669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8B19-0405-4BBD-962C-0E724B1E74D5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CD2E-ECB4-4526-A913-8744A912FC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850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8B19-0405-4BBD-962C-0E724B1E74D5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CD2E-ECB4-4526-A913-8744A912FC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7479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8B19-0405-4BBD-962C-0E724B1E74D5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CD2E-ECB4-4526-A913-8744A912FC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313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98B19-0405-4BBD-962C-0E724B1E74D5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3CD2E-ECB4-4526-A913-8744A912FC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222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62456" y="2921168"/>
            <a:ext cx="60652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dirty="0">
                <a:solidFill>
                  <a:schemeClr val="bg1"/>
                </a:solidFill>
              </a:rPr>
              <a:t>Работа с файлами</a:t>
            </a:r>
          </a:p>
        </p:txBody>
      </p:sp>
    </p:spTree>
    <p:extLst>
      <p:ext uri="{BB962C8B-B14F-4D97-AF65-F5344CB8AC3E}">
        <p14:creationId xmlns:p14="http://schemas.microsoft.com/office/powerpoint/2010/main" val="300639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0585" y="159670"/>
            <a:ext cx="8860535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Однако и здесь существует более 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pythonic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way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Он заключается в том, что сам объект имеет итератор, возвращающий строку за строкой. Благодаря этому нет необходимости считывать файл целиком, сохраняя его в список, а можно динамически по строкам считывать файл. И делать это лаконично.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50" y="3699100"/>
            <a:ext cx="41052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942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"/>
            <a:ext cx="8860535" cy="6494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3200" b="1" dirty="0"/>
              <a:t>Запись в файл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3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3200" dirty="0"/>
              <a:t>Функциональность внесения данных в файл не зависит от режима – добавление данных или перезаписывание файла. В выполнении этой операции также существует несколько подходов.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Самый</a:t>
            </a:r>
            <a:r>
              <a:rPr kumimoji="0" lang="ru-RU" altLang="ru-RU" sz="32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простой и логичный – использование функции </a:t>
            </a:r>
            <a:r>
              <a:rPr kumimoji="0" lang="en-US" altLang="ru-RU" sz="32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write(). </a:t>
            </a:r>
            <a:r>
              <a:rPr lang="ru-RU" altLang="ru-RU" sz="3200" dirty="0"/>
              <a:t>Важно, что в качестве аргумента функции могут быть переданы только строки. Если необходимо записать другого рода информацию ее необходимо привести к строковому типу или использовать форматирование.</a:t>
            </a:r>
            <a:endParaRPr kumimoji="0" lang="ru-RU" altLang="ru-RU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20651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36" y="170884"/>
            <a:ext cx="4333875" cy="89535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54835" y="1367522"/>
            <a:ext cx="855665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Есть возможность записать в файл большой объем данных, если он может быть представлен в виде списка строк.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411" y="2975704"/>
            <a:ext cx="4305300" cy="904875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54835" y="3939579"/>
            <a:ext cx="8423652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Здесь есть еще один нюанс, связанный с тем, что функции 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write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 и 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writelines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 автоматически не ставят символ переноса строки, и это разработчику нужно контролировать самостоятельно. </a:t>
            </a:r>
          </a:p>
        </p:txBody>
      </p:sp>
    </p:spTree>
    <p:extLst>
      <p:ext uri="{BB962C8B-B14F-4D97-AF65-F5344CB8AC3E}">
        <p14:creationId xmlns:p14="http://schemas.microsoft.com/office/powerpoint/2010/main" val="1785877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1" y="0"/>
            <a:ext cx="8854751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Основа для работы с файлами — </a:t>
            </a:r>
            <a:r>
              <a:rPr kumimoji="0" lang="ru-RU" altLang="ru-RU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built-in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функция </a:t>
            </a:r>
            <a:r>
              <a:rPr kumimoji="0" lang="ru-RU" altLang="ru-RU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open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</a:t>
            </a:r>
            <a:endParaRPr kumimoji="0" lang="en-US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open</a:t>
            </a:r>
            <a:r>
              <a:rPr kumimoji="0" lang="ru-RU" altLang="ru-RU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ru-RU" altLang="ru-RU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file</a:t>
            </a:r>
            <a:r>
              <a:rPr kumimoji="0" lang="ru-RU" altLang="ru-RU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ru-RU" altLang="ru-RU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mode</a:t>
            </a:r>
            <a:r>
              <a:rPr kumimoji="0" lang="ru-RU" altLang="ru-RU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="</a:t>
            </a:r>
            <a:r>
              <a:rPr kumimoji="0" lang="ru-RU" altLang="ru-RU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rt</a:t>
            </a:r>
            <a:r>
              <a:rPr kumimoji="0" lang="ru-RU" altLang="ru-RU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")</a:t>
            </a:r>
            <a:endParaRPr kumimoji="0" lang="en-US" altLang="ru-RU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Эта функция имеет два аргумента. Аргумент </a:t>
            </a:r>
            <a:r>
              <a:rPr kumimoji="0" lang="ru-RU" altLang="ru-RU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file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принимает строку, в которой содержится путь к файлу. Второй аргумент, </a:t>
            </a:r>
            <a:r>
              <a:rPr kumimoji="0" lang="ru-RU" altLang="ru-RU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mode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позволяет указать режим, в котором необходимо работать с файлом.</a:t>
            </a:r>
          </a:p>
        </p:txBody>
      </p:sp>
    </p:spTree>
    <p:extLst>
      <p:ext uri="{BB962C8B-B14F-4D97-AF65-F5344CB8AC3E}">
        <p14:creationId xmlns:p14="http://schemas.microsoft.com/office/powerpoint/2010/main" val="1708694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8860537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171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5" name="Прямоугольник 4"/>
          <p:cNvSpPr/>
          <p:nvPr/>
        </p:nvSpPr>
        <p:spPr>
          <a:xfrm>
            <a:off x="176784" y="127338"/>
            <a:ext cx="868375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Эти режимы могут быть скомбинированы. Например, «</a:t>
            </a:r>
            <a:r>
              <a:rPr lang="ru-RU" sz="3200" dirty="0" err="1"/>
              <a:t>rb</a:t>
            </a:r>
            <a:r>
              <a:rPr lang="ru-RU" sz="3200" i="1" dirty="0"/>
              <a:t>»</a:t>
            </a:r>
            <a:r>
              <a:rPr lang="ru-RU" sz="3200" dirty="0"/>
              <a:t> открывает двоичный файл для чтения. Комбинируя «r+» или «w+» можно добиться открытия файла в режиме и чтения, и записи одновременно с одним отличием — первый режим вызовет исключение, если файла не существует, а работа во втором режиме в таком случае создаст его.</a:t>
            </a:r>
          </a:p>
        </p:txBody>
      </p:sp>
    </p:spTree>
    <p:extLst>
      <p:ext uri="{BB962C8B-B14F-4D97-AF65-F5344CB8AC3E}">
        <p14:creationId xmlns:p14="http://schemas.microsoft.com/office/powerpoint/2010/main" val="151499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5" name="Прямоугольник 4"/>
          <p:cNvSpPr/>
          <p:nvPr/>
        </p:nvSpPr>
        <p:spPr>
          <a:xfrm>
            <a:off x="176784" y="127338"/>
            <a:ext cx="86837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При завершении работы с файлом его необходимо закрыть с помощью метода </a:t>
            </a:r>
            <a:r>
              <a:rPr lang="en-US" sz="3200" dirty="0"/>
              <a:t>close().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84" y="1323922"/>
            <a:ext cx="3286125" cy="1009650"/>
          </a:xfrm>
          <a:prstGeom prst="rect">
            <a:avLst/>
          </a:prstGeom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8392" y="2324783"/>
            <a:ext cx="886053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Однако более 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pythonic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way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стиль работы с файлом встроенными средствами заключается в использовании конструкции 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with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.. 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as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.., которая работает как менеджер создания контекста. Написанный выше пример можно переписать с ее помощью 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783" y="5371770"/>
            <a:ext cx="4426673" cy="91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528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5" name="Прямоугольник 4"/>
          <p:cNvSpPr/>
          <p:nvPr/>
        </p:nvSpPr>
        <p:spPr>
          <a:xfrm>
            <a:off x="176784" y="127338"/>
            <a:ext cx="868375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Главное отличие заключается в том, что </a:t>
            </a:r>
            <a:r>
              <a:rPr lang="ru-RU" sz="3200" dirty="0" err="1"/>
              <a:t>python</a:t>
            </a:r>
            <a:r>
              <a:rPr lang="ru-RU" sz="3200" dirty="0"/>
              <a:t> самостоятельно закрывает файл, и разработчику нет необходимости помнить об этом. И бонусом к этому не будут вызваны исключения при открытии файла (например, если файл не существует).</a:t>
            </a:r>
          </a:p>
        </p:txBody>
      </p:sp>
    </p:spTree>
    <p:extLst>
      <p:ext uri="{BB962C8B-B14F-4D97-AF65-F5344CB8AC3E}">
        <p14:creationId xmlns:p14="http://schemas.microsoft.com/office/powerpoint/2010/main" val="2050877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5" name="Прямоугольник 4"/>
          <p:cNvSpPr/>
          <p:nvPr/>
        </p:nvSpPr>
        <p:spPr>
          <a:xfrm>
            <a:off x="176784" y="127338"/>
            <a:ext cx="86837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/>
              <a:t>Чтение из файла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76784" y="839452"/>
            <a:ext cx="868375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При открытии файла в режимах, допускающих чтение, можно использовать несколько подходов.</a:t>
            </a:r>
          </a:p>
          <a:p>
            <a:r>
              <a:rPr lang="ru-RU" sz="3200" dirty="0"/>
              <a:t>Для начала можно прочитать файл целиком и все данные, находящиеся в нем, записать в одну строку.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84" y="3886440"/>
            <a:ext cx="4286250" cy="93345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0" y="4781330"/>
            <a:ext cx="886053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Используя эту функцию с целочисленным аргументом, можно прочитать определенное количество символов.</a:t>
            </a:r>
          </a:p>
        </p:txBody>
      </p:sp>
    </p:spTree>
    <p:extLst>
      <p:ext uri="{BB962C8B-B14F-4D97-AF65-F5344CB8AC3E}">
        <p14:creationId xmlns:p14="http://schemas.microsoft.com/office/powerpoint/2010/main" val="1408981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7073" y="127338"/>
            <a:ext cx="8963174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Важно понимать, что при применении этой функции несколько раз подряд будет считываться часть за частью этого текста — виртуальный курсор будет сдвигаться на считанную часть текста. Его можно сдвинуть на определенную позицию, при необходимости воспользовавшись методом 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seek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().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27" y="3666768"/>
            <a:ext cx="621982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068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8864080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Другой способ заключается в считывании файла построчно. Метод 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readline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 считывает строку и, также как и с методом 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read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(), сдвигает курсор — только теперь уже на целую строку. Применение этого метода несколько раз будет приводить к считыванию нескольких строк. Схожий с этим способом, другой метод позволяет прочитать файл целиком, но по строкам, записав их в список. Этот список можно использовать, например, в качестве итерируемого объекта в цикле. 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87" y="5509200"/>
            <a:ext cx="421005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8644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537</Words>
  <Application>Microsoft Office PowerPoint</Application>
  <PresentationFormat>Широкоэкранный</PresentationFormat>
  <Paragraphs>23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София Ларина</cp:lastModifiedBy>
  <cp:revision>3</cp:revision>
  <dcterms:created xsi:type="dcterms:W3CDTF">2022-10-18T17:17:27Z</dcterms:created>
  <dcterms:modified xsi:type="dcterms:W3CDTF">2023-04-10T12:10:45Z</dcterms:modified>
</cp:coreProperties>
</file>