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3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76" r:id="rId25"/>
    <p:sldId id="283" r:id="rId26"/>
    <p:sldId id="284" r:id="rId27"/>
    <p:sldId id="285" r:id="rId28"/>
    <p:sldId id="286" r:id="rId29"/>
    <p:sldId id="278" r:id="rId30"/>
    <p:sldId id="279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8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6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2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6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8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4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42D1-495A-4E10-987A-F4F6C2EBC5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CF2-8A4F-4BA1-A492-85D11AB3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5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" y="2432304"/>
            <a:ext cx="7796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Язык </a:t>
            </a:r>
            <a:r>
              <a:rPr lang="en-US" sz="6000" dirty="0" smtClean="0">
                <a:solidFill>
                  <a:schemeClr val="bg1"/>
                </a:solidFill>
              </a:rPr>
              <a:t>Python.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Что</a:t>
            </a:r>
            <a:r>
              <a:rPr lang="en-US" sz="6000" smtClean="0">
                <a:solidFill>
                  <a:schemeClr val="bg1"/>
                </a:solidFill>
              </a:rPr>
              <a:t>? </a:t>
            </a:r>
            <a:r>
              <a:rPr lang="ru-RU" sz="6000" smtClean="0">
                <a:solidFill>
                  <a:schemeClr val="bg1"/>
                </a:solidFill>
              </a:rPr>
              <a:t>Зачем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r>
              <a:rPr lang="ru-RU" sz="6000" dirty="0" smtClean="0">
                <a:solidFill>
                  <a:schemeClr val="bg1"/>
                </a:solidFill>
              </a:rPr>
              <a:t> И почему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5" y="179451"/>
            <a:ext cx="8854438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5265"/>
            <a:ext cx="8759952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6247"/>
            <a:ext cx="883310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5125"/>
            <a:ext cx="884224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6" y="419037"/>
            <a:ext cx="886358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8851392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5" y="136017"/>
            <a:ext cx="8827006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88148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511"/>
            <a:ext cx="8860536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"/>
            <a:ext cx="88422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51392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6" y="104013"/>
            <a:ext cx="8836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6" y="365125"/>
            <a:ext cx="8799574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5" y="89725"/>
            <a:ext cx="8817862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" y="176784"/>
            <a:ext cx="8696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" y="237553"/>
            <a:ext cx="87249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" y="252984"/>
            <a:ext cx="8629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" y="215455"/>
            <a:ext cx="8713851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488"/>
            <a:ext cx="880567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9" y="0"/>
            <a:ext cx="74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87"/>
            <a:ext cx="8851392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sp>
        <p:nvSpPr>
          <p:cNvPr id="3" name="TextBox 2"/>
          <p:cNvSpPr txBox="1"/>
          <p:nvPr/>
        </p:nvSpPr>
        <p:spPr>
          <a:xfrm>
            <a:off x="713232" y="722376"/>
            <a:ext cx="453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Задачи</a:t>
            </a:r>
            <a:r>
              <a:rPr lang="en-US" dirty="0" smtClean="0"/>
              <a:t>: https://forms.gle/jDfcgSgVXWYSTogi7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6" y="365125"/>
            <a:ext cx="8854438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59429" y="2743201"/>
            <a:ext cx="8627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Высокий уровень декларативности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79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266797"/>
            <a:ext cx="51816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59429" y="2743201"/>
            <a:ext cx="87404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Уже область – более декларативно,</a:t>
            </a:r>
          </a:p>
          <a:p>
            <a:r>
              <a:rPr lang="ru-RU" sz="4400" dirty="0">
                <a:solidFill>
                  <a:schemeClr val="bg1"/>
                </a:solidFill>
              </a:rPr>
              <a:t>б</a:t>
            </a:r>
            <a:r>
              <a:rPr lang="ru-RU" sz="4400" dirty="0" smtClean="0">
                <a:solidFill>
                  <a:schemeClr val="bg1"/>
                </a:solidFill>
              </a:rPr>
              <a:t>ыстрее обучиться.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0"/>
            <a:ext cx="12195046" cy="6858000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6" y="1558888"/>
            <a:ext cx="8854438" cy="3629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" y="727891"/>
            <a:ext cx="3554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Язык </a:t>
            </a:r>
            <a:r>
              <a:rPr lang="en-US" sz="4800" dirty="0" smtClean="0"/>
              <a:t>Python</a:t>
            </a:r>
            <a:r>
              <a:rPr lang="en-US" sz="4400" dirty="0"/>
              <a:t>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03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</Words>
  <Application>Microsoft Office PowerPoint</Application>
  <PresentationFormat>Широкоэкранный</PresentationFormat>
  <Paragraphs>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2022-08-28T14:44:20Z</dcterms:created>
  <dcterms:modified xsi:type="dcterms:W3CDTF">2022-08-28T17:54:03Z</dcterms:modified>
</cp:coreProperties>
</file>