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2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7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7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7EEF-4994-4D13-9868-EB2DA47E608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92FC-6D8B-464E-A52B-4489CD764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976" y="2322576"/>
            <a:ext cx="70166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Объектно-ориентированное</a:t>
            </a:r>
          </a:p>
          <a:p>
            <a:r>
              <a:rPr lang="ru-RU" sz="4400" dirty="0" smtClean="0">
                <a:solidFill>
                  <a:schemeClr val="bg1"/>
                </a:solidFill>
              </a:rPr>
              <a:t>программирование.</a:t>
            </a:r>
          </a:p>
          <a:p>
            <a:r>
              <a:rPr lang="ru-RU" sz="4400" dirty="0" smtClean="0">
                <a:solidFill>
                  <a:schemeClr val="bg1"/>
                </a:solidFill>
              </a:rPr>
              <a:t>Объекты и методы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0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92964"/>
            <a:ext cx="78390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85"/>
            <a:ext cx="84486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5"/>
            <a:ext cx="86391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83"/>
            <a:ext cx="882396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17279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17279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207"/>
            <a:ext cx="8805672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486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396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35826"/>
            <a:ext cx="884529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66675"/>
            <a:ext cx="86010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3310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3310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0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60782"/>
            <a:ext cx="8827007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915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6210"/>
            <a:ext cx="883615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2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Широкоэкранный</PresentationFormat>
  <Paragraphs>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2022-10-30T11:01:50Z</dcterms:created>
  <dcterms:modified xsi:type="dcterms:W3CDTF">2022-10-30T11:44:01Z</dcterms:modified>
</cp:coreProperties>
</file>