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7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8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8AA8-48BC-4951-B2FC-2901925ED51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5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459504"/>
            <a:ext cx="76288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Инкапсуляция.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Ограничение доступа к свойствам</a:t>
            </a:r>
          </a:p>
          <a:p>
            <a:r>
              <a:rPr lang="ru-RU" sz="4000" dirty="0">
                <a:solidFill>
                  <a:schemeClr val="bg1"/>
                </a:solidFill>
              </a:rPr>
              <a:t>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42198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мы видим из предыдущего примера</a:t>
            </a:r>
            <a:r>
              <a:rPr lang="en-US" sz="2400" dirty="0"/>
              <a:t> </a:t>
            </a:r>
            <a:r>
              <a:rPr lang="ru-RU" sz="2400" dirty="0"/>
              <a:t>доступ к </a:t>
            </a:r>
            <a:r>
              <a:rPr lang="en-US" sz="2400" dirty="0"/>
              <a:t>private </a:t>
            </a:r>
            <a:r>
              <a:rPr lang="ru-RU" sz="2400" dirty="0"/>
              <a:t>атрибутам имеется только изнутри класса. То есть для того чтобы вывести информацию о каком-то свойстве необходимо создать внутри класса метод который будет предоставлять доступ к этому свойству.</a:t>
            </a:r>
          </a:p>
          <a:p>
            <a:r>
              <a:rPr lang="ru-RU" sz="2400" dirty="0"/>
              <a:t>Однако и тут есть способ достать информацию из этого свойства. Необходимо перед именем переменной добавить </a:t>
            </a:r>
            <a:r>
              <a:rPr lang="ru-RU" sz="2400" dirty="0">
                <a:solidFill>
                  <a:schemeClr val="accent5"/>
                </a:solidFill>
              </a:rPr>
              <a:t>_</a:t>
            </a:r>
            <a:r>
              <a:rPr lang="ru-RU" sz="2400" dirty="0" err="1">
                <a:solidFill>
                  <a:schemeClr val="accent5"/>
                </a:solidFill>
              </a:rPr>
              <a:t>ИмяКласса</a:t>
            </a:r>
            <a:r>
              <a:rPr lang="ru-RU" sz="2400" dirty="0"/>
              <a:t>.</a:t>
            </a:r>
          </a:p>
          <a:p>
            <a:r>
              <a:rPr lang="ru-RU" sz="2400" dirty="0"/>
              <a:t>Опять же все на уровне соглашений и если ну очень хочется то </a:t>
            </a:r>
            <a:r>
              <a:rPr lang="en-US" sz="2400" dirty="0"/>
              <a:t>Python </a:t>
            </a:r>
            <a:r>
              <a:rPr lang="ru-RU" sz="2400" dirty="0"/>
              <a:t>позволяет получить доступ.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3492240"/>
            <a:ext cx="401955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4823632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Геттеры, Сеттеры и </a:t>
            </a:r>
            <a:r>
              <a:rPr lang="ru-RU" sz="2400" b="1" dirty="0" err="1"/>
              <a:t>Делиттеры</a:t>
            </a:r>
            <a:endParaRPr lang="ru-RU" sz="2400" b="1" dirty="0"/>
          </a:p>
          <a:p>
            <a:endParaRPr lang="ru-RU" sz="2400" b="1" dirty="0"/>
          </a:p>
          <a:p>
            <a:r>
              <a:rPr lang="ru-RU" sz="2400" dirty="0"/>
              <a:t>Данные методы используются в ООП для доступа к приватным атрибутам. Геттеры – для доступа к атрибутам. Сеттеры – для установки значения атрибута(обычно в этом методе происходит проверка нового значения атрибута и если оно подходит для установки только тогда мы меняем значение). </a:t>
            </a:r>
            <a:r>
              <a:rPr lang="ru-RU" sz="2400" dirty="0" err="1"/>
              <a:t>Делиттеры</a:t>
            </a:r>
            <a:r>
              <a:rPr lang="ru-RU" sz="2400" dirty="0"/>
              <a:t>  - для удаления значения атрибута или атрибута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4044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6" y="105156"/>
            <a:ext cx="418201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" y="109538"/>
            <a:ext cx="1790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Значение термина </a:t>
            </a:r>
            <a:r>
              <a:rPr lang="ru-RU" sz="2400" dirty="0">
                <a:solidFill>
                  <a:schemeClr val="accent5"/>
                </a:solidFill>
              </a:rPr>
              <a:t>«инкапсуляция» </a:t>
            </a:r>
            <a:r>
              <a:rPr lang="ru-RU" sz="2400" dirty="0"/>
              <a:t>расплывчато и отличается от источника к источнику. Принято считать, что инкапсуляция — один из основополагающих принципов ООП, хотя некоторые научные статьи вовсе упускают инкапсуляцию из списка.</a:t>
            </a:r>
          </a:p>
          <a:p>
            <a:r>
              <a:rPr lang="ru-RU" sz="2400" dirty="0"/>
              <a:t>Разнообразие определений, данных термину «инкапсуляция», сложно привести к общему знаменателю. В целом можно выделить два подхода к значению этого термина. Инкапсуляция может быть рассмотрена как:</a:t>
            </a:r>
            <a:br>
              <a:rPr lang="ru-RU" sz="2400" dirty="0"/>
            </a:br>
            <a:r>
              <a:rPr lang="ru-RU" sz="2400" dirty="0"/>
              <a:t> - связь данных с методами которые этими данными управляют;</a:t>
            </a:r>
          </a:p>
          <a:p>
            <a:r>
              <a:rPr lang="ru-RU" sz="2400" dirty="0"/>
              <a:t> - набор инструментов для управления доступом к данным или методам которые управляют этими данными.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040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Инкапсуляция как связь</a:t>
            </a:r>
          </a:p>
          <a:p>
            <a:endParaRPr lang="ru-RU" sz="2400" b="1" dirty="0"/>
          </a:p>
          <a:p>
            <a:r>
              <a:rPr lang="ru-RU" sz="2400" dirty="0"/>
              <a:t>любой класс в котором есть хотя бы одна переменная и один метод который ею управляет наглядно демонстрирует этот принцип.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2078151"/>
            <a:ext cx="6004560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Инкапсуляция как связь</a:t>
            </a:r>
          </a:p>
          <a:p>
            <a:endParaRPr lang="ru-RU" sz="2400" b="1" dirty="0"/>
          </a:p>
          <a:p>
            <a:r>
              <a:rPr lang="ru-RU" sz="2400" dirty="0"/>
              <a:t>любой класс в котором есть хотя бы одна переменная и один метод который ею управляет наглядно демонстрирует этот принцип.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2078151"/>
            <a:ext cx="6004560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Инкапсуляция как управление доступом</a:t>
            </a:r>
          </a:p>
          <a:p>
            <a:endParaRPr lang="ru-RU" sz="2400" b="1" dirty="0"/>
          </a:p>
          <a:p>
            <a:r>
              <a:rPr lang="ru-RU" sz="2400" dirty="0"/>
              <a:t>Прежде всего, в этом контексте термин «доступ» следует понимать как способность видеть и / или изменять внутреннее содержимое класса. Существует несколько уровней доступа в </a:t>
            </a:r>
            <a:r>
              <a:rPr lang="en-US" sz="2400" dirty="0"/>
              <a:t>Python: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Public(</a:t>
            </a:r>
            <a:r>
              <a:rPr lang="ru-RU" sz="2400" dirty="0"/>
              <a:t>Публичный, нет особого синтаксиса,</a:t>
            </a:r>
            <a:r>
              <a:rPr lang="en-US" sz="2400" dirty="0" err="1"/>
              <a:t>publicName</a:t>
            </a:r>
            <a:r>
              <a:rPr lang="en-US" sz="2400" dirty="0"/>
              <a:t>);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Protected(</a:t>
            </a:r>
            <a:r>
              <a:rPr lang="ru-RU" sz="2400" dirty="0"/>
              <a:t>Защищенный, одно нижнее подчеркивание в начале названия, _</a:t>
            </a:r>
            <a:r>
              <a:rPr lang="en-US" sz="2400" dirty="0" err="1"/>
              <a:t>publicName</a:t>
            </a:r>
            <a:r>
              <a:rPr lang="en-US" sz="2400" dirty="0"/>
              <a:t>);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Private(</a:t>
            </a:r>
            <a:r>
              <a:rPr lang="ru-RU" sz="2400" dirty="0"/>
              <a:t>Приватный, два нижних подчеркивания в начале названия, __</a:t>
            </a:r>
            <a:r>
              <a:rPr lang="en-US" sz="2400" dirty="0" err="1"/>
              <a:t>publicName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264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Public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5928" y="5016682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  <a:r>
              <a:rPr lang="en-US" b="1" dirty="0"/>
              <a:t>: 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651427"/>
            <a:ext cx="5362575" cy="43520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403151"/>
            <a:ext cx="21526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Protected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723935"/>
            <a:ext cx="5734050" cy="45529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5928" y="5276885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  <a:r>
              <a:rPr lang="en-US" b="1" dirty="0"/>
              <a:t>: 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598302"/>
            <a:ext cx="2124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 мы видим из предыдущего примера при обращении к защищенным свойствам из вне класса ничего не поменялось.</a:t>
            </a:r>
          </a:p>
          <a:p>
            <a:r>
              <a:rPr lang="en-US" sz="2400" dirty="0"/>
              <a:t>Python </a:t>
            </a:r>
            <a:r>
              <a:rPr lang="ru-RU" sz="2400" dirty="0"/>
              <a:t>позволяет нам обращаться к этим атрибутам без каких либо проблем. Так зачем нужен </a:t>
            </a:r>
            <a:r>
              <a:rPr lang="en-US" sz="2400" dirty="0"/>
              <a:t>Protected?</a:t>
            </a:r>
          </a:p>
          <a:p>
            <a:r>
              <a:rPr lang="ru-RU" sz="2400" dirty="0"/>
              <a:t>В данном случае речь идет сугубо о соглашениях. То есть если вы видите атрибут с нижним подчеркивание в начале, это значит что в такой атрибут лучше не лезть и пользоваться только тем функционалом который предоставляется. Однако в случае острой необходимости вы всегда можете поменять значения свойства или поведение метода.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50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Private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5928" y="4763250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  <a:r>
              <a:rPr lang="en-US" b="1" dirty="0"/>
              <a:t>: 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723935"/>
            <a:ext cx="5972175" cy="40035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168384"/>
            <a:ext cx="6591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22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452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7</cp:revision>
  <dcterms:created xsi:type="dcterms:W3CDTF">2022-11-13T13:27:11Z</dcterms:created>
  <dcterms:modified xsi:type="dcterms:W3CDTF">2023-05-15T14:13:04Z</dcterms:modified>
</cp:coreProperties>
</file>