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8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5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E42-B8AD-4D09-9938-2D46BD17F0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136" y="2921168"/>
            <a:ext cx="431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7193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Еще одной особенностью объектно-ориентированного программирования является возможность реализовывать так называемый композиционный подход. Заключается он в том, что есть класс-контейнер, он же </a:t>
            </a:r>
            <a:r>
              <a:rPr lang="ru-RU" sz="2800" dirty="0" err="1"/>
              <a:t>агрегатор</a:t>
            </a:r>
            <a:r>
              <a:rPr lang="ru-RU" sz="2800" dirty="0"/>
              <a:t>, который включает в себя вызовы других классов. В результате получается, что при создании объекта класса-контейнера, также создаются объекты других классов.</a:t>
            </a:r>
          </a:p>
          <a:p>
            <a:r>
              <a:rPr lang="ru-RU" sz="2800" dirty="0"/>
              <a:t>Чтобы понять, зачем нужна композиция в программировании, проведем аналогию с реальным миром. Большинство биологических и технических объектов состоят из более простых частей, также являющихся объектами. Например, животное состоит из различный органов (сердце, желудок), компьютер — из различного "железа" (процессор, память).</a:t>
            </a:r>
          </a:p>
        </p:txBody>
      </p:sp>
    </p:spTree>
    <p:extLst>
      <p:ext uri="{BB962C8B-B14F-4D97-AF65-F5344CB8AC3E}">
        <p14:creationId xmlns:p14="http://schemas.microsoft.com/office/powerpoint/2010/main" val="4249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Не следует путать композицию с наследованием, в том числе множественным. Наследование предполагает принадлежность к какой-то общности (похожесть), а композиция — формирование целого из частей. Наследуются атрибуты, т. е. возможности, другого класса, при этом объектов непосредственно родительского класса не создается. При композиции же класс-</a:t>
            </a:r>
            <a:r>
              <a:rPr lang="ru-RU" sz="2800" dirty="0" err="1"/>
              <a:t>агрегатор</a:t>
            </a:r>
            <a:r>
              <a:rPr lang="ru-RU" sz="2800" dirty="0"/>
              <a:t> создает объекты других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0404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Рассмотрим на примере реализацию композиции в </a:t>
            </a:r>
            <a:r>
              <a:rPr lang="ru-RU" sz="2800" dirty="0" err="1"/>
              <a:t>Python</a:t>
            </a:r>
            <a:r>
              <a:rPr lang="ru-RU" sz="2800" dirty="0"/>
              <a:t>. Пусть, требуется написать программу, которая вычисляет площадь обоев для оклеивания помещения. При этом окна, двери, пол и потолок оклеивать не надо.</a:t>
            </a:r>
          </a:p>
          <a:p>
            <a:r>
              <a:rPr lang="ru-RU" sz="2800" dirty="0"/>
              <a:t>Прежде, чем писать программу, займемся объектно-ориентированным проектированием. То есть разберемся, что к чему. Комната – это прямоугольный параллелепипед, состоящий из шести прямоугольников. Его площадь представляет собой сумму площадей составляющих его прямоугольников. Площадь прямоугольника равна произведению его длины на ширину.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07" y="4909909"/>
            <a:ext cx="4238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" y="81915"/>
            <a:ext cx="3876675" cy="1390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" y="1472565"/>
            <a:ext cx="4090606" cy="53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82880" y="274320"/>
            <a:ext cx="86998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Паттерны проектирования</a:t>
            </a:r>
          </a:p>
          <a:p>
            <a:endParaRPr lang="ru-RU" sz="2800" dirty="0"/>
          </a:p>
          <a:p>
            <a:r>
              <a:rPr lang="ru-RU" sz="2800" dirty="0"/>
              <a:t>Повторяемая архитектурная конструкция, представляющая собой решение проблемы проектирования в рамках некоторого часто возникающего контекста. </a:t>
            </a:r>
          </a:p>
          <a:p>
            <a:r>
              <a:rPr lang="ru-RU" sz="2800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ситуациях. Объектно-ориентированные шаблоны показывают отношения и взаимодействия между классами или объектами, без определения того, какие конечные классы или объекты приложения будут использоваться. </a:t>
            </a:r>
          </a:p>
        </p:txBody>
      </p:sp>
    </p:spTree>
    <p:extLst>
      <p:ext uri="{BB962C8B-B14F-4D97-AF65-F5344CB8AC3E}">
        <p14:creationId xmlns:p14="http://schemas.microsoft.com/office/powerpoint/2010/main" val="23391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82880" y="274320"/>
            <a:ext cx="86998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Шаблонов существует невероятное множество. Но все они делятся на 3 основных типа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 - </a:t>
            </a:r>
            <a:r>
              <a:rPr lang="ru-RU" sz="2800" dirty="0"/>
              <a:t>Порождающие шаблоны – суть шаблонов заключается в создании и выдаче прав различным связанным объектам.</a:t>
            </a:r>
          </a:p>
          <a:p>
            <a:r>
              <a:rPr lang="ru-RU" sz="2800" dirty="0"/>
              <a:t> - Структурные шаблоны – определяют различные сложные структуры, которые изменяют интерфейс программы.</a:t>
            </a:r>
          </a:p>
          <a:p>
            <a:r>
              <a:rPr lang="ru-RU" sz="2800" dirty="0"/>
              <a:t> - Поведенческие шаблоны – определяют взаимодействие между объектами, увеличивая таким образом его гибкость.</a:t>
            </a:r>
          </a:p>
          <a:p>
            <a:endParaRPr lang="ru-RU" sz="2800" dirty="0"/>
          </a:p>
          <a:p>
            <a:r>
              <a:rPr lang="ru-RU" sz="2800" dirty="0"/>
              <a:t>Шаблоны на любой вкус и цвет представлены в статье</a:t>
            </a:r>
            <a:r>
              <a:rPr lang="en-US" sz="2800" dirty="0"/>
              <a:t>:</a:t>
            </a:r>
          </a:p>
          <a:p>
            <a:r>
              <a:rPr lang="en-US" sz="2800" dirty="0"/>
              <a:t>https://ru.wikipedia.org/wiki/</a:t>
            </a:r>
            <a:r>
              <a:rPr lang="ru-RU" sz="2800" dirty="0" err="1"/>
              <a:t>Шаблон_проектирования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622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4</cp:revision>
  <dcterms:created xsi:type="dcterms:W3CDTF">2022-11-21T10:49:00Z</dcterms:created>
  <dcterms:modified xsi:type="dcterms:W3CDTF">2023-05-29T10:27:37Z</dcterms:modified>
</cp:coreProperties>
</file>