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898-4199-4654-A2CF-00F748711319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9F16-13C4-41D3-B224-2362FAD75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38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898-4199-4654-A2CF-00F748711319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9F16-13C4-41D3-B224-2362FAD75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8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898-4199-4654-A2CF-00F748711319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9F16-13C4-41D3-B224-2362FAD75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8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898-4199-4654-A2CF-00F748711319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9F16-13C4-41D3-B224-2362FAD75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70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898-4199-4654-A2CF-00F748711319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9F16-13C4-41D3-B224-2362FAD75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6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898-4199-4654-A2CF-00F748711319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9F16-13C4-41D3-B224-2362FAD75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02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898-4199-4654-A2CF-00F748711319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9F16-13C4-41D3-B224-2362FAD75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5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898-4199-4654-A2CF-00F748711319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9F16-13C4-41D3-B224-2362FAD75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09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898-4199-4654-A2CF-00F748711319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9F16-13C4-41D3-B224-2362FAD75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06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898-4199-4654-A2CF-00F748711319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9F16-13C4-41D3-B224-2362FAD75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97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898-4199-4654-A2CF-00F748711319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9F16-13C4-41D3-B224-2362FAD75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7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F3898-4199-4654-A2CF-00F748711319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9F16-13C4-41D3-B224-2362FAD75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0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2576" y="2705725"/>
            <a:ext cx="35461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dirty="0" smtClean="0">
                <a:solidFill>
                  <a:schemeClr val="bg1"/>
                </a:solidFill>
              </a:rPr>
              <a:t>Строки</a:t>
            </a:r>
            <a:endParaRPr lang="ru-RU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2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7"/>
          </a:xfrm>
        </p:spPr>
      </p:pic>
      <p:sp>
        <p:nvSpPr>
          <p:cNvPr id="5" name="TextBox 4"/>
          <p:cNvSpPr txBox="1"/>
          <p:nvPr/>
        </p:nvSpPr>
        <p:spPr>
          <a:xfrm>
            <a:off x="228600" y="228600"/>
            <a:ext cx="3539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Что мы уже знаем</a:t>
            </a:r>
            <a:r>
              <a:rPr lang="en-US" sz="3200" dirty="0" smtClean="0"/>
              <a:t>?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98120" y="901651"/>
            <a:ext cx="79785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Какие типы данных существуют в </a:t>
            </a:r>
            <a:r>
              <a:rPr lang="en-US" sz="2400" dirty="0" smtClean="0"/>
              <a:t>Python?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Данные какого типа возвращает функция </a:t>
            </a:r>
            <a:r>
              <a:rPr lang="en-US" sz="2400" dirty="0" smtClean="0"/>
              <a:t>input()?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Какие функции существуют для изменения типа данных</a:t>
            </a:r>
            <a:r>
              <a:rPr lang="en-US" sz="2400" dirty="0" smtClean="0"/>
              <a:t>?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Что такое переменная</a:t>
            </a:r>
            <a:r>
              <a:rPr lang="en-US" sz="2400" dirty="0" smtClean="0"/>
              <a:t>? </a:t>
            </a:r>
            <a:r>
              <a:rPr lang="ru-RU" sz="2400" dirty="0" smtClean="0"/>
              <a:t>Как ее создать</a:t>
            </a:r>
            <a:r>
              <a:rPr lang="en-US" sz="2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Что значит возврат значения из функции</a:t>
            </a:r>
            <a:r>
              <a:rPr lang="en-US" sz="2400" dirty="0" smtClean="0"/>
              <a:t>?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Какие функции возвращают значение</a:t>
            </a:r>
            <a:r>
              <a:rPr lang="en-US" sz="2400" dirty="0" smtClean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925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34"/>
          </a:xfrm>
        </p:spPr>
      </p:pic>
      <p:sp>
        <p:nvSpPr>
          <p:cNvPr id="5" name="Прямоугольник 4"/>
          <p:cNvSpPr/>
          <p:nvPr/>
        </p:nvSpPr>
        <p:spPr>
          <a:xfrm>
            <a:off x="588264" y="1690688"/>
            <a:ext cx="108325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Строки в Python - упорядоченные последовательности символов, используемые для хранения и представления текстовой информации, поэтому с помощью строк можно работать со всем, что может быть представлено в текстовой форме.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8718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34"/>
          </a:xfrm>
        </p:spPr>
      </p:pic>
      <p:sp>
        <p:nvSpPr>
          <p:cNvPr id="5" name="Прямоугольник 4"/>
          <p:cNvSpPr/>
          <p:nvPr/>
        </p:nvSpPr>
        <p:spPr>
          <a:xfrm>
            <a:off x="588264" y="1690688"/>
            <a:ext cx="108325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Строки в Python - упорядоченные последовательности символов, используемые для хранения и представления текстовой информации, поэтому с помощью строк можно работать со всем, что может быть представлено в текстовой форме.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1463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3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4" y="1447800"/>
            <a:ext cx="98393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2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3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2298"/>
            <a:ext cx="7886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7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92924" cy="666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3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" y="233172"/>
            <a:ext cx="84296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5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sp>
        <p:nvSpPr>
          <p:cNvPr id="4" name="TextBox 3"/>
          <p:cNvSpPr txBox="1"/>
          <p:nvPr/>
        </p:nvSpPr>
        <p:spPr>
          <a:xfrm>
            <a:off x="310896" y="502920"/>
            <a:ext cx="486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Задания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https://forms.gle/8KAq6ZrhBVQvYcHP7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040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119</Words>
  <Application>Microsoft Office PowerPoint</Application>
  <PresentationFormat>Широкоэкранный</PresentationFormat>
  <Paragraphs>11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</cp:revision>
  <dcterms:created xsi:type="dcterms:W3CDTF">2022-08-28T19:21:13Z</dcterms:created>
  <dcterms:modified xsi:type="dcterms:W3CDTF">2022-08-30T09:54:22Z</dcterms:modified>
</cp:coreProperties>
</file>