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3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8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3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3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03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8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8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4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7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0126-0458-4819-93FA-604D88C5C17B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ACD2-8D2E-4FAF-962E-67ECB717F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6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152" y="2767280"/>
            <a:ext cx="5476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Условные конструкции.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Логический тип данных.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5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6870"/>
            <a:ext cx="8796528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4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" y="116014"/>
            <a:ext cx="8248650" cy="12858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1162" y="1651000"/>
            <a:ext cx="8543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Montserrat"/>
              </a:rPr>
              <a:t>Задача «Счастливые часы</a:t>
            </a:r>
            <a:r>
              <a:rPr lang="ru-RU" b="1" dirty="0" smtClean="0">
                <a:solidFill>
                  <a:srgbClr val="000000"/>
                </a:solidFill>
                <a:latin typeface="Montserrat"/>
              </a:rPr>
              <a:t>» в магазине </a:t>
            </a:r>
            <a:r>
              <a:rPr lang="en-US" b="1" dirty="0" smtClean="0">
                <a:solidFill>
                  <a:srgbClr val="000000"/>
                </a:solidFill>
                <a:latin typeface="Montserrat"/>
              </a:rPr>
              <a:t>“</a:t>
            </a:r>
            <a:r>
              <a:rPr lang="ru-RU" b="1" dirty="0" smtClean="0">
                <a:solidFill>
                  <a:srgbClr val="000000"/>
                </a:solidFill>
                <a:latin typeface="Montserrat"/>
              </a:rPr>
              <a:t>Долголетие</a:t>
            </a:r>
            <a:r>
              <a:rPr lang="en-US" b="1" dirty="0" smtClean="0">
                <a:solidFill>
                  <a:srgbClr val="000000"/>
                </a:solidFill>
                <a:latin typeface="Montserrat"/>
              </a:rPr>
              <a:t>”</a:t>
            </a:r>
            <a:r>
              <a:rPr lang="ru-RU" dirty="0" smtClean="0">
                <a:solidFill>
                  <a:srgbClr val="000000"/>
                </a:solidFill>
                <a:latin typeface="Montserrat"/>
              </a:rPr>
              <a:t>. </a:t>
            </a:r>
            <a:r>
              <a:rPr lang="ru-RU" dirty="0">
                <a:solidFill>
                  <a:srgbClr val="000000"/>
                </a:solidFill>
                <a:latin typeface="Montserrat"/>
              </a:rPr>
              <a:t>Написать программу, запрашивающую ввод суммы к оплате и текущий час. Если товары покупаются с 10 до 12 часов, сумма уменьшается в 2 раза. Если с 20 до 22 часов — в 4 раза. Часы работы «Долголетия»: с 8 до 22.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1162" y="3100440"/>
            <a:ext cx="83545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Montserrat"/>
              </a:rPr>
              <a:t>Задача </a:t>
            </a:r>
            <a:r>
              <a:rPr lang="en-US" b="1" dirty="0" smtClean="0">
                <a:latin typeface="Montserrat"/>
              </a:rPr>
              <a:t>“</a:t>
            </a:r>
            <a:r>
              <a:rPr lang="ru-RU" b="1" dirty="0" smtClean="0">
                <a:latin typeface="Montserrat"/>
              </a:rPr>
              <a:t>Новая акция</a:t>
            </a:r>
            <a:r>
              <a:rPr lang="en-US" b="1" dirty="0" smtClean="0">
                <a:latin typeface="Montserrat"/>
              </a:rPr>
              <a:t>”</a:t>
            </a:r>
            <a:r>
              <a:rPr lang="ru-RU" b="1" dirty="0" smtClean="0">
                <a:latin typeface="Montserrat"/>
              </a:rPr>
              <a:t> в магазине </a:t>
            </a:r>
            <a:r>
              <a:rPr lang="en-US" b="1" dirty="0" smtClean="0">
                <a:latin typeface="Montserrat"/>
              </a:rPr>
              <a:t>“</a:t>
            </a:r>
            <a:r>
              <a:rPr lang="ru-RU" b="1" dirty="0" smtClean="0">
                <a:latin typeface="Montserrat"/>
              </a:rPr>
              <a:t>Долголетие</a:t>
            </a:r>
            <a:r>
              <a:rPr lang="en-US" b="1" dirty="0" smtClean="0">
                <a:latin typeface="Montserrat"/>
              </a:rPr>
              <a:t>”</a:t>
            </a:r>
            <a:r>
              <a:rPr lang="en-US" b="1" dirty="0">
                <a:latin typeface="Montserrat"/>
              </a:rPr>
              <a:t>:</a:t>
            </a:r>
            <a:endParaRPr lang="ru-RU" b="1" dirty="0" smtClean="0">
              <a:latin typeface="Montserrat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Montserrat"/>
              </a:rPr>
              <a:t>Если на кассе пробиваются три товара по возрастанию цен (25, 100, 310), то выводится "Акция!", а сумма к оплате делится пополам.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Montserrat"/>
              </a:rPr>
              <a:t> 2. Если на кассе пробиваются три товара по убыванию цен (2500, 400, 50), то выводится "Акция!", а сумма к оплате делится на 3. 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Montserrat"/>
              </a:rPr>
              <a:t>Во всех остальных случаях сообщение "Акция!" не выводится. Покупатель видит только надпись "К оплате:" Напиши программу, считающую сумму к оплате.</a:t>
            </a:r>
            <a:endParaRPr lang="ru-RU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38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140208" y="674638"/>
            <a:ext cx="8720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Программа должна: 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Запрашивать категорию товара. </a:t>
            </a:r>
          </a:p>
          <a:p>
            <a:pPr marL="342900" indent="-342900">
              <a:buAutoNum type="arabicPeriod"/>
            </a:pPr>
            <a:r>
              <a:rPr lang="ru-RU" dirty="0" smtClean="0"/>
              <a:t>Если покупатель ввёл "продукты", то запросить ввод цены. </a:t>
            </a:r>
          </a:p>
          <a:p>
            <a:r>
              <a:rPr lang="ru-RU" dirty="0" smtClean="0"/>
              <a:t> 2.1 Если цена до 100 </a:t>
            </a:r>
            <a:r>
              <a:rPr lang="ru-RU" dirty="0" err="1" smtClean="0"/>
              <a:t>руб</a:t>
            </a:r>
            <a:r>
              <a:rPr lang="ru-RU" dirty="0" smtClean="0"/>
              <a:t>, то вывести "Попробуйте нашу выпечку!" </a:t>
            </a:r>
          </a:p>
          <a:p>
            <a:r>
              <a:rPr lang="ru-RU" dirty="0"/>
              <a:t> </a:t>
            </a:r>
            <a:r>
              <a:rPr lang="ru-RU" dirty="0" smtClean="0"/>
              <a:t>2.2 Если цена от 100 </a:t>
            </a:r>
            <a:r>
              <a:rPr lang="ru-RU" dirty="0" err="1" smtClean="0"/>
              <a:t>руб</a:t>
            </a:r>
            <a:r>
              <a:rPr lang="ru-RU" dirty="0" smtClean="0"/>
              <a:t> (включительно) до 500, то вывести "Как насчёт орехов в шоколаде?" </a:t>
            </a:r>
          </a:p>
          <a:p>
            <a:r>
              <a:rPr lang="ru-RU" dirty="0"/>
              <a:t> </a:t>
            </a:r>
            <a:r>
              <a:rPr lang="ru-RU" dirty="0" smtClean="0"/>
              <a:t>2.3 Если цена от 500 </a:t>
            </a:r>
            <a:r>
              <a:rPr lang="ru-RU" dirty="0" err="1" smtClean="0"/>
              <a:t>руб</a:t>
            </a:r>
            <a:r>
              <a:rPr lang="ru-RU" dirty="0" smtClean="0"/>
              <a:t> (включительно), то вывести "Попробуйте экзотические фрукты!" </a:t>
            </a:r>
          </a:p>
          <a:p>
            <a:r>
              <a:rPr lang="ru-RU" dirty="0" smtClean="0"/>
              <a:t>3. Для всех остальных категорий сразу вывести: "Загляните в товары для дома!"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0208" y="365125"/>
            <a:ext cx="261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Рекомендации товаров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0312" y="3721608"/>
            <a:ext cx="6067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Задача 5*</a:t>
            </a:r>
            <a:r>
              <a:rPr lang="en-US" dirty="0" smtClean="0"/>
              <a:t>:</a:t>
            </a:r>
            <a:r>
              <a:rPr lang="ru-RU" dirty="0" smtClean="0"/>
              <a:t> Число делится на 6 при соблюдении 2 условий</a:t>
            </a:r>
            <a:r>
              <a:rPr lang="en-US" dirty="0" smtClean="0"/>
              <a:t>: </a:t>
            </a:r>
            <a:endParaRPr lang="ru-RU" dirty="0"/>
          </a:p>
          <a:p>
            <a:r>
              <a:rPr lang="ru-RU" dirty="0" smtClean="0"/>
              <a:t>1 – последняя его цифра четная</a:t>
            </a:r>
          </a:p>
          <a:p>
            <a:r>
              <a:rPr lang="ru-RU" dirty="0" smtClean="0"/>
              <a:t>2 – сумма всех его чисел делится на 3</a:t>
            </a:r>
          </a:p>
          <a:p>
            <a:r>
              <a:rPr lang="ru-RU" dirty="0" smtClean="0"/>
              <a:t>Напишите программу проверяющую делится ли число на 6.</a:t>
            </a:r>
          </a:p>
          <a:p>
            <a:r>
              <a:rPr lang="ru-RU" dirty="0" smtClean="0"/>
              <a:t>Запрещается банальная проверка</a:t>
            </a:r>
            <a:r>
              <a:rPr lang="en-US" dirty="0" smtClean="0"/>
              <a:t>:</a:t>
            </a:r>
            <a:r>
              <a:rPr lang="ru-RU" dirty="0" smtClean="0"/>
              <a:t> число </a:t>
            </a:r>
            <a:r>
              <a:rPr lang="en-US" dirty="0"/>
              <a:t>%</a:t>
            </a:r>
            <a:r>
              <a:rPr lang="en-US" dirty="0" smtClean="0"/>
              <a:t> </a:t>
            </a:r>
            <a:r>
              <a:rPr lang="en-US" dirty="0" smtClean="0"/>
              <a:t>6 == 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9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259080"/>
            <a:ext cx="8842088" cy="52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27381"/>
            <a:ext cx="8677656" cy="4867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" y="4960747"/>
            <a:ext cx="4057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7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"/>
            <a:ext cx="86677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7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344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3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486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" y="1398460"/>
            <a:ext cx="4124325" cy="2581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1" y="251555"/>
            <a:ext cx="8782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2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25"/>
            <a:ext cx="58007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3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787384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6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301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2022-08-30T10:04:46Z</dcterms:created>
  <dcterms:modified xsi:type="dcterms:W3CDTF">2022-09-15T06:36:55Z</dcterms:modified>
</cp:coreProperties>
</file>