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78B5-3C46-475F-B36D-498895241995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2FC7-2C7C-4B6B-9481-DA874EF06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6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78B5-3C46-475F-B36D-498895241995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2FC7-2C7C-4B6B-9481-DA874EF06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8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78B5-3C46-475F-B36D-498895241995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2FC7-2C7C-4B6B-9481-DA874EF06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11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78B5-3C46-475F-B36D-498895241995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2FC7-2C7C-4B6B-9481-DA874EF06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15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78B5-3C46-475F-B36D-498895241995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2FC7-2C7C-4B6B-9481-DA874EF06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24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78B5-3C46-475F-B36D-498895241995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2FC7-2C7C-4B6B-9481-DA874EF06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37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78B5-3C46-475F-B36D-498895241995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2FC7-2C7C-4B6B-9481-DA874EF06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19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78B5-3C46-475F-B36D-498895241995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2FC7-2C7C-4B6B-9481-DA874EF06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72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78B5-3C46-475F-B36D-498895241995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2FC7-2C7C-4B6B-9481-DA874EF06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73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78B5-3C46-475F-B36D-498895241995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2FC7-2C7C-4B6B-9481-DA874EF06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07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78B5-3C46-475F-B36D-498895241995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2FC7-2C7C-4B6B-9481-DA874EF06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55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978B5-3C46-475F-B36D-498895241995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2FC7-2C7C-4B6B-9481-DA874EF06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99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6384" y="2670048"/>
            <a:ext cx="69187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Методы класса, экземпляра</a:t>
            </a:r>
          </a:p>
          <a:p>
            <a:r>
              <a:rPr lang="ru-RU" sz="4400" dirty="0">
                <a:solidFill>
                  <a:schemeClr val="bg1"/>
                </a:solidFill>
              </a:rPr>
              <a:t>и статические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4041478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TextBox 2"/>
          <p:cNvSpPr txBox="1"/>
          <p:nvPr/>
        </p:nvSpPr>
        <p:spPr>
          <a:xfrm>
            <a:off x="0" y="81661"/>
            <a:ext cx="8823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 примере ниже представлен магический метод </a:t>
            </a:r>
            <a:r>
              <a:rPr lang="en-US" sz="2400" dirty="0"/>
              <a:t>__bool__ </a:t>
            </a:r>
            <a:r>
              <a:rPr lang="ru-RU" sz="2400" dirty="0"/>
              <a:t>он позволяет определить поведение класса в случае использования в условиях.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1990"/>
            <a:ext cx="45243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TextBox 2"/>
          <p:cNvSpPr txBox="1"/>
          <p:nvPr/>
        </p:nvSpPr>
        <p:spPr>
          <a:xfrm>
            <a:off x="0" y="81661"/>
            <a:ext cx="8823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Магический метод </a:t>
            </a:r>
            <a:r>
              <a:rPr lang="en-US" sz="2400" dirty="0"/>
              <a:t>__</a:t>
            </a:r>
            <a:r>
              <a:rPr lang="en-US" sz="2400" dirty="0" err="1"/>
              <a:t>iter</a:t>
            </a:r>
            <a:r>
              <a:rPr lang="en-US" sz="2400" dirty="0"/>
              <a:t>__ </a:t>
            </a:r>
            <a:r>
              <a:rPr lang="ru-RU" sz="2400" dirty="0"/>
              <a:t>позволяет использовать класс в циклах как итерируемый объект.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5" y="912658"/>
            <a:ext cx="3552825" cy="30289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5915" y="3951178"/>
            <a:ext cx="87380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Магический метод </a:t>
            </a:r>
            <a:r>
              <a:rPr lang="en-US" sz="2400" dirty="0"/>
              <a:t>__add__ </a:t>
            </a:r>
            <a:r>
              <a:rPr lang="ru-RU" sz="2400" dirty="0"/>
              <a:t>позволяет сложить один класс с другим.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5" y="4772605"/>
            <a:ext cx="61150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1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259080" y="143179"/>
            <a:ext cx="85740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Согласно модели данных </a:t>
            </a:r>
            <a:r>
              <a:rPr lang="ru-RU" sz="2800" dirty="0" err="1"/>
              <a:t>Python</a:t>
            </a:r>
            <a:r>
              <a:rPr lang="ru-RU" sz="2800" dirty="0"/>
              <a:t>, язык предлагает три вида методов: </a:t>
            </a:r>
            <a:r>
              <a:rPr lang="ru-RU" sz="2800" i="1" dirty="0"/>
              <a:t>статические</a:t>
            </a:r>
            <a:r>
              <a:rPr lang="ru-RU" sz="2800" dirty="0"/>
              <a:t>, </a:t>
            </a:r>
            <a:r>
              <a:rPr lang="ru-RU" sz="2800" i="1" dirty="0"/>
              <a:t>класса</a:t>
            </a:r>
            <a:r>
              <a:rPr lang="ru-RU" sz="2800" dirty="0"/>
              <a:t> и </a:t>
            </a:r>
            <a:r>
              <a:rPr lang="ru-RU" sz="2800" i="1" dirty="0"/>
              <a:t>экземпляра класса</a:t>
            </a:r>
            <a:r>
              <a:rPr lang="ru-RU" sz="2800" dirty="0"/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59" y="1528174"/>
            <a:ext cx="7906611" cy="403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0"/>
            <a:ext cx="8833103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Методы экземпляра класса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Это наиболее часто используемый вид методов. Методы экземпляра класса принимают объект класса как первый аргумент, который принято называть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self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и который указывает на сам экземпляр. Количество параметров метода не ограничено.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Используя параметр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self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, мы можем менять состояние объекта и обращаться к другим его методам и параметрам. К тому же, используя атрибут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self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.__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class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__ , мы получаем доступ к атрибутам класса и возможности менять состояние самого класса. То есть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методы экземпляров класса позволяют менять как состояние определённого объекта, так и класса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667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886408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Методы класса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принимают класс в качестве параметра, который принято обозначать как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Он указывает на класс </a:t>
            </a:r>
            <a:r>
              <a:rPr kumimoji="0" lang="ru-RU" altLang="ru-RU" sz="2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ToyClass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а не на объект этого класса. При декларации методов этого вида используется декоратор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classmethod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Методы класса привязаны к самому классу, а не его экземпляру.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Они могут менять состояние класса, что отразится на всех объектах этого класса, но не могут менять конкретный объект.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099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047" y="72034"/>
            <a:ext cx="8864082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b="1" dirty="0"/>
              <a:t>Методы класса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Методы класса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принимают класс в качестве параметра, который принято обозначать как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Он указывает на класс </a:t>
            </a:r>
            <a:r>
              <a:rPr kumimoji="0" lang="ru-RU" altLang="ru-RU" sz="2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ToyClass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а не на объект этого класса. При декларации методов этого вида используется декоратор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classmethod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Методы класса привязаны к самому классу, а не его экземпляру.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Они могут менять состояние класса, что отразится на всех объектах этого класса, но не могут менять конкретный объект.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792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6249"/>
            <a:ext cx="886103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Статические методы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Статические методы декларируются при помощи декоратора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staticmethod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Им не нужен определённый первый аргумент (ни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self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ни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Их можно воспринимать как методы, которые “не знают, к какому классу относятся”.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Таким образом, статические методы прикреплены к классу лишь для удобства и не могут менять состояние ни класса, ни его экземпляра.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533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3047" y="0"/>
            <a:ext cx="886103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800" b="1" dirty="0"/>
              <a:t>Когда использовать каждый из методов?</a:t>
            </a:r>
          </a:p>
          <a:p>
            <a:r>
              <a:rPr lang="ru-RU" sz="2800" dirty="0"/>
              <a:t>Выбор того, какой из методов использовать, может показаться достаточно сложным. Тем не менее с опытом этот выбор делать гораздо проще.</a:t>
            </a:r>
          </a:p>
          <a:p>
            <a:r>
              <a:rPr lang="ru-RU" sz="2800" dirty="0"/>
              <a:t>Чаще всего </a:t>
            </a:r>
            <a:r>
              <a:rPr lang="ru-RU" sz="2800" b="1" dirty="0"/>
              <a:t>метод класса используется тогда, когда нужен генерирующий метод, возвращающий объект класса</a:t>
            </a:r>
            <a:r>
              <a:rPr lang="ru-RU" sz="2800" dirty="0"/>
              <a:t>.</a:t>
            </a:r>
            <a:endParaRPr lang="en-US" sz="2800" dirty="0"/>
          </a:p>
          <a:p>
            <a:r>
              <a:rPr lang="ru-RU" sz="2800" b="1" dirty="0"/>
              <a:t>Статические методы в основном используются как вспомогательные функции</a:t>
            </a:r>
            <a:r>
              <a:rPr lang="ru-RU" sz="2800" dirty="0"/>
              <a:t> и работают с данными, которые им передаются.</a:t>
            </a:r>
          </a:p>
        </p:txBody>
      </p:sp>
    </p:spTree>
    <p:extLst>
      <p:ext uri="{BB962C8B-B14F-4D97-AF65-F5344CB8AC3E}">
        <p14:creationId xmlns:p14="http://schemas.microsoft.com/office/powerpoint/2010/main" val="448810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90905"/>
            <a:ext cx="886103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Запомнить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Методы экземпляра класса получают доступ к объекту класса через параметр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self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и к классу через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self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.__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class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__.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Методы класса не могут получить доступ к определённому объекту класса, но имеют доступ к самому классу через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Статические методы работают как обычные функции, но принадлежат области имён класса. Они не имеют доступа ни к самому классу, ни к его экземплярам.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318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13741"/>
            <a:ext cx="8861035" cy="698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b="1" dirty="0"/>
              <a:t>Магические методы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/>
              <a:t>Магические методы – это методы который позволяют добавить в классы небольшую магию. Эти методы определяют поведение класса в различных ситуациях. Вдруг мы захотим сложить два класса</a:t>
            </a:r>
            <a:r>
              <a:rPr lang="en-US" altLang="ru-RU" sz="2800" dirty="0"/>
              <a:t>? </a:t>
            </a:r>
            <a:r>
              <a:rPr lang="ru-RU" altLang="ru-RU" sz="2800" dirty="0"/>
              <a:t>Или умножить класс на число. В случае обычного создания класса интерпретатор выдаст ошибку, но мы можем решить эту проблему с помощью магических методов определив их поведение в этих ситуациях.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/>
              <a:t>Магических методов огромное множество, в документации по питону, к сожалению они описаны плохо, но есть отличная статья по их использованию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dirty="0"/>
              <a:t>https://habr.com/ru/post/186608/</a:t>
            </a:r>
            <a:endParaRPr kumimoji="0" lang="ru-RU" altLang="ru-RU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83179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596</Words>
  <Application>Microsoft Office PowerPoint</Application>
  <PresentationFormat>Широкоэкранный</PresentationFormat>
  <Paragraphs>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София Ларина</cp:lastModifiedBy>
  <cp:revision>4</cp:revision>
  <dcterms:created xsi:type="dcterms:W3CDTF">2022-11-20T14:37:55Z</dcterms:created>
  <dcterms:modified xsi:type="dcterms:W3CDTF">2023-05-23T10:40:27Z</dcterms:modified>
</cp:coreProperties>
</file>