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24" r:id="rId2"/>
    <p:sldId id="2542" r:id="rId3"/>
    <p:sldId id="2595" r:id="rId4"/>
    <p:sldId id="2594" r:id="rId5"/>
    <p:sldId id="2602" r:id="rId6"/>
    <p:sldId id="2593" r:id="rId7"/>
    <p:sldId id="2596" r:id="rId8"/>
    <p:sldId id="2597" r:id="rId9"/>
    <p:sldId id="2586" r:id="rId10"/>
    <p:sldId id="2587" r:id="rId11"/>
    <p:sldId id="2588" r:id="rId12"/>
    <p:sldId id="2589" r:id="rId13"/>
    <p:sldId id="2590" r:id="rId14"/>
    <p:sldId id="2599" r:id="rId15"/>
    <p:sldId id="2591" r:id="rId16"/>
    <p:sldId id="2600" r:id="rId17"/>
    <p:sldId id="2601" r:id="rId18"/>
    <p:sldId id="2585" r:id="rId19"/>
    <p:sldId id="350" r:id="rId20"/>
    <p:sldId id="2604" r:id="rId21"/>
    <p:sldId id="2603" r:id="rId22"/>
    <p:sldId id="2598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B59"/>
    <a:srgbClr val="F2CA52"/>
    <a:srgbClr val="000066"/>
    <a:srgbClr val="CC9900"/>
    <a:srgbClr val="3B7579"/>
    <a:srgbClr val="6699FF"/>
    <a:srgbClr val="5DAAB0"/>
    <a:srgbClr val="AAD3D6"/>
    <a:srgbClr val="418287"/>
    <a:srgbClr val="DF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B22FE-3319-409B-98B7-0769385370AA}" v="137" dt="2023-02-17T08:52:12.85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903" autoAdjust="0"/>
  </p:normalViewPr>
  <p:slideViewPr>
    <p:cSldViewPr snapToGrid="0" snapToObjects="1" showGuides="1">
      <p:cViewPr varScale="1">
        <p:scale>
          <a:sx n="50" d="100"/>
          <a:sy n="50" d="100"/>
        </p:scale>
        <p:origin x="1212" y="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1" d="100"/>
          <a:sy n="81" d="100"/>
        </p:scale>
        <p:origin x="21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LE MONTAGNER" userId="16d369135d8a99f7" providerId="LiveId" clId="{A92B22FE-3319-409B-98B7-0769385370AA}"/>
    <pc:docChg chg="undo redo custSel addSld delSld modSld sldOrd addMainMaster delMainMaster modMainMaster">
      <pc:chgData name="Sophie LE MONTAGNER" userId="16d369135d8a99f7" providerId="LiveId" clId="{A92B22FE-3319-409B-98B7-0769385370AA}" dt="2023-02-20T08:52:40.232" v="9238" actId="20577"/>
      <pc:docMkLst>
        <pc:docMk/>
      </pc:docMkLst>
      <pc:sldChg chg="delSp modSp mod setBg">
        <pc:chgData name="Sophie LE MONTAGNER" userId="16d369135d8a99f7" providerId="LiveId" clId="{A92B22FE-3319-409B-98B7-0769385370AA}" dt="2023-02-17T08:52:12.850" v="8973"/>
        <pc:sldMkLst>
          <pc:docMk/>
          <pc:sldMk cId="1743235640" sldId="350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1743235640" sldId="350"/>
            <ac:spMk id="2" creationId="{2AB67F85-B014-E54D-AC82-A789515E821B}"/>
          </ac:spMkLst>
        </pc:spChg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1743235640" sldId="350"/>
            <ac:spMk id="3" creationId="{8D87CE19-F795-8240-B223-A5CA7C9DE0E5}"/>
          </ac:spMkLst>
        </pc:spChg>
        <pc:spChg chg="del">
          <ac:chgData name="Sophie LE MONTAGNER" userId="16d369135d8a99f7" providerId="LiveId" clId="{A92B22FE-3319-409B-98B7-0769385370AA}" dt="2023-02-16T15:59:51.989" v="8897" actId="478"/>
          <ac:spMkLst>
            <pc:docMk/>
            <pc:sldMk cId="1743235640" sldId="350"/>
            <ac:spMk id="4" creationId="{D4137C36-233D-4261-A151-481DEB983F84}"/>
          </ac:spMkLst>
        </pc:spChg>
        <pc:spChg chg="del">
          <ac:chgData name="Sophie LE MONTAGNER" userId="16d369135d8a99f7" providerId="LiveId" clId="{A92B22FE-3319-409B-98B7-0769385370AA}" dt="2023-02-16T15:59:46.731" v="8896" actId="478"/>
          <ac:spMkLst>
            <pc:docMk/>
            <pc:sldMk cId="1743235640" sldId="350"/>
            <ac:spMk id="6" creationId="{7F17CE90-6DC0-4BAD-AFD2-6566038ECD03}"/>
          </ac:spMkLst>
        </pc:spChg>
        <pc:spChg chg="del">
          <ac:chgData name="Sophie LE MONTAGNER" userId="16d369135d8a99f7" providerId="LiveId" clId="{A92B22FE-3319-409B-98B7-0769385370AA}" dt="2023-02-16T15:59:51.989" v="8897" actId="478"/>
          <ac:spMkLst>
            <pc:docMk/>
            <pc:sldMk cId="1743235640" sldId="350"/>
            <ac:spMk id="8" creationId="{8A0CAF6B-5914-4E2F-90A1-4B2D92D5ADC0}"/>
          </ac:spMkLst>
        </pc:spChg>
        <pc:picChg chg="mod">
          <ac:chgData name="Sophie LE MONTAGNER" userId="16d369135d8a99f7" providerId="LiveId" clId="{A92B22FE-3319-409B-98B7-0769385370AA}" dt="2023-02-16T15:02:30.610" v="7204"/>
          <ac:picMkLst>
            <pc:docMk/>
            <pc:sldMk cId="1743235640" sldId="350"/>
            <ac:picMk id="14" creationId="{61C310CF-B3C5-EF9A-1B43-42949473C0CC}"/>
          </ac:picMkLst>
        </pc:picChg>
      </pc:sldChg>
      <pc:sldChg chg="addSp delSp modSp mod">
        <pc:chgData name="Sophie LE MONTAGNER" userId="16d369135d8a99f7" providerId="LiveId" clId="{A92B22FE-3319-409B-98B7-0769385370AA}" dt="2023-02-16T15:02:30.610" v="7204"/>
        <pc:sldMkLst>
          <pc:docMk/>
          <pc:sldMk cId="2439656135" sldId="2524"/>
        </pc:sldMkLst>
        <pc:spChg chg="mod">
          <ac:chgData name="Sophie LE MONTAGNER" userId="16d369135d8a99f7" providerId="LiveId" clId="{A92B22FE-3319-409B-98B7-0769385370AA}" dt="2023-02-08T15:27:53.854" v="86" actId="20577"/>
          <ac:spMkLst>
            <pc:docMk/>
            <pc:sldMk cId="2439656135" sldId="2524"/>
            <ac:spMk id="2" creationId="{14801ABD-7339-4C70-82A3-696BE8EF14DF}"/>
          </ac:spMkLst>
        </pc:spChg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2439656135" sldId="2524"/>
            <ac:spMk id="6" creationId="{849EBC96-F2B6-43D3-A761-898E1D269BC3}"/>
          </ac:spMkLst>
        </pc:spChg>
        <pc:picChg chg="del mod">
          <ac:chgData name="Sophie LE MONTAGNER" userId="16d369135d8a99f7" providerId="LiveId" clId="{A92B22FE-3319-409B-98B7-0769385370AA}" dt="2023-02-08T15:28:02.797" v="88" actId="478"/>
          <ac:picMkLst>
            <pc:docMk/>
            <pc:sldMk cId="2439656135" sldId="2524"/>
            <ac:picMk id="4" creationId="{4112646D-2DEF-0EFA-3135-A38EBE8223C9}"/>
          </ac:picMkLst>
        </pc:picChg>
        <pc:picChg chg="add del mod">
          <ac:chgData name="Sophie LE MONTAGNER" userId="16d369135d8a99f7" providerId="LiveId" clId="{A92B22FE-3319-409B-98B7-0769385370AA}" dt="2023-02-16T10:05:46.734" v="4253" actId="478"/>
          <ac:picMkLst>
            <pc:docMk/>
            <pc:sldMk cId="2439656135" sldId="2524"/>
            <ac:picMk id="2050" creationId="{8CEC7484-58A6-A0C2-9F40-5AAAFB1D23DC}"/>
          </ac:picMkLst>
        </pc:picChg>
        <pc:picChg chg="add mod">
          <ac:chgData name="Sophie LE MONTAGNER" userId="16d369135d8a99f7" providerId="LiveId" clId="{A92B22FE-3319-409B-98B7-0769385370AA}" dt="2023-02-16T10:07:20.924" v="4257" actId="1076"/>
          <ac:picMkLst>
            <pc:docMk/>
            <pc:sldMk cId="2439656135" sldId="2524"/>
            <ac:picMk id="2052" creationId="{3A8AC87A-4315-CD48-E3A9-5782EFAE7C91}"/>
          </ac:picMkLst>
        </pc:picChg>
      </pc:sldChg>
      <pc:sldChg chg="addSp modSp mod">
        <pc:chgData name="Sophie LE MONTAGNER" userId="16d369135d8a99f7" providerId="LiveId" clId="{A92B22FE-3319-409B-98B7-0769385370AA}" dt="2023-02-16T10:04:19.756" v="4247" actId="1076"/>
        <pc:sldMkLst>
          <pc:docMk/>
          <pc:sldMk cId="3073952723" sldId="2542"/>
        </pc:sldMkLst>
        <pc:spChg chg="mod">
          <ac:chgData name="Sophie LE MONTAGNER" userId="16d369135d8a99f7" providerId="LiveId" clId="{A92B22FE-3319-409B-98B7-0769385370AA}" dt="2023-02-13T14:30:42.570" v="1405" actId="1036"/>
          <ac:spMkLst>
            <pc:docMk/>
            <pc:sldMk cId="3073952723" sldId="2542"/>
            <ac:spMk id="3" creationId="{DFAC49BB-2A43-3044-A25D-E47CCA9F58CF}"/>
          </ac:spMkLst>
        </pc:spChg>
        <pc:picChg chg="add mod">
          <ac:chgData name="Sophie LE MONTAGNER" userId="16d369135d8a99f7" providerId="LiveId" clId="{A92B22FE-3319-409B-98B7-0769385370AA}" dt="2023-02-16T10:04:19.756" v="4247" actId="1076"/>
          <ac:picMkLst>
            <pc:docMk/>
            <pc:sldMk cId="3073952723" sldId="2542"/>
            <ac:picMk id="1026" creationId="{A8301542-5535-3EBB-04B3-DF250ABD8241}"/>
          </ac:picMkLst>
        </pc:picChg>
      </pc:sldChg>
      <pc:sldChg chg="del">
        <pc:chgData name="Sophie LE MONTAGNER" userId="16d369135d8a99f7" providerId="LiveId" clId="{A92B22FE-3319-409B-98B7-0769385370AA}" dt="2023-02-08T15:50:10.110" v="470" actId="47"/>
        <pc:sldMkLst>
          <pc:docMk/>
          <pc:sldMk cId="2415901178" sldId="2581"/>
        </pc:sldMkLst>
      </pc:sldChg>
      <pc:sldChg chg="modSp mod">
        <pc:chgData name="Sophie LE MONTAGNER" userId="16d369135d8a99f7" providerId="LiveId" clId="{A92B22FE-3319-409B-98B7-0769385370AA}" dt="2023-02-16T15:58:51.910" v="8895" actId="20577"/>
        <pc:sldMkLst>
          <pc:docMk/>
          <pc:sldMk cId="460085281" sldId="2585"/>
        </pc:sldMkLst>
        <pc:spChg chg="mod">
          <ac:chgData name="Sophie LE MONTAGNER" userId="16d369135d8a99f7" providerId="LiveId" clId="{A92B22FE-3319-409B-98B7-0769385370AA}" dt="2023-02-16T15:58:51.910" v="8895" actId="20577"/>
          <ac:spMkLst>
            <pc:docMk/>
            <pc:sldMk cId="460085281" sldId="2585"/>
            <ac:spMk id="9" creationId="{1596962D-D4BC-C10F-D443-F7A081E94588}"/>
          </ac:spMkLst>
        </pc:spChg>
      </pc:sldChg>
      <pc:sldChg chg="addSp delSp modSp new mod">
        <pc:chgData name="Sophie LE MONTAGNER" userId="16d369135d8a99f7" providerId="LiveId" clId="{A92B22FE-3319-409B-98B7-0769385370AA}" dt="2023-02-16T15:30:45.166" v="8190" actId="1038"/>
        <pc:sldMkLst>
          <pc:docMk/>
          <pc:sldMk cId="4139879890" sldId="2586"/>
        </pc:sldMkLst>
        <pc:spChg chg="mod">
          <ac:chgData name="Sophie LE MONTAGNER" userId="16d369135d8a99f7" providerId="LiveId" clId="{A92B22FE-3319-409B-98B7-0769385370AA}" dt="2023-02-08T15:39:52.188" v="214" actId="20577"/>
          <ac:spMkLst>
            <pc:docMk/>
            <pc:sldMk cId="4139879890" sldId="2586"/>
            <ac:spMk id="2" creationId="{3D74F431-A2D4-A0C2-2A3D-26EE29AE74DD}"/>
          </ac:spMkLst>
        </pc:spChg>
        <pc:spChg chg="del">
          <ac:chgData name="Sophie LE MONTAGNER" userId="16d369135d8a99f7" providerId="LiveId" clId="{A92B22FE-3319-409B-98B7-0769385370AA}" dt="2023-02-08T15:39:37.722" v="195" actId="478"/>
          <ac:spMkLst>
            <pc:docMk/>
            <pc:sldMk cId="4139879890" sldId="2586"/>
            <ac:spMk id="3" creationId="{58302C8E-03D0-1477-2A99-C3A2168906C8}"/>
          </ac:spMkLst>
        </pc:spChg>
        <pc:spChg chg="del">
          <ac:chgData name="Sophie LE MONTAGNER" userId="16d369135d8a99f7" providerId="LiveId" clId="{A92B22FE-3319-409B-98B7-0769385370AA}" dt="2023-02-08T15:39:26.602" v="191" actId="478"/>
          <ac:spMkLst>
            <pc:docMk/>
            <pc:sldMk cId="4139879890" sldId="2586"/>
            <ac:spMk id="4" creationId="{C0037E10-8A9C-A942-5DA9-276F6A66F55E}"/>
          </ac:spMkLst>
        </pc:spChg>
        <pc:spChg chg="add mod">
          <ac:chgData name="Sophie LE MONTAGNER" userId="16d369135d8a99f7" providerId="LiveId" clId="{A92B22FE-3319-409B-98B7-0769385370AA}" dt="2023-02-16T15:30:45.166" v="8190" actId="1038"/>
          <ac:spMkLst>
            <pc:docMk/>
            <pc:sldMk cId="4139879890" sldId="2586"/>
            <ac:spMk id="5" creationId="{4C093475-6090-D3EC-60F5-A8E98486AFA4}"/>
          </ac:spMkLst>
        </pc:spChg>
        <pc:spChg chg="add mod ord">
          <ac:chgData name="Sophie LE MONTAGNER" userId="16d369135d8a99f7" providerId="LiveId" clId="{A92B22FE-3319-409B-98B7-0769385370AA}" dt="2023-02-16T15:30:35.585" v="8166" actId="404"/>
          <ac:spMkLst>
            <pc:docMk/>
            <pc:sldMk cId="4139879890" sldId="2586"/>
            <ac:spMk id="7" creationId="{1D583F07-0E15-0503-8ECC-E9FFCA88AB40}"/>
          </ac:spMkLst>
        </pc:spChg>
        <pc:picChg chg="add mod">
          <ac:chgData name="Sophie LE MONTAGNER" userId="16d369135d8a99f7" providerId="LiveId" clId="{A92B22FE-3319-409B-98B7-0769385370AA}" dt="2023-02-13T15:41:18.254" v="3037" actId="1076"/>
          <ac:picMkLst>
            <pc:docMk/>
            <pc:sldMk cId="4139879890" sldId="2586"/>
            <ac:picMk id="4" creationId="{0980A872-28DE-2DDF-E441-87C12DBC00F2}"/>
          </ac:picMkLst>
        </pc:picChg>
        <pc:picChg chg="add del mod">
          <ac:chgData name="Sophie LE MONTAGNER" userId="16d369135d8a99f7" providerId="LiveId" clId="{A92B22FE-3319-409B-98B7-0769385370AA}" dt="2023-02-13T15:41:00.971" v="3033" actId="478"/>
          <ac:picMkLst>
            <pc:docMk/>
            <pc:sldMk cId="4139879890" sldId="2586"/>
            <ac:picMk id="6" creationId="{69BB9EB9-621E-A97B-3C4D-7A68BAAA4324}"/>
          </ac:picMkLst>
        </pc:picChg>
      </pc:sldChg>
      <pc:sldChg chg="addSp delSp modSp add mod">
        <pc:chgData name="Sophie LE MONTAGNER" userId="16d369135d8a99f7" providerId="LiveId" clId="{A92B22FE-3319-409B-98B7-0769385370AA}" dt="2023-02-17T08:55:30.154" v="9046" actId="14100"/>
        <pc:sldMkLst>
          <pc:docMk/>
          <pc:sldMk cId="1506598829" sldId="2587"/>
        </pc:sldMkLst>
        <pc:spChg chg="mod">
          <ac:chgData name="Sophie LE MONTAGNER" userId="16d369135d8a99f7" providerId="LiveId" clId="{A92B22FE-3319-409B-98B7-0769385370AA}" dt="2023-02-08T15:41:45.695" v="391" actId="20577"/>
          <ac:spMkLst>
            <pc:docMk/>
            <pc:sldMk cId="1506598829" sldId="2587"/>
            <ac:spMk id="2" creationId="{3D74F431-A2D4-A0C2-2A3D-26EE29AE74DD}"/>
          </ac:spMkLst>
        </pc:spChg>
        <pc:spChg chg="mod">
          <ac:chgData name="Sophie LE MONTAGNER" userId="16d369135d8a99f7" providerId="LiveId" clId="{A92B22FE-3319-409B-98B7-0769385370AA}" dt="2023-02-17T08:55:30.154" v="9046" actId="14100"/>
          <ac:spMkLst>
            <pc:docMk/>
            <pc:sldMk cId="1506598829" sldId="2587"/>
            <ac:spMk id="7" creationId="{1D583F07-0E15-0503-8ECC-E9FFCA88AB40}"/>
          </ac:spMkLst>
        </pc:spChg>
        <pc:picChg chg="add del mod">
          <ac:chgData name="Sophie LE MONTAGNER" userId="16d369135d8a99f7" providerId="LiveId" clId="{A92B22FE-3319-409B-98B7-0769385370AA}" dt="2023-02-13T15:46:59.635" v="3108" actId="478"/>
          <ac:picMkLst>
            <pc:docMk/>
            <pc:sldMk cId="1506598829" sldId="2587"/>
            <ac:picMk id="4" creationId="{1E57DFE9-81F2-74F8-8E90-6EB0CC4C3AFF}"/>
          </ac:picMkLst>
        </pc:picChg>
        <pc:picChg chg="add mod">
          <ac:chgData name="Sophie LE MONTAGNER" userId="16d369135d8a99f7" providerId="LiveId" clId="{A92B22FE-3319-409B-98B7-0769385370AA}" dt="2023-02-13T15:47:16.992" v="3134" actId="1038"/>
          <ac:picMkLst>
            <pc:docMk/>
            <pc:sldMk cId="1506598829" sldId="2587"/>
            <ac:picMk id="5" creationId="{BD7F873C-1F43-92D4-325E-6DBE513602EC}"/>
          </ac:picMkLst>
        </pc:picChg>
        <pc:picChg chg="del">
          <ac:chgData name="Sophie LE MONTAGNER" userId="16d369135d8a99f7" providerId="LiveId" clId="{A92B22FE-3319-409B-98B7-0769385370AA}" dt="2023-02-08T15:41:47.828" v="392" actId="478"/>
          <ac:picMkLst>
            <pc:docMk/>
            <pc:sldMk cId="1506598829" sldId="2587"/>
            <ac:picMk id="6" creationId="{69BB9EB9-621E-A97B-3C4D-7A68BAAA4324}"/>
          </ac:picMkLst>
        </pc:picChg>
        <pc:picChg chg="add del mod">
          <ac:chgData name="Sophie LE MONTAGNER" userId="16d369135d8a99f7" providerId="LiveId" clId="{A92B22FE-3319-409B-98B7-0769385370AA}" dt="2023-02-13T15:52:42.099" v="3241" actId="21"/>
          <ac:picMkLst>
            <pc:docMk/>
            <pc:sldMk cId="1506598829" sldId="2587"/>
            <ac:picMk id="8" creationId="{C0D47AF0-6CC9-D134-5B4D-1F84F6A44626}"/>
          </ac:picMkLst>
        </pc:picChg>
      </pc:sldChg>
      <pc:sldChg chg="addSp delSp modSp add mod">
        <pc:chgData name="Sophie LE MONTAGNER" userId="16d369135d8a99f7" providerId="LiveId" clId="{A92B22FE-3319-409B-98B7-0769385370AA}" dt="2023-02-17T08:56:44.609" v="9103" actId="20577"/>
        <pc:sldMkLst>
          <pc:docMk/>
          <pc:sldMk cId="2062958776" sldId="2588"/>
        </pc:sldMkLst>
        <pc:spChg chg="mod">
          <ac:chgData name="Sophie LE MONTAGNER" userId="16d369135d8a99f7" providerId="LiveId" clId="{A92B22FE-3319-409B-98B7-0769385370AA}" dt="2023-02-08T15:50:35.989" v="482" actId="20577"/>
          <ac:spMkLst>
            <pc:docMk/>
            <pc:sldMk cId="2062958776" sldId="2588"/>
            <ac:spMk id="2" creationId="{3D74F431-A2D4-A0C2-2A3D-26EE29AE74DD}"/>
          </ac:spMkLst>
        </pc:spChg>
        <pc:spChg chg="mod">
          <ac:chgData name="Sophie LE MONTAGNER" userId="16d369135d8a99f7" providerId="LiveId" clId="{A92B22FE-3319-409B-98B7-0769385370AA}" dt="2023-02-17T08:56:44.609" v="9103" actId="20577"/>
          <ac:spMkLst>
            <pc:docMk/>
            <pc:sldMk cId="2062958776" sldId="2588"/>
            <ac:spMk id="7" creationId="{1D583F07-0E15-0503-8ECC-E9FFCA88AB40}"/>
          </ac:spMkLst>
        </pc:spChg>
        <pc:picChg chg="del">
          <ac:chgData name="Sophie LE MONTAGNER" userId="16d369135d8a99f7" providerId="LiveId" clId="{A92B22FE-3319-409B-98B7-0769385370AA}" dt="2023-02-08T15:50:38.199" v="483" actId="478"/>
          <ac:picMkLst>
            <pc:docMk/>
            <pc:sldMk cId="2062958776" sldId="2588"/>
            <ac:picMk id="4" creationId="{1E57DFE9-81F2-74F8-8E90-6EB0CC4C3AFF}"/>
          </ac:picMkLst>
        </pc:picChg>
        <pc:picChg chg="add mod">
          <ac:chgData name="Sophie LE MONTAGNER" userId="16d369135d8a99f7" providerId="LiveId" clId="{A92B22FE-3319-409B-98B7-0769385370AA}" dt="2023-02-13T15:50:20.621" v="3194" actId="1035"/>
          <ac:picMkLst>
            <pc:docMk/>
            <pc:sldMk cId="2062958776" sldId="2588"/>
            <ac:picMk id="4" creationId="{371DBF83-75BF-6C54-5FC1-E5DA4DB4743C}"/>
          </ac:picMkLst>
        </pc:picChg>
        <pc:picChg chg="add del mod modCrop">
          <ac:chgData name="Sophie LE MONTAGNER" userId="16d369135d8a99f7" providerId="LiveId" clId="{A92B22FE-3319-409B-98B7-0769385370AA}" dt="2023-02-13T15:48:58.769" v="3190" actId="478"/>
          <ac:picMkLst>
            <pc:docMk/>
            <pc:sldMk cId="2062958776" sldId="2588"/>
            <ac:picMk id="5" creationId="{6D1DA6A1-4064-E1BA-933F-C59EA8D9E08A}"/>
          </ac:picMkLst>
        </pc:picChg>
      </pc:sldChg>
      <pc:sldChg chg="addSp delSp modSp new mod modNotesTx">
        <pc:chgData name="Sophie LE MONTAGNER" userId="16d369135d8a99f7" providerId="LiveId" clId="{A92B22FE-3319-409B-98B7-0769385370AA}" dt="2023-02-17T08:56:54.719" v="9104" actId="403"/>
        <pc:sldMkLst>
          <pc:docMk/>
          <pc:sldMk cId="3985296943" sldId="2589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3985296943" sldId="2589"/>
            <ac:spMk id="2" creationId="{403C3A6A-BBE5-1156-715C-AEED40AC08AF}"/>
          </ac:spMkLst>
        </pc:spChg>
        <pc:spChg chg="del">
          <ac:chgData name="Sophie LE MONTAGNER" userId="16d369135d8a99f7" providerId="LiveId" clId="{A92B22FE-3319-409B-98B7-0769385370AA}" dt="2023-02-08T15:59:17.654" v="756" actId="478"/>
          <ac:spMkLst>
            <pc:docMk/>
            <pc:sldMk cId="3985296943" sldId="2589"/>
            <ac:spMk id="3" creationId="{CFDCA4C8-1B61-44ED-6E59-F14880EEFB68}"/>
          </ac:spMkLst>
        </pc:spChg>
        <pc:spChg chg="add mod">
          <ac:chgData name="Sophie LE MONTAGNER" userId="16d369135d8a99f7" providerId="LiveId" clId="{A92B22FE-3319-409B-98B7-0769385370AA}" dt="2023-02-16T11:15:08.369" v="5588" actId="20577"/>
          <ac:spMkLst>
            <pc:docMk/>
            <pc:sldMk cId="3985296943" sldId="2589"/>
            <ac:spMk id="3" creationId="{D22B8C9E-4035-A6B7-E614-CC57D6194016}"/>
          </ac:spMkLst>
        </pc:spChg>
        <pc:spChg chg="del">
          <ac:chgData name="Sophie LE MONTAGNER" userId="16d369135d8a99f7" providerId="LiveId" clId="{A92B22FE-3319-409B-98B7-0769385370AA}" dt="2023-02-08T15:59:13.773" v="755" actId="478"/>
          <ac:spMkLst>
            <pc:docMk/>
            <pc:sldMk cId="3985296943" sldId="2589"/>
            <ac:spMk id="4" creationId="{DE8F3C1F-67E0-5FE3-9607-8206CC80C673}"/>
          </ac:spMkLst>
        </pc:spChg>
        <pc:spChg chg="add mod">
          <ac:chgData name="Sophie LE MONTAGNER" userId="16d369135d8a99f7" providerId="LiveId" clId="{A92B22FE-3319-409B-98B7-0769385370AA}" dt="2023-02-17T08:56:54.719" v="9104" actId="403"/>
          <ac:spMkLst>
            <pc:docMk/>
            <pc:sldMk cId="3985296943" sldId="2589"/>
            <ac:spMk id="12" creationId="{C5A24705-0C1B-8038-6D75-10CAE8B1C61C}"/>
          </ac:spMkLst>
        </pc:spChg>
        <pc:grpChg chg="add mod">
          <ac:chgData name="Sophie LE MONTAGNER" userId="16d369135d8a99f7" providerId="LiveId" clId="{A92B22FE-3319-409B-98B7-0769385370AA}" dt="2023-02-08T15:59:57.044" v="760" actId="164"/>
          <ac:grpSpMkLst>
            <pc:docMk/>
            <pc:sldMk cId="3985296943" sldId="2589"/>
            <ac:grpSpMk id="9" creationId="{34A6DFBC-06A3-D256-D9C2-906A31D61A80}"/>
          </ac:grpSpMkLst>
        </pc:grpChg>
        <pc:picChg chg="add mod">
          <ac:chgData name="Sophie LE MONTAGNER" userId="16d369135d8a99f7" providerId="LiveId" clId="{A92B22FE-3319-409B-98B7-0769385370AA}" dt="2023-02-08T15:59:57.044" v="760" actId="164"/>
          <ac:picMkLst>
            <pc:docMk/>
            <pc:sldMk cId="3985296943" sldId="2589"/>
            <ac:picMk id="6" creationId="{22A78DD4-53C9-8904-18C5-C2CD6E67618A}"/>
          </ac:picMkLst>
        </pc:picChg>
        <pc:picChg chg="add mod">
          <ac:chgData name="Sophie LE MONTAGNER" userId="16d369135d8a99f7" providerId="LiveId" clId="{A92B22FE-3319-409B-98B7-0769385370AA}" dt="2023-02-08T15:59:57.044" v="760" actId="164"/>
          <ac:picMkLst>
            <pc:docMk/>
            <pc:sldMk cId="3985296943" sldId="2589"/>
            <ac:picMk id="8" creationId="{794CB275-14E7-C6AA-B837-C26F4851E284}"/>
          </ac:picMkLst>
        </pc:picChg>
        <pc:picChg chg="add del">
          <ac:chgData name="Sophie LE MONTAGNER" userId="16d369135d8a99f7" providerId="LiveId" clId="{A92B22FE-3319-409B-98B7-0769385370AA}" dt="2023-02-08T16:01:14.996" v="845" actId="22"/>
          <ac:picMkLst>
            <pc:docMk/>
            <pc:sldMk cId="3985296943" sldId="2589"/>
            <ac:picMk id="11" creationId="{8A4DC70A-CFB2-2918-9677-34018360EA39}"/>
          </ac:picMkLst>
        </pc:picChg>
      </pc:sldChg>
      <pc:sldChg chg="addSp delSp modSp add mod">
        <pc:chgData name="Sophie LE MONTAGNER" userId="16d369135d8a99f7" providerId="LiveId" clId="{A92B22FE-3319-409B-98B7-0769385370AA}" dt="2023-02-16T15:39:25.901" v="8487" actId="20577"/>
        <pc:sldMkLst>
          <pc:docMk/>
          <pc:sldMk cId="2375128509" sldId="2590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2375128509" sldId="2590"/>
            <ac:spMk id="2" creationId="{403C3A6A-BBE5-1156-715C-AEED40AC08AF}"/>
          </ac:spMkLst>
        </pc:spChg>
        <pc:spChg chg="add mod">
          <ac:chgData name="Sophie LE MONTAGNER" userId="16d369135d8a99f7" providerId="LiveId" clId="{A92B22FE-3319-409B-98B7-0769385370AA}" dt="2023-02-16T15:35:39.940" v="8399" actId="14100"/>
          <ac:spMkLst>
            <pc:docMk/>
            <pc:sldMk cId="2375128509" sldId="2590"/>
            <ac:spMk id="5" creationId="{4812D62D-300A-0BD6-02DF-FA99C6B07794}"/>
          </ac:spMkLst>
        </pc:spChg>
        <pc:spChg chg="add del mod">
          <ac:chgData name="Sophie LE MONTAGNER" userId="16d369135d8a99f7" providerId="LiveId" clId="{A92B22FE-3319-409B-98B7-0769385370AA}" dt="2023-02-16T15:39:25.901" v="8487" actId="20577"/>
          <ac:spMkLst>
            <pc:docMk/>
            <pc:sldMk cId="2375128509" sldId="2590"/>
            <ac:spMk id="12" creationId="{C5A24705-0C1B-8038-6D75-10CAE8B1C61C}"/>
          </ac:spMkLst>
        </pc:spChg>
        <pc:grpChg chg="del">
          <ac:chgData name="Sophie LE MONTAGNER" userId="16d369135d8a99f7" providerId="LiveId" clId="{A92B22FE-3319-409B-98B7-0769385370AA}" dt="2023-02-08T16:06:39.609" v="1191" actId="478"/>
          <ac:grpSpMkLst>
            <pc:docMk/>
            <pc:sldMk cId="2375128509" sldId="2590"/>
            <ac:grpSpMk id="9" creationId="{34A6DFBC-06A3-D256-D9C2-906A31D61A80}"/>
          </ac:grpSpMkLst>
        </pc:grpChg>
        <pc:picChg chg="add mod">
          <ac:chgData name="Sophie LE MONTAGNER" userId="16d369135d8a99f7" providerId="LiveId" clId="{A92B22FE-3319-409B-98B7-0769385370AA}" dt="2023-02-13T15:57:41.345" v="3452" actId="14100"/>
          <ac:picMkLst>
            <pc:docMk/>
            <pc:sldMk cId="2375128509" sldId="2590"/>
            <ac:picMk id="4" creationId="{42F6DAFF-DECA-DFCA-C8AD-E850D639389E}"/>
          </ac:picMkLst>
        </pc:picChg>
      </pc:sldChg>
      <pc:sldChg chg="addSp delSp modSp new mod">
        <pc:chgData name="Sophie LE MONTAGNER" userId="16d369135d8a99f7" providerId="LiveId" clId="{A92B22FE-3319-409B-98B7-0769385370AA}" dt="2023-02-16T15:47:33.478" v="8548" actId="20577"/>
        <pc:sldMkLst>
          <pc:docMk/>
          <pc:sldMk cId="1486079471" sldId="2591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1486079471" sldId="2591"/>
            <ac:spMk id="2" creationId="{9E1F7866-3F84-8F81-3D90-2F8E7E03193C}"/>
          </ac:spMkLst>
        </pc:spChg>
        <pc:spChg chg="add mod">
          <ac:chgData name="Sophie LE MONTAGNER" userId="16d369135d8a99f7" providerId="LiveId" clId="{A92B22FE-3319-409B-98B7-0769385370AA}" dt="2023-02-16T15:47:33.478" v="8548" actId="20577"/>
          <ac:spMkLst>
            <pc:docMk/>
            <pc:sldMk cId="1486079471" sldId="2591"/>
            <ac:spMk id="3" creationId="{6066AC9D-3BAC-71BF-D0A8-9DB1913E2377}"/>
          </ac:spMkLst>
        </pc:spChg>
        <pc:spChg chg="del">
          <ac:chgData name="Sophie LE MONTAGNER" userId="16d369135d8a99f7" providerId="LiveId" clId="{A92B22FE-3319-409B-98B7-0769385370AA}" dt="2023-02-08T16:51:33.547" v="1237" actId="478"/>
          <ac:spMkLst>
            <pc:docMk/>
            <pc:sldMk cId="1486079471" sldId="2591"/>
            <ac:spMk id="3" creationId="{F50F00E6-7E65-D4E7-E401-48D24A123A96}"/>
          </ac:spMkLst>
        </pc:spChg>
        <pc:spChg chg="del mod">
          <ac:chgData name="Sophie LE MONTAGNER" userId="16d369135d8a99f7" providerId="LiveId" clId="{A92B22FE-3319-409B-98B7-0769385370AA}" dt="2023-02-08T16:51:29.236" v="1235" actId="478"/>
          <ac:spMkLst>
            <pc:docMk/>
            <pc:sldMk cId="1486079471" sldId="2591"/>
            <ac:spMk id="4" creationId="{DFE7E86E-F830-1CF5-6749-5ECF65380B80}"/>
          </ac:spMkLst>
        </pc:spChg>
        <pc:picChg chg="add mod">
          <ac:chgData name="Sophie LE MONTAGNER" userId="16d369135d8a99f7" providerId="LiveId" clId="{A92B22FE-3319-409B-98B7-0769385370AA}" dt="2023-02-08T16:51:36.521" v="1238" actId="1076"/>
          <ac:picMkLst>
            <pc:docMk/>
            <pc:sldMk cId="1486079471" sldId="2591"/>
            <ac:picMk id="6" creationId="{FF4832DF-CB5C-2144-0891-CA10FA9C1C8E}"/>
          </ac:picMkLst>
        </pc:picChg>
        <pc:picChg chg="add mod">
          <ac:chgData name="Sophie LE MONTAGNER" userId="16d369135d8a99f7" providerId="LiveId" clId="{A92B22FE-3319-409B-98B7-0769385370AA}" dt="2023-02-08T16:51:54.288" v="1240" actId="1076"/>
          <ac:picMkLst>
            <pc:docMk/>
            <pc:sldMk cId="1486079471" sldId="2591"/>
            <ac:picMk id="8" creationId="{7DC88309-BDC3-DECE-EC47-BD2EE0BC6950}"/>
          </ac:picMkLst>
        </pc:picChg>
      </pc:sldChg>
      <pc:sldChg chg="add del">
        <pc:chgData name="Sophie LE MONTAGNER" userId="16d369135d8a99f7" providerId="LiveId" clId="{A92B22FE-3319-409B-98B7-0769385370AA}" dt="2023-02-16T10:07:39.761" v="4258" actId="47"/>
        <pc:sldMkLst>
          <pc:docMk/>
          <pc:sldMk cId="1348739045" sldId="2592"/>
        </pc:sldMkLst>
      </pc:sldChg>
      <pc:sldChg chg="addSp delSp modSp new mod">
        <pc:chgData name="Sophie LE MONTAGNER" userId="16d369135d8a99f7" providerId="LiveId" clId="{A92B22FE-3319-409B-98B7-0769385370AA}" dt="2023-02-17T08:53:16.285" v="9007" actId="14734"/>
        <pc:sldMkLst>
          <pc:docMk/>
          <pc:sldMk cId="915741534" sldId="2593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915741534" sldId="2593"/>
            <ac:spMk id="2" creationId="{48F9C446-1ACE-82ED-0446-294A0CD0279A}"/>
          </ac:spMkLst>
        </pc:spChg>
        <pc:spChg chg="del">
          <ac:chgData name="Sophie LE MONTAGNER" userId="16d369135d8a99f7" providerId="LiveId" clId="{A92B22FE-3319-409B-98B7-0769385370AA}" dt="2023-02-13T14:32:19.245" v="1430" actId="478"/>
          <ac:spMkLst>
            <pc:docMk/>
            <pc:sldMk cId="915741534" sldId="2593"/>
            <ac:spMk id="3" creationId="{1F0443A4-2FC3-AD89-C0CF-352291670801}"/>
          </ac:spMkLst>
        </pc:spChg>
        <pc:spChg chg="del mod">
          <ac:chgData name="Sophie LE MONTAGNER" userId="16d369135d8a99f7" providerId="LiveId" clId="{A92B22FE-3319-409B-98B7-0769385370AA}" dt="2023-02-13T14:32:06.031" v="1429" actId="478"/>
          <ac:spMkLst>
            <pc:docMk/>
            <pc:sldMk cId="915741534" sldId="2593"/>
            <ac:spMk id="4" creationId="{9C20C033-E622-6810-0A9D-2B5E11C6A608}"/>
          </ac:spMkLst>
        </pc:spChg>
        <pc:spChg chg="add del mod">
          <ac:chgData name="Sophie LE MONTAGNER" userId="16d369135d8a99f7" providerId="LiveId" clId="{A92B22FE-3319-409B-98B7-0769385370AA}" dt="2023-02-17T08:52:40.268" v="8989" actId="20577"/>
          <ac:spMkLst>
            <pc:docMk/>
            <pc:sldMk cId="915741534" sldId="2593"/>
            <ac:spMk id="5" creationId="{2B239B7F-096A-34F6-7A4E-395DD636AAF8}"/>
          </ac:spMkLst>
        </pc:spChg>
        <pc:graphicFrameChg chg="add mod modGraphic">
          <ac:chgData name="Sophie LE MONTAGNER" userId="16d369135d8a99f7" providerId="LiveId" clId="{A92B22FE-3319-409B-98B7-0769385370AA}" dt="2023-02-17T08:53:16.285" v="9007" actId="14734"/>
          <ac:graphicFrameMkLst>
            <pc:docMk/>
            <pc:sldMk cId="915741534" sldId="2593"/>
            <ac:graphicFrameMk id="6" creationId="{EBE0F4C6-23D4-1767-8F67-67F35CC40006}"/>
          </ac:graphicFrameMkLst>
        </pc:graphicFrameChg>
        <pc:picChg chg="add del mod">
          <ac:chgData name="Sophie LE MONTAGNER" userId="16d369135d8a99f7" providerId="LiveId" clId="{A92B22FE-3319-409B-98B7-0769385370AA}" dt="2023-02-16T14:43:51.969" v="6821" actId="478"/>
          <ac:picMkLst>
            <pc:docMk/>
            <pc:sldMk cId="915741534" sldId="2593"/>
            <ac:picMk id="3074" creationId="{11A81DFF-A8A5-2408-699D-9BB56CCD28D2}"/>
          </ac:picMkLst>
        </pc:picChg>
      </pc:sldChg>
      <pc:sldChg chg="addSp delSp modSp add mod ord modNotesTx">
        <pc:chgData name="Sophie LE MONTAGNER" userId="16d369135d8a99f7" providerId="LiveId" clId="{A92B22FE-3319-409B-98B7-0769385370AA}" dt="2023-02-16T15:02:30.610" v="7204"/>
        <pc:sldMkLst>
          <pc:docMk/>
          <pc:sldMk cId="1488133868" sldId="2594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1488133868" sldId="2594"/>
            <ac:spMk id="2" creationId="{48F9C446-1ACE-82ED-0446-294A0CD0279A}"/>
          </ac:spMkLst>
        </pc:spChg>
        <pc:spChg chg="add mod">
          <ac:chgData name="Sophie LE MONTAGNER" userId="16d369135d8a99f7" providerId="LiveId" clId="{A92B22FE-3319-409B-98B7-0769385370AA}" dt="2023-02-16T10:15:31.045" v="4469" actId="12789"/>
          <ac:spMkLst>
            <pc:docMk/>
            <pc:sldMk cId="1488133868" sldId="2594"/>
            <ac:spMk id="3" creationId="{0B0B052E-5200-94D2-4664-63BCE2B921F4}"/>
          </ac:spMkLst>
        </pc:spChg>
        <pc:spChg chg="add mod">
          <ac:chgData name="Sophie LE MONTAGNER" userId="16d369135d8a99f7" providerId="LiveId" clId="{A92B22FE-3319-409B-98B7-0769385370AA}" dt="2023-02-16T14:07:58.463" v="5839" actId="20577"/>
          <ac:spMkLst>
            <pc:docMk/>
            <pc:sldMk cId="1488133868" sldId="2594"/>
            <ac:spMk id="4" creationId="{96F0DDBB-7EB0-2F23-2907-951CB5A4D0C7}"/>
          </ac:spMkLst>
        </pc:spChg>
        <pc:spChg chg="del mod">
          <ac:chgData name="Sophie LE MONTAGNER" userId="16d369135d8a99f7" providerId="LiveId" clId="{A92B22FE-3319-409B-98B7-0769385370AA}" dt="2023-02-16T10:21:54.710" v="4647" actId="478"/>
          <ac:spMkLst>
            <pc:docMk/>
            <pc:sldMk cId="1488133868" sldId="2594"/>
            <ac:spMk id="5" creationId="{2B239B7F-096A-34F6-7A4E-395DD636AAF8}"/>
          </ac:spMkLst>
        </pc:spChg>
        <pc:spChg chg="add mod">
          <ac:chgData name="Sophie LE MONTAGNER" userId="16d369135d8a99f7" providerId="LiveId" clId="{A92B22FE-3319-409B-98B7-0769385370AA}" dt="2023-02-16T10:15:22.083" v="4468" actId="1038"/>
          <ac:spMkLst>
            <pc:docMk/>
            <pc:sldMk cId="1488133868" sldId="2594"/>
            <ac:spMk id="6" creationId="{211B6937-68B4-F6E0-CC69-5C2F5DA89CC2}"/>
          </ac:spMkLst>
        </pc:spChg>
        <pc:spChg chg="add mod">
          <ac:chgData name="Sophie LE MONTAGNER" userId="16d369135d8a99f7" providerId="LiveId" clId="{A92B22FE-3319-409B-98B7-0769385370AA}" dt="2023-02-16T14:10:51.213" v="5947" actId="20577"/>
          <ac:spMkLst>
            <pc:docMk/>
            <pc:sldMk cId="1488133868" sldId="2594"/>
            <ac:spMk id="7" creationId="{4F8DAD14-8515-0CB5-42B7-324EEFBE154A}"/>
          </ac:spMkLst>
        </pc:spChg>
        <pc:spChg chg="add mod">
          <ac:chgData name="Sophie LE MONTAGNER" userId="16d369135d8a99f7" providerId="LiveId" clId="{A92B22FE-3319-409B-98B7-0769385370AA}" dt="2023-02-16T14:09:07.731" v="5886" actId="1038"/>
          <ac:spMkLst>
            <pc:docMk/>
            <pc:sldMk cId="1488133868" sldId="2594"/>
            <ac:spMk id="38" creationId="{6AB5C646-7B58-2C1D-1BFA-D8DFB0911BA1}"/>
          </ac:spMkLst>
        </pc:spChg>
        <pc:spChg chg="add mod">
          <ac:chgData name="Sophie LE MONTAGNER" userId="16d369135d8a99f7" providerId="LiveId" clId="{A92B22FE-3319-409B-98B7-0769385370AA}" dt="2023-02-16T14:09:15.681" v="5898" actId="1036"/>
          <ac:spMkLst>
            <pc:docMk/>
            <pc:sldMk cId="1488133868" sldId="2594"/>
            <ac:spMk id="39" creationId="{EEC190F4-0474-90E1-4D53-A644146A1CBB}"/>
          </ac:spMkLst>
        </pc:spChg>
        <pc:spChg chg="add mod">
          <ac:chgData name="Sophie LE MONTAGNER" userId="16d369135d8a99f7" providerId="LiveId" clId="{A92B22FE-3319-409B-98B7-0769385370AA}" dt="2023-02-16T14:08:52.001" v="5844" actId="1076"/>
          <ac:spMkLst>
            <pc:docMk/>
            <pc:sldMk cId="1488133868" sldId="2594"/>
            <ac:spMk id="40" creationId="{F7584B62-E498-82AB-B322-461FE5E58589}"/>
          </ac:spMkLst>
        </pc:spChg>
        <pc:cxnChg chg="add del mod">
          <ac:chgData name="Sophie LE MONTAGNER" userId="16d369135d8a99f7" providerId="LiveId" clId="{A92B22FE-3319-409B-98B7-0769385370AA}" dt="2023-02-16T10:15:35.981" v="4470" actId="478"/>
          <ac:cxnSpMkLst>
            <pc:docMk/>
            <pc:sldMk cId="1488133868" sldId="2594"/>
            <ac:cxnSpMk id="9" creationId="{4E310BA6-B947-3F5D-4207-B2551C87076B}"/>
          </ac:cxnSpMkLst>
        </pc:cxnChg>
        <pc:cxnChg chg="add mod">
          <ac:chgData name="Sophie LE MONTAGNER" userId="16d369135d8a99f7" providerId="LiveId" clId="{A92B22FE-3319-409B-98B7-0769385370AA}" dt="2023-02-16T10:17:05.972" v="4486" actId="692"/>
          <ac:cxnSpMkLst>
            <pc:docMk/>
            <pc:sldMk cId="1488133868" sldId="2594"/>
            <ac:cxnSpMk id="11" creationId="{85003ED0-609E-5F41-B406-E0A479FF2BB4}"/>
          </ac:cxnSpMkLst>
        </pc:cxnChg>
        <pc:cxnChg chg="add mod">
          <ac:chgData name="Sophie LE MONTAGNER" userId="16d369135d8a99f7" providerId="LiveId" clId="{A92B22FE-3319-409B-98B7-0769385370AA}" dt="2023-02-16T10:17:05.972" v="4486" actId="692"/>
          <ac:cxnSpMkLst>
            <pc:docMk/>
            <pc:sldMk cId="1488133868" sldId="2594"/>
            <ac:cxnSpMk id="13" creationId="{70C310EE-4BB4-F8AE-05CE-66ED402F1565}"/>
          </ac:cxnSpMkLst>
        </pc:cxnChg>
        <pc:cxnChg chg="add del mod">
          <ac:chgData name="Sophie LE MONTAGNER" userId="16d369135d8a99f7" providerId="LiveId" clId="{A92B22FE-3319-409B-98B7-0769385370AA}" dt="2023-02-16T14:08:20.511" v="5840" actId="478"/>
          <ac:cxnSpMkLst>
            <pc:docMk/>
            <pc:sldMk cId="1488133868" sldId="2594"/>
            <ac:cxnSpMk id="37" creationId="{035F877F-3DB1-D693-F490-F178308F8574}"/>
          </ac:cxnSpMkLst>
        </pc:cxnChg>
        <pc:cxnChg chg="add mod">
          <ac:chgData name="Sophie LE MONTAGNER" userId="16d369135d8a99f7" providerId="LiveId" clId="{A92B22FE-3319-409B-98B7-0769385370AA}" dt="2023-02-16T14:08:39.187" v="5843" actId="1582"/>
          <ac:cxnSpMkLst>
            <pc:docMk/>
            <pc:sldMk cId="1488133868" sldId="2594"/>
            <ac:cxnSpMk id="42" creationId="{F19B5065-5D0B-8187-BE0D-F059B351A988}"/>
          </ac:cxnSpMkLst>
        </pc:cxnChg>
      </pc:sldChg>
      <pc:sldChg chg="modSp new mod ord">
        <pc:chgData name="Sophie LE MONTAGNER" userId="16d369135d8a99f7" providerId="LiveId" clId="{A92B22FE-3319-409B-98B7-0769385370AA}" dt="2023-02-16T15:02:30.610" v="7204"/>
        <pc:sldMkLst>
          <pc:docMk/>
          <pc:sldMk cId="2699380417" sldId="2595"/>
        </pc:sldMkLst>
        <pc:spChg chg="mod">
          <ac:chgData name="Sophie LE MONTAGNER" userId="16d369135d8a99f7" providerId="LiveId" clId="{A92B22FE-3319-409B-98B7-0769385370AA}" dt="2023-02-16T10:08:16.463" v="4261" actId="27636"/>
          <ac:spMkLst>
            <pc:docMk/>
            <pc:sldMk cId="2699380417" sldId="2595"/>
            <ac:spMk id="2" creationId="{456FFB1F-A3D9-B2AE-0755-9CB9F64E8190}"/>
          </ac:spMkLst>
        </pc:spChg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2699380417" sldId="2595"/>
            <ac:spMk id="3" creationId="{1A105F52-5DDB-4CC2-A350-58F92B5BAABD}"/>
          </ac:spMkLst>
        </pc:spChg>
      </pc:sldChg>
      <pc:sldChg chg="modSp new mod">
        <pc:chgData name="Sophie LE MONTAGNER" userId="16d369135d8a99f7" providerId="LiveId" clId="{A92B22FE-3319-409B-98B7-0769385370AA}" dt="2023-02-16T15:02:30.610" v="7204"/>
        <pc:sldMkLst>
          <pc:docMk/>
          <pc:sldMk cId="3420520649" sldId="2596"/>
        </pc:sldMkLst>
        <pc:spChg chg="mod">
          <ac:chgData name="Sophie LE MONTAGNER" userId="16d369135d8a99f7" providerId="LiveId" clId="{A92B22FE-3319-409B-98B7-0769385370AA}" dt="2023-02-16T10:08:45.932" v="4263" actId="14100"/>
          <ac:spMkLst>
            <pc:docMk/>
            <pc:sldMk cId="3420520649" sldId="2596"/>
            <ac:spMk id="2" creationId="{BB5DF1A5-5F30-864B-ADE7-5D39724CB1ED}"/>
          </ac:spMkLst>
        </pc:spChg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3420520649" sldId="2596"/>
            <ac:spMk id="3" creationId="{5C726E5B-713F-B3EC-6E1D-7CAD83ECD55E}"/>
          </ac:spMkLst>
        </pc:spChg>
      </pc:sldChg>
      <pc:sldChg chg="addSp delSp modSp new mod modNotesTx">
        <pc:chgData name="Sophie LE MONTAGNER" userId="16d369135d8a99f7" providerId="LiveId" clId="{A92B22FE-3319-409B-98B7-0769385370AA}" dt="2023-02-17T08:54:01.812" v="9011" actId="1076"/>
        <pc:sldMkLst>
          <pc:docMk/>
          <pc:sldMk cId="1987755439" sldId="2597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1987755439" sldId="2597"/>
            <ac:spMk id="2" creationId="{0E4B85B9-2067-FFDC-193D-003358B7DFEA}"/>
          </ac:spMkLst>
        </pc:spChg>
        <pc:spChg chg="del">
          <ac:chgData name="Sophie LE MONTAGNER" userId="16d369135d8a99f7" providerId="LiveId" clId="{A92B22FE-3319-409B-98B7-0769385370AA}" dt="2023-02-13T15:07:36.012" v="2448" actId="478"/>
          <ac:spMkLst>
            <pc:docMk/>
            <pc:sldMk cId="1987755439" sldId="2597"/>
            <ac:spMk id="3" creationId="{0CF9FEC6-4F20-33B9-9758-2D4C7E3BF4C0}"/>
          </ac:spMkLst>
        </pc:spChg>
        <pc:spChg chg="del mod">
          <ac:chgData name="Sophie LE MONTAGNER" userId="16d369135d8a99f7" providerId="LiveId" clId="{A92B22FE-3319-409B-98B7-0769385370AA}" dt="2023-02-13T15:07:24.115" v="2446" actId="478"/>
          <ac:spMkLst>
            <pc:docMk/>
            <pc:sldMk cId="1987755439" sldId="2597"/>
            <ac:spMk id="4" creationId="{CC35C7BD-9B25-213C-3706-2D914798CC0A}"/>
          </ac:spMkLst>
        </pc:spChg>
        <pc:spChg chg="add del mod">
          <ac:chgData name="Sophie LE MONTAGNER" userId="16d369135d8a99f7" providerId="LiveId" clId="{A92B22FE-3319-409B-98B7-0769385370AA}" dt="2023-02-13T15:22:20.426" v="2705" actId="12084"/>
          <ac:spMkLst>
            <pc:docMk/>
            <pc:sldMk cId="1987755439" sldId="2597"/>
            <ac:spMk id="5" creationId="{598F1EE7-7C9A-F565-F276-843DC8D8086D}"/>
          </ac:spMkLst>
        </pc:spChg>
        <pc:spChg chg="add mod">
          <ac:chgData name="Sophie LE MONTAGNER" userId="16d369135d8a99f7" providerId="LiveId" clId="{A92B22FE-3319-409B-98B7-0769385370AA}" dt="2023-02-16T15:11:16.955" v="7353" actId="1037"/>
          <ac:spMkLst>
            <pc:docMk/>
            <pc:sldMk cId="1987755439" sldId="2597"/>
            <ac:spMk id="6" creationId="{264027EE-8908-C670-51AD-5A480C44BB55}"/>
          </ac:spMkLst>
        </pc:spChg>
        <pc:spChg chg="add mod">
          <ac:chgData name="Sophie LE MONTAGNER" userId="16d369135d8a99f7" providerId="LiveId" clId="{A92B22FE-3319-409B-98B7-0769385370AA}" dt="2023-02-16T15:09:58.611" v="7309" actId="1076"/>
          <ac:spMkLst>
            <pc:docMk/>
            <pc:sldMk cId="1987755439" sldId="2597"/>
            <ac:spMk id="7" creationId="{4F55365C-FF3B-55AC-6118-3DB49ED2CA1B}"/>
          </ac:spMkLst>
        </pc:spChg>
        <pc:spChg chg="add mod">
          <ac:chgData name="Sophie LE MONTAGNER" userId="16d369135d8a99f7" providerId="LiveId" clId="{A92B22FE-3319-409B-98B7-0769385370AA}" dt="2023-02-17T08:54:01.812" v="9011" actId="1076"/>
          <ac:spMkLst>
            <pc:docMk/>
            <pc:sldMk cId="1987755439" sldId="2597"/>
            <ac:spMk id="8" creationId="{CF532102-26DB-9DBB-2D1F-FAB0159B597D}"/>
          </ac:spMkLst>
        </pc:spChg>
        <pc:spChg chg="add mod">
          <ac:chgData name="Sophie LE MONTAGNER" userId="16d369135d8a99f7" providerId="LiveId" clId="{A92B22FE-3319-409B-98B7-0769385370AA}" dt="2023-02-16T15:11:16.955" v="7353" actId="1037"/>
          <ac:spMkLst>
            <pc:docMk/>
            <pc:sldMk cId="1987755439" sldId="2597"/>
            <ac:spMk id="9" creationId="{EC469C63-CABD-C38E-570B-F0319ADD386C}"/>
          </ac:spMkLst>
        </pc:spChg>
        <pc:spChg chg="add mod">
          <ac:chgData name="Sophie LE MONTAGNER" userId="16d369135d8a99f7" providerId="LiveId" clId="{A92B22FE-3319-409B-98B7-0769385370AA}" dt="2023-02-16T15:11:16.955" v="7353" actId="1037"/>
          <ac:spMkLst>
            <pc:docMk/>
            <pc:sldMk cId="1987755439" sldId="2597"/>
            <ac:spMk id="10" creationId="{6567E55F-E166-28A7-D844-1E52EEC544E5}"/>
          </ac:spMkLst>
        </pc:spChg>
        <pc:spChg chg="add mod">
          <ac:chgData name="Sophie LE MONTAGNER" userId="16d369135d8a99f7" providerId="LiveId" clId="{A92B22FE-3319-409B-98B7-0769385370AA}" dt="2023-02-16T15:11:16.955" v="7353" actId="1037"/>
          <ac:spMkLst>
            <pc:docMk/>
            <pc:sldMk cId="1987755439" sldId="2597"/>
            <ac:spMk id="11" creationId="{3EA64E40-E904-443C-7A8D-770F0017A852}"/>
          </ac:spMkLst>
        </pc:spChg>
        <pc:spChg chg="add mod">
          <ac:chgData name="Sophie LE MONTAGNER" userId="16d369135d8a99f7" providerId="LiveId" clId="{A92B22FE-3319-409B-98B7-0769385370AA}" dt="2023-02-17T08:53:43.455" v="9008" actId="1076"/>
          <ac:spMkLst>
            <pc:docMk/>
            <pc:sldMk cId="1987755439" sldId="2597"/>
            <ac:spMk id="12" creationId="{A6406D43-1776-17BF-8B6B-0802B6253181}"/>
          </ac:spMkLst>
        </pc:spChg>
        <pc:graphicFrameChg chg="add mod">
          <ac:chgData name="Sophie LE MONTAGNER" userId="16d369135d8a99f7" providerId="LiveId" clId="{A92B22FE-3319-409B-98B7-0769385370AA}" dt="2023-02-16T15:11:16.955" v="7353" actId="1037"/>
          <ac:graphicFrameMkLst>
            <pc:docMk/>
            <pc:sldMk cId="1987755439" sldId="2597"/>
            <ac:graphicFrameMk id="5" creationId="{9FB777F7-ABC8-FA49-D576-E09D83810842}"/>
          </ac:graphicFrameMkLst>
        </pc:graphicFrameChg>
        <pc:graphicFrameChg chg="add del mod">
          <ac:chgData name="Sophie LE MONTAGNER" userId="16d369135d8a99f7" providerId="LiveId" clId="{A92B22FE-3319-409B-98B7-0769385370AA}" dt="2023-02-13T15:32:05.121" v="2718" actId="478"/>
          <ac:graphicFrameMkLst>
            <pc:docMk/>
            <pc:sldMk cId="1987755439" sldId="2597"/>
            <ac:graphicFrameMk id="6" creationId="{49DFA643-B28B-7C84-8FA2-89FAA07A48B1}"/>
          </ac:graphicFrameMkLst>
        </pc:graphicFrameChg>
      </pc:sldChg>
      <pc:sldChg chg="addSp delSp modSp new mod ord">
        <pc:chgData name="Sophie LE MONTAGNER" userId="16d369135d8a99f7" providerId="LiveId" clId="{A92B22FE-3319-409B-98B7-0769385370AA}" dt="2023-02-16T15:33:06.630" v="8319"/>
        <pc:sldMkLst>
          <pc:docMk/>
          <pc:sldMk cId="2021473662" sldId="2598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2021473662" sldId="2598"/>
            <ac:spMk id="2" creationId="{D2F216FD-7105-2E90-17BF-EE649E69D104}"/>
          </ac:spMkLst>
        </pc:spChg>
        <pc:spChg chg="del">
          <ac:chgData name="Sophie LE MONTAGNER" userId="16d369135d8a99f7" providerId="LiveId" clId="{A92B22FE-3319-409B-98B7-0769385370AA}" dt="2023-02-13T15:53:14.200" v="3290" actId="478"/>
          <ac:spMkLst>
            <pc:docMk/>
            <pc:sldMk cId="2021473662" sldId="2598"/>
            <ac:spMk id="3" creationId="{D9434E04-403F-985D-9F1D-6EEA90C2A5E3}"/>
          </ac:spMkLst>
        </pc:spChg>
        <pc:spChg chg="del">
          <ac:chgData name="Sophie LE MONTAGNER" userId="16d369135d8a99f7" providerId="LiveId" clId="{A92B22FE-3319-409B-98B7-0769385370AA}" dt="2023-02-13T15:52:46.621" v="3242" actId="478"/>
          <ac:spMkLst>
            <pc:docMk/>
            <pc:sldMk cId="2021473662" sldId="2598"/>
            <ac:spMk id="4" creationId="{483704F7-175E-C5FD-2783-7B103E42C006}"/>
          </ac:spMkLst>
        </pc:spChg>
        <pc:spChg chg="add mod">
          <ac:chgData name="Sophie LE MONTAGNER" userId="16d369135d8a99f7" providerId="LiveId" clId="{A92B22FE-3319-409B-98B7-0769385370AA}" dt="2023-02-13T15:53:58.016" v="3343" actId="20577"/>
          <ac:spMkLst>
            <pc:docMk/>
            <pc:sldMk cId="2021473662" sldId="2598"/>
            <ac:spMk id="6" creationId="{F9E51558-8499-EBEE-82CD-287FE452F799}"/>
          </ac:spMkLst>
        </pc:spChg>
        <pc:picChg chg="add mod">
          <ac:chgData name="Sophie LE MONTAGNER" userId="16d369135d8a99f7" providerId="LiveId" clId="{A92B22FE-3319-409B-98B7-0769385370AA}" dt="2023-02-13T15:52:54.136" v="3245" actId="14100"/>
          <ac:picMkLst>
            <pc:docMk/>
            <pc:sldMk cId="2021473662" sldId="2598"/>
            <ac:picMk id="5" creationId="{D142249A-250B-76B6-9F01-953F50BA21CC}"/>
          </ac:picMkLst>
        </pc:picChg>
      </pc:sldChg>
      <pc:sldChg chg="addSp delSp modSp add mod">
        <pc:chgData name="Sophie LE MONTAGNER" userId="16d369135d8a99f7" providerId="LiveId" clId="{A92B22FE-3319-409B-98B7-0769385370AA}" dt="2023-02-16T15:40:03.288" v="8503" actId="14100"/>
        <pc:sldMkLst>
          <pc:docMk/>
          <pc:sldMk cId="1980706080" sldId="2599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1980706080" sldId="2599"/>
            <ac:spMk id="2" creationId="{403C3A6A-BBE5-1156-715C-AEED40AC08AF}"/>
          </ac:spMkLst>
        </pc:spChg>
        <pc:spChg chg="mod">
          <ac:chgData name="Sophie LE MONTAGNER" userId="16d369135d8a99f7" providerId="LiveId" clId="{A92B22FE-3319-409B-98B7-0769385370AA}" dt="2023-02-16T15:40:03.288" v="8503" actId="14100"/>
          <ac:spMkLst>
            <pc:docMk/>
            <pc:sldMk cId="1980706080" sldId="2599"/>
            <ac:spMk id="5" creationId="{4812D62D-300A-0BD6-02DF-FA99C6B07794}"/>
          </ac:spMkLst>
        </pc:spChg>
        <pc:spChg chg="mod">
          <ac:chgData name="Sophie LE MONTAGNER" userId="16d369135d8a99f7" providerId="LiveId" clId="{A92B22FE-3319-409B-98B7-0769385370AA}" dt="2023-02-16T15:39:37.753" v="8489" actId="20577"/>
          <ac:spMkLst>
            <pc:docMk/>
            <pc:sldMk cId="1980706080" sldId="2599"/>
            <ac:spMk id="12" creationId="{C5A24705-0C1B-8038-6D75-10CAE8B1C61C}"/>
          </ac:spMkLst>
        </pc:spChg>
        <pc:picChg chg="del">
          <ac:chgData name="Sophie LE MONTAGNER" userId="16d369135d8a99f7" providerId="LiveId" clId="{A92B22FE-3319-409B-98B7-0769385370AA}" dt="2023-02-13T16:01:21.980" v="3615" actId="478"/>
          <ac:picMkLst>
            <pc:docMk/>
            <pc:sldMk cId="1980706080" sldId="2599"/>
            <ac:picMk id="4" creationId="{42F6DAFF-DECA-DFCA-C8AD-E850D639389E}"/>
          </ac:picMkLst>
        </pc:picChg>
        <pc:picChg chg="add mod">
          <ac:chgData name="Sophie LE MONTAGNER" userId="16d369135d8a99f7" providerId="LiveId" clId="{A92B22FE-3319-409B-98B7-0769385370AA}" dt="2023-02-13T16:01:29.097" v="3618" actId="14100"/>
          <ac:picMkLst>
            <pc:docMk/>
            <pc:sldMk cId="1980706080" sldId="2599"/>
            <ac:picMk id="6" creationId="{94725B1A-CD16-D878-6ABA-71C2591E8DD9}"/>
          </ac:picMkLst>
        </pc:picChg>
      </pc:sldChg>
      <pc:sldChg chg="addSp delSp modSp add mod">
        <pc:chgData name="Sophie LE MONTAGNER" userId="16d369135d8a99f7" providerId="LiveId" clId="{A92B22FE-3319-409B-98B7-0769385370AA}" dt="2023-02-17T08:57:33.020" v="9110" actId="313"/>
        <pc:sldMkLst>
          <pc:docMk/>
          <pc:sldMk cId="2114498216" sldId="2600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2114498216" sldId="2600"/>
            <ac:spMk id="2" creationId="{9E1F7866-3F84-8F81-3D90-2F8E7E03193C}"/>
          </ac:spMkLst>
        </pc:spChg>
        <pc:spChg chg="mod">
          <ac:chgData name="Sophie LE MONTAGNER" userId="16d369135d8a99f7" providerId="LiveId" clId="{A92B22FE-3319-409B-98B7-0769385370AA}" dt="2023-02-17T08:57:33.020" v="9110" actId="313"/>
          <ac:spMkLst>
            <pc:docMk/>
            <pc:sldMk cId="2114498216" sldId="2600"/>
            <ac:spMk id="3" creationId="{6066AC9D-3BAC-71BF-D0A8-9DB1913E2377}"/>
          </ac:spMkLst>
        </pc:spChg>
        <pc:picChg chg="add mod">
          <ac:chgData name="Sophie LE MONTAGNER" userId="16d369135d8a99f7" providerId="LiveId" clId="{A92B22FE-3319-409B-98B7-0769385370AA}" dt="2023-02-13T16:13:53.956" v="3791" actId="14100"/>
          <ac:picMkLst>
            <pc:docMk/>
            <pc:sldMk cId="2114498216" sldId="2600"/>
            <ac:picMk id="5" creationId="{7911206F-FDF3-827D-3513-A2A66D54B64B}"/>
          </ac:picMkLst>
        </pc:picChg>
        <pc:picChg chg="del">
          <ac:chgData name="Sophie LE MONTAGNER" userId="16d369135d8a99f7" providerId="LiveId" clId="{A92B22FE-3319-409B-98B7-0769385370AA}" dt="2023-02-13T16:12:33.048" v="3783" actId="478"/>
          <ac:picMkLst>
            <pc:docMk/>
            <pc:sldMk cId="2114498216" sldId="2600"/>
            <ac:picMk id="6" creationId="{FF4832DF-CB5C-2144-0891-CA10FA9C1C8E}"/>
          </ac:picMkLst>
        </pc:picChg>
        <pc:picChg chg="del">
          <ac:chgData name="Sophie LE MONTAGNER" userId="16d369135d8a99f7" providerId="LiveId" clId="{A92B22FE-3319-409B-98B7-0769385370AA}" dt="2023-02-13T16:12:37.119" v="3784" actId="478"/>
          <ac:picMkLst>
            <pc:docMk/>
            <pc:sldMk cId="2114498216" sldId="2600"/>
            <ac:picMk id="8" creationId="{7DC88309-BDC3-DECE-EC47-BD2EE0BC6950}"/>
          </ac:picMkLst>
        </pc:picChg>
        <pc:picChg chg="add mod">
          <ac:chgData name="Sophie LE MONTAGNER" userId="16d369135d8a99f7" providerId="LiveId" clId="{A92B22FE-3319-409B-98B7-0769385370AA}" dt="2023-02-13T16:14:08.702" v="3814" actId="1076"/>
          <ac:picMkLst>
            <pc:docMk/>
            <pc:sldMk cId="2114498216" sldId="2600"/>
            <ac:picMk id="9" creationId="{1C82A0CE-A5C1-8B3C-4BC7-5E7F9DB00B90}"/>
          </ac:picMkLst>
        </pc:picChg>
      </pc:sldChg>
      <pc:sldChg chg="addSp delSp modSp add mod">
        <pc:chgData name="Sophie LE MONTAGNER" userId="16d369135d8a99f7" providerId="LiveId" clId="{A92B22FE-3319-409B-98B7-0769385370AA}" dt="2023-02-16T15:48:08.007" v="8551" actId="20577"/>
        <pc:sldMkLst>
          <pc:docMk/>
          <pc:sldMk cId="2732291645" sldId="2601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2732291645" sldId="2601"/>
            <ac:spMk id="2" creationId="{9E1F7866-3F84-8F81-3D90-2F8E7E03193C}"/>
          </ac:spMkLst>
        </pc:spChg>
        <pc:spChg chg="mod">
          <ac:chgData name="Sophie LE MONTAGNER" userId="16d369135d8a99f7" providerId="LiveId" clId="{A92B22FE-3319-409B-98B7-0769385370AA}" dt="2023-02-16T15:48:08.007" v="8551" actId="20577"/>
          <ac:spMkLst>
            <pc:docMk/>
            <pc:sldMk cId="2732291645" sldId="2601"/>
            <ac:spMk id="3" creationId="{6066AC9D-3BAC-71BF-D0A8-9DB1913E2377}"/>
          </ac:spMkLst>
        </pc:spChg>
        <pc:picChg chg="del mod">
          <ac:chgData name="Sophie LE MONTAGNER" userId="16d369135d8a99f7" providerId="LiveId" clId="{A92B22FE-3319-409B-98B7-0769385370AA}" dt="2023-02-13T16:17:52.779" v="4045" actId="478"/>
          <ac:picMkLst>
            <pc:docMk/>
            <pc:sldMk cId="2732291645" sldId="2601"/>
            <ac:picMk id="5" creationId="{7911206F-FDF3-827D-3513-A2A66D54B64B}"/>
          </ac:picMkLst>
        </pc:picChg>
        <pc:picChg chg="add mod">
          <ac:chgData name="Sophie LE MONTAGNER" userId="16d369135d8a99f7" providerId="LiveId" clId="{A92B22FE-3319-409B-98B7-0769385370AA}" dt="2023-02-13T16:18:43.743" v="4055" actId="14100"/>
          <ac:picMkLst>
            <pc:docMk/>
            <pc:sldMk cId="2732291645" sldId="2601"/>
            <ac:picMk id="6" creationId="{1338318E-CF8C-FF70-850E-8B89F1670CC1}"/>
          </ac:picMkLst>
        </pc:picChg>
        <pc:picChg chg="del">
          <ac:chgData name="Sophie LE MONTAGNER" userId="16d369135d8a99f7" providerId="LiveId" clId="{A92B22FE-3319-409B-98B7-0769385370AA}" dt="2023-02-13T16:17:57.769" v="4046" actId="478"/>
          <ac:picMkLst>
            <pc:docMk/>
            <pc:sldMk cId="2732291645" sldId="2601"/>
            <ac:picMk id="9" creationId="{1C82A0CE-A5C1-8B3C-4BC7-5E7F9DB00B90}"/>
          </ac:picMkLst>
        </pc:picChg>
      </pc:sldChg>
      <pc:sldChg chg="delSp modSp add mod">
        <pc:chgData name="Sophie LE MONTAGNER" userId="16d369135d8a99f7" providerId="LiveId" clId="{A92B22FE-3319-409B-98B7-0769385370AA}" dt="2023-02-20T08:52:40.232" v="9238" actId="20577"/>
        <pc:sldMkLst>
          <pc:docMk/>
          <pc:sldMk cId="51803654" sldId="2602"/>
        </pc:sldMkLst>
        <pc:spChg chg="mod">
          <ac:chgData name="Sophie LE MONTAGNER" userId="16d369135d8a99f7" providerId="LiveId" clId="{A92B22FE-3319-409B-98B7-0769385370AA}" dt="2023-02-16T15:02:30.610" v="7204"/>
          <ac:spMkLst>
            <pc:docMk/>
            <pc:sldMk cId="51803654" sldId="2602"/>
            <ac:spMk id="2" creationId="{48F9C446-1ACE-82ED-0446-294A0CD0279A}"/>
          </ac:spMkLst>
        </pc:spChg>
        <pc:spChg chg="mod">
          <ac:chgData name="Sophie LE MONTAGNER" userId="16d369135d8a99f7" providerId="LiveId" clId="{A92B22FE-3319-409B-98B7-0769385370AA}" dt="2023-02-20T08:52:40.232" v="9238" actId="20577"/>
          <ac:spMkLst>
            <pc:docMk/>
            <pc:sldMk cId="51803654" sldId="2602"/>
            <ac:spMk id="5" creationId="{2B239B7F-096A-34F6-7A4E-395DD636AAF8}"/>
          </ac:spMkLst>
        </pc:spChg>
        <pc:graphicFrameChg chg="del modGraphic">
          <ac:chgData name="Sophie LE MONTAGNER" userId="16d369135d8a99f7" providerId="LiveId" clId="{A92B22FE-3319-409B-98B7-0769385370AA}" dt="2023-02-16T14:14:03.550" v="6151" actId="478"/>
          <ac:graphicFrameMkLst>
            <pc:docMk/>
            <pc:sldMk cId="51803654" sldId="2602"/>
            <ac:graphicFrameMk id="6" creationId="{EBE0F4C6-23D4-1767-8F67-67F35CC40006}"/>
          </ac:graphicFrameMkLst>
        </pc:graphicFrameChg>
        <pc:picChg chg="mod">
          <ac:chgData name="Sophie LE MONTAGNER" userId="16d369135d8a99f7" providerId="LiveId" clId="{A92B22FE-3319-409B-98B7-0769385370AA}" dt="2023-02-16T14:40:35.629" v="6717" actId="1076"/>
          <ac:picMkLst>
            <pc:docMk/>
            <pc:sldMk cId="51803654" sldId="2602"/>
            <ac:picMk id="3074" creationId="{11A81DFF-A8A5-2408-699D-9BB56CCD28D2}"/>
          </ac:picMkLst>
        </pc:picChg>
      </pc:sldChg>
      <pc:sldChg chg="add del">
        <pc:chgData name="Sophie LE MONTAGNER" userId="16d369135d8a99f7" providerId="LiveId" clId="{A92B22FE-3319-409B-98B7-0769385370AA}" dt="2023-02-16T12:08:13.527" v="5824" actId="47"/>
        <pc:sldMkLst>
          <pc:docMk/>
          <pc:sldMk cId="199067362" sldId="2602"/>
        </pc:sldMkLst>
      </pc:sldChg>
      <pc:sldChg chg="addSp delSp modSp new mod">
        <pc:chgData name="Sophie LE MONTAGNER" userId="16d369135d8a99f7" providerId="LiveId" clId="{A92B22FE-3319-409B-98B7-0769385370AA}" dt="2023-02-16T16:07:45.676" v="8938" actId="478"/>
        <pc:sldMkLst>
          <pc:docMk/>
          <pc:sldMk cId="2307556426" sldId="2603"/>
        </pc:sldMkLst>
        <pc:spChg chg="mod">
          <ac:chgData name="Sophie LE MONTAGNER" userId="16d369135d8a99f7" providerId="LiveId" clId="{A92B22FE-3319-409B-98B7-0769385370AA}" dt="2023-02-16T16:03:11.996" v="8925" actId="20577"/>
          <ac:spMkLst>
            <pc:docMk/>
            <pc:sldMk cId="2307556426" sldId="2603"/>
            <ac:spMk id="2" creationId="{5DCB5489-9CF1-5456-C5C4-98C1AEF9558F}"/>
          </ac:spMkLst>
        </pc:spChg>
        <pc:spChg chg="del">
          <ac:chgData name="Sophie LE MONTAGNER" userId="16d369135d8a99f7" providerId="LiveId" clId="{A92B22FE-3319-409B-98B7-0769385370AA}" dt="2023-02-16T16:07:45.676" v="8938" actId="478"/>
          <ac:spMkLst>
            <pc:docMk/>
            <pc:sldMk cId="2307556426" sldId="2603"/>
            <ac:spMk id="3" creationId="{5BB4956A-4B50-4782-3612-29004EA722C1}"/>
          </ac:spMkLst>
        </pc:spChg>
        <pc:spChg chg="del">
          <ac:chgData name="Sophie LE MONTAGNER" userId="16d369135d8a99f7" providerId="LiveId" clId="{A92B22FE-3319-409B-98B7-0769385370AA}" dt="2023-02-16T16:05:59.978" v="8926"/>
          <ac:spMkLst>
            <pc:docMk/>
            <pc:sldMk cId="2307556426" sldId="2603"/>
            <ac:spMk id="4" creationId="{455E9817-F956-B1CE-A4E6-52FFBE6CBD77}"/>
          </ac:spMkLst>
        </pc:spChg>
        <pc:graphicFrameChg chg="add mod modGraphic">
          <ac:chgData name="Sophie LE MONTAGNER" userId="16d369135d8a99f7" providerId="LiveId" clId="{A92B22FE-3319-409B-98B7-0769385370AA}" dt="2023-02-16T16:07:41.237" v="8937" actId="14100"/>
          <ac:graphicFrameMkLst>
            <pc:docMk/>
            <pc:sldMk cId="2307556426" sldId="2603"/>
            <ac:graphicFrameMk id="5" creationId="{72EC3DFF-4F8E-D03A-FC0F-72CA3397837D}"/>
          </ac:graphicFrameMkLst>
        </pc:graphicFrameChg>
      </pc:sldChg>
      <pc:sldChg chg="delSp modSp new mod">
        <pc:chgData name="Sophie LE MONTAGNER" userId="16d369135d8a99f7" providerId="LiveId" clId="{A92B22FE-3319-409B-98B7-0769385370AA}" dt="2023-02-16T16:08:35.221" v="8972" actId="478"/>
        <pc:sldMkLst>
          <pc:docMk/>
          <pc:sldMk cId="2509450346" sldId="2604"/>
        </pc:sldMkLst>
        <pc:spChg chg="mod">
          <ac:chgData name="Sophie LE MONTAGNER" userId="16d369135d8a99f7" providerId="LiveId" clId="{A92B22FE-3319-409B-98B7-0769385370AA}" dt="2023-02-16T16:08:29.122" v="8971" actId="27636"/>
          <ac:spMkLst>
            <pc:docMk/>
            <pc:sldMk cId="2509450346" sldId="2604"/>
            <ac:spMk id="2" creationId="{F72392C5-72ED-FC83-2C98-D2736E8BE3DC}"/>
          </ac:spMkLst>
        </pc:spChg>
        <pc:spChg chg="del">
          <ac:chgData name="Sophie LE MONTAGNER" userId="16d369135d8a99f7" providerId="LiveId" clId="{A92B22FE-3319-409B-98B7-0769385370AA}" dt="2023-02-16T16:08:35.221" v="8972" actId="478"/>
          <ac:spMkLst>
            <pc:docMk/>
            <pc:sldMk cId="2509450346" sldId="2604"/>
            <ac:spMk id="3" creationId="{80127A37-3DB4-E236-EBB2-CF8EEAFA4F04}"/>
          </ac:spMkLst>
        </pc:spChg>
      </pc:sldChg>
      <pc:sldMasterChg chg="delSldLayout modSldLayout">
        <pc:chgData name="Sophie LE MONTAGNER" userId="16d369135d8a99f7" providerId="LiveId" clId="{A92B22FE-3319-409B-98B7-0769385370AA}" dt="2023-02-16T16:02:39.199" v="8906" actId="207"/>
        <pc:sldMasterMkLst>
          <pc:docMk/>
          <pc:sldMasterMk cId="4050737061" sldId="2147483648"/>
        </pc:sldMasterMkLst>
        <pc:sldLayoutChg chg="modSp mod">
          <pc:chgData name="Sophie LE MONTAGNER" userId="16d369135d8a99f7" providerId="LiveId" clId="{A92B22FE-3319-409B-98B7-0769385370AA}" dt="2023-02-08T15:35:31.543" v="177" actId="1076"/>
          <pc:sldLayoutMkLst>
            <pc:docMk/>
            <pc:sldMasterMk cId="4050737061" sldId="2147483648"/>
            <pc:sldLayoutMk cId="850829841" sldId="2147483675"/>
          </pc:sldLayoutMkLst>
          <pc:spChg chg="mod">
            <ac:chgData name="Sophie LE MONTAGNER" userId="16d369135d8a99f7" providerId="LiveId" clId="{A92B22FE-3319-409B-98B7-0769385370AA}" dt="2023-02-08T15:35:28.102" v="176" actId="207"/>
            <ac:spMkLst>
              <pc:docMk/>
              <pc:sldMasterMk cId="4050737061" sldId="2147483648"/>
              <pc:sldLayoutMk cId="850829841" sldId="2147483675"/>
              <ac:spMk id="2" creationId="{48674535-13A9-914D-A6BC-97AFF288301C}"/>
            </ac:spMkLst>
          </pc:spChg>
          <pc:spChg chg="mod">
            <ac:chgData name="Sophie LE MONTAGNER" userId="16d369135d8a99f7" providerId="LiveId" clId="{A92B22FE-3319-409B-98B7-0769385370AA}" dt="2023-02-08T15:35:31.543" v="177" actId="1076"/>
            <ac:spMkLst>
              <pc:docMk/>
              <pc:sldMasterMk cId="4050737061" sldId="2147483648"/>
              <pc:sldLayoutMk cId="850829841" sldId="2147483675"/>
              <ac:spMk id="4" creationId="{EC1740A4-BBA1-4296-9738-ADD3B80B2439}"/>
            </ac:spMkLst>
          </pc:spChg>
          <pc:spChg chg="mod">
            <ac:chgData name="Sophie LE MONTAGNER" userId="16d369135d8a99f7" providerId="LiveId" clId="{A92B22FE-3319-409B-98B7-0769385370AA}" dt="2023-02-08T15:34:55.908" v="174" actId="255"/>
            <ac:spMkLst>
              <pc:docMk/>
              <pc:sldMasterMk cId="4050737061" sldId="2147483648"/>
              <pc:sldLayoutMk cId="850829841" sldId="2147483675"/>
              <ac:spMk id="11" creationId="{43A40995-514F-A74C-B120-F2ADB492062F}"/>
            </ac:spMkLst>
          </pc:spChg>
        </pc:sldLayoutChg>
        <pc:sldLayoutChg chg="setBg">
          <pc:chgData name="Sophie LE MONTAGNER" userId="16d369135d8a99f7" providerId="LiveId" clId="{A92B22FE-3319-409B-98B7-0769385370AA}" dt="2023-02-16T10:16:50.266" v="4478"/>
          <pc:sldLayoutMkLst>
            <pc:docMk/>
            <pc:sldMasterMk cId="4050737061" sldId="2147483648"/>
            <pc:sldLayoutMk cId="2595043016" sldId="2147483694"/>
          </pc:sldLayoutMkLst>
        </pc:sldLayoutChg>
        <pc:sldLayoutChg chg="modSp mod setBg">
          <pc:chgData name="Sophie LE MONTAGNER" userId="16d369135d8a99f7" providerId="LiveId" clId="{A92B22FE-3319-409B-98B7-0769385370AA}" dt="2023-02-16T10:16:50.266" v="4478"/>
          <pc:sldLayoutMkLst>
            <pc:docMk/>
            <pc:sldMasterMk cId="4050737061" sldId="2147483648"/>
            <pc:sldLayoutMk cId="294804328" sldId="2147483696"/>
          </pc:sldLayoutMkLst>
          <pc:spChg chg="mod">
            <ac:chgData name="Sophie LE MONTAGNER" userId="16d369135d8a99f7" providerId="LiveId" clId="{A92B22FE-3319-409B-98B7-0769385370AA}" dt="2023-02-13T15:05:23.823" v="2341" actId="14100"/>
            <ac:spMkLst>
              <pc:docMk/>
              <pc:sldMasterMk cId="4050737061" sldId="2147483648"/>
              <pc:sldLayoutMk cId="294804328" sldId="2147483696"/>
              <ac:spMk id="16" creationId="{E0729B41-53A1-4BDC-BF75-A9E553C70D89}"/>
            </ac:spMkLst>
          </pc:spChg>
        </pc:sldLayoutChg>
        <pc:sldLayoutChg chg="del">
          <pc:chgData name="Sophie LE MONTAGNER" userId="16d369135d8a99f7" providerId="LiveId" clId="{A92B22FE-3319-409B-98B7-0769385370AA}" dt="2023-02-08T15:35:39.703" v="178" actId="2696"/>
          <pc:sldLayoutMkLst>
            <pc:docMk/>
            <pc:sldMasterMk cId="4050737061" sldId="2147483648"/>
            <pc:sldLayoutMk cId="687764556" sldId="2147483722"/>
          </pc:sldLayoutMkLst>
        </pc:sldLayoutChg>
        <pc:sldLayoutChg chg="delSp modSp mod setBg">
          <pc:chgData name="Sophie LE MONTAGNER" userId="16d369135d8a99f7" providerId="LiveId" clId="{A92B22FE-3319-409B-98B7-0769385370AA}" dt="2023-02-16T16:02:39.199" v="8906" actId="207"/>
          <pc:sldLayoutMkLst>
            <pc:docMk/>
            <pc:sldMasterMk cId="4050737061" sldId="2147483648"/>
            <pc:sldLayoutMk cId="836565113" sldId="2147483730"/>
          </pc:sldLayoutMkLst>
          <pc:spChg chg="del">
            <ac:chgData name="Sophie LE MONTAGNER" userId="16d369135d8a99f7" providerId="LiveId" clId="{A92B22FE-3319-409B-98B7-0769385370AA}" dt="2023-02-16T16:01:59.171" v="8902" actId="478"/>
            <ac:spMkLst>
              <pc:docMk/>
              <pc:sldMasterMk cId="4050737061" sldId="2147483648"/>
              <pc:sldLayoutMk cId="836565113" sldId="2147483730"/>
              <ac:spMk id="3" creationId="{FDDBC71C-913C-1C35-DBB5-B5C19FDF6387}"/>
            </ac:spMkLst>
          </pc:spChg>
          <pc:spChg chg="mod">
            <ac:chgData name="Sophie LE MONTAGNER" userId="16d369135d8a99f7" providerId="LiveId" clId="{A92B22FE-3319-409B-98B7-0769385370AA}" dt="2023-02-16T16:02:39.199" v="8906" actId="207"/>
            <ac:spMkLst>
              <pc:docMk/>
              <pc:sldMasterMk cId="4050737061" sldId="2147483648"/>
              <pc:sldLayoutMk cId="836565113" sldId="2147483730"/>
              <ac:spMk id="4" creationId="{141785DC-164D-344A-8D61-85C59CABECCD}"/>
            </ac:spMkLst>
          </pc:spChg>
          <pc:spChg chg="del">
            <ac:chgData name="Sophie LE MONTAGNER" userId="16d369135d8a99f7" providerId="LiveId" clId="{A92B22FE-3319-409B-98B7-0769385370AA}" dt="2023-02-16T16:01:54.869" v="8901" actId="478"/>
            <ac:spMkLst>
              <pc:docMk/>
              <pc:sldMasterMk cId="4050737061" sldId="2147483648"/>
              <pc:sldLayoutMk cId="836565113" sldId="2147483730"/>
              <ac:spMk id="6" creationId="{DB2FDBC3-20E9-45B6-850D-2F34EA22D1B8}"/>
            </ac:spMkLst>
          </pc:spChg>
          <pc:spChg chg="del">
            <ac:chgData name="Sophie LE MONTAGNER" userId="16d369135d8a99f7" providerId="LiveId" clId="{A92B22FE-3319-409B-98B7-0769385370AA}" dt="2023-02-16T16:02:01.537" v="8903" actId="478"/>
            <ac:spMkLst>
              <pc:docMk/>
              <pc:sldMasterMk cId="4050737061" sldId="2147483648"/>
              <pc:sldLayoutMk cId="836565113" sldId="2147483730"/>
              <ac:spMk id="7" creationId="{BC17A152-7FD0-42FA-9937-8667D4B75152}"/>
            </ac:spMkLst>
          </pc:spChg>
          <pc:spChg chg="del">
            <ac:chgData name="Sophie LE MONTAGNER" userId="16d369135d8a99f7" providerId="LiveId" clId="{A92B22FE-3319-409B-98B7-0769385370AA}" dt="2023-02-16T16:01:54.869" v="8901" actId="478"/>
            <ac:spMkLst>
              <pc:docMk/>
              <pc:sldMasterMk cId="4050737061" sldId="2147483648"/>
              <pc:sldLayoutMk cId="836565113" sldId="2147483730"/>
              <ac:spMk id="8" creationId="{B687AABD-BCAB-4325-8510-954CAAD92A9D}"/>
            </ac:spMkLst>
          </pc:spChg>
          <pc:spChg chg="mod">
            <ac:chgData name="Sophie LE MONTAGNER" userId="16d369135d8a99f7" providerId="LiveId" clId="{A92B22FE-3319-409B-98B7-0769385370AA}" dt="2023-02-16T16:02:27.064" v="8905" actId="207"/>
            <ac:spMkLst>
              <pc:docMk/>
              <pc:sldMasterMk cId="4050737061" sldId="2147483648"/>
              <pc:sldLayoutMk cId="836565113" sldId="2147483730"/>
              <ac:spMk id="24" creationId="{B35C0DBA-B958-984A-8540-551D3604D6D8}"/>
            </ac:spMkLst>
          </pc:spChg>
        </pc:sldLayoutChg>
      </pc:sldMasterChg>
      <pc:sldMasterChg chg="new del mod addSldLayout delSldLayout">
        <pc:chgData name="Sophie LE MONTAGNER" userId="16d369135d8a99f7" providerId="LiveId" clId="{A92B22FE-3319-409B-98B7-0769385370AA}" dt="2023-02-16T16:01:17.724" v="8899" actId="6938"/>
        <pc:sldMasterMkLst>
          <pc:docMk/>
          <pc:sldMasterMk cId="1837417085" sldId="2147483731"/>
        </pc:sldMasterMkLst>
        <pc:sldLayoutChg chg="new del replId">
          <pc:chgData name="Sophie LE MONTAGNER" userId="16d369135d8a99f7" providerId="LiveId" clId="{A92B22FE-3319-409B-98B7-0769385370AA}" dt="2023-02-16T16:01:17.724" v="8899" actId="6938"/>
          <pc:sldLayoutMkLst>
            <pc:docMk/>
            <pc:sldMasterMk cId="1837417085" sldId="2147483731"/>
            <pc:sldLayoutMk cId="2103239388" sldId="2147483732"/>
          </pc:sldLayoutMkLst>
        </pc:sldLayoutChg>
        <pc:sldLayoutChg chg="new del replId">
          <pc:chgData name="Sophie LE MONTAGNER" userId="16d369135d8a99f7" providerId="LiveId" clId="{A92B22FE-3319-409B-98B7-0769385370AA}" dt="2023-02-16T16:01:17.724" v="8899" actId="6938"/>
          <pc:sldLayoutMkLst>
            <pc:docMk/>
            <pc:sldMasterMk cId="1837417085" sldId="2147483731"/>
            <pc:sldLayoutMk cId="181275174" sldId="2147483733"/>
          </pc:sldLayoutMkLst>
        </pc:sldLayoutChg>
        <pc:sldLayoutChg chg="new del replId">
          <pc:chgData name="Sophie LE MONTAGNER" userId="16d369135d8a99f7" providerId="LiveId" clId="{A92B22FE-3319-409B-98B7-0769385370AA}" dt="2023-02-16T16:01:17.724" v="8899" actId="6938"/>
          <pc:sldLayoutMkLst>
            <pc:docMk/>
            <pc:sldMasterMk cId="1837417085" sldId="2147483731"/>
            <pc:sldLayoutMk cId="1840733164" sldId="2147483734"/>
          </pc:sldLayoutMkLst>
        </pc:sldLayoutChg>
        <pc:sldLayoutChg chg="new del replId">
          <pc:chgData name="Sophie LE MONTAGNER" userId="16d369135d8a99f7" providerId="LiveId" clId="{A92B22FE-3319-409B-98B7-0769385370AA}" dt="2023-02-16T16:01:17.724" v="8899" actId="6938"/>
          <pc:sldLayoutMkLst>
            <pc:docMk/>
            <pc:sldMasterMk cId="1837417085" sldId="2147483731"/>
            <pc:sldLayoutMk cId="3259204783" sldId="2147483735"/>
          </pc:sldLayoutMkLst>
        </pc:sldLayoutChg>
        <pc:sldLayoutChg chg="new del replId">
          <pc:chgData name="Sophie LE MONTAGNER" userId="16d369135d8a99f7" providerId="LiveId" clId="{A92B22FE-3319-409B-98B7-0769385370AA}" dt="2023-02-16T16:01:17.724" v="8899" actId="6938"/>
          <pc:sldLayoutMkLst>
            <pc:docMk/>
            <pc:sldMasterMk cId="1837417085" sldId="2147483731"/>
            <pc:sldLayoutMk cId="1447889639" sldId="2147483736"/>
          </pc:sldLayoutMkLst>
        </pc:sldLayoutChg>
        <pc:sldLayoutChg chg="new del replId">
          <pc:chgData name="Sophie LE MONTAGNER" userId="16d369135d8a99f7" providerId="LiveId" clId="{A92B22FE-3319-409B-98B7-0769385370AA}" dt="2023-02-16T16:01:17.724" v="8899" actId="6938"/>
          <pc:sldLayoutMkLst>
            <pc:docMk/>
            <pc:sldMasterMk cId="1837417085" sldId="2147483731"/>
            <pc:sldLayoutMk cId="2838793633" sldId="2147483737"/>
          </pc:sldLayoutMkLst>
        </pc:sldLayoutChg>
        <pc:sldLayoutChg chg="new del replId">
          <pc:chgData name="Sophie LE MONTAGNER" userId="16d369135d8a99f7" providerId="LiveId" clId="{A92B22FE-3319-409B-98B7-0769385370AA}" dt="2023-02-16T16:01:17.724" v="8899" actId="6938"/>
          <pc:sldLayoutMkLst>
            <pc:docMk/>
            <pc:sldMasterMk cId="1837417085" sldId="2147483731"/>
            <pc:sldLayoutMk cId="55213429" sldId="2147483738"/>
          </pc:sldLayoutMkLst>
        </pc:sldLayoutChg>
        <pc:sldLayoutChg chg="new del replId">
          <pc:chgData name="Sophie LE MONTAGNER" userId="16d369135d8a99f7" providerId="LiveId" clId="{A92B22FE-3319-409B-98B7-0769385370AA}" dt="2023-02-16T16:01:17.724" v="8899" actId="6938"/>
          <pc:sldLayoutMkLst>
            <pc:docMk/>
            <pc:sldMasterMk cId="1837417085" sldId="2147483731"/>
            <pc:sldLayoutMk cId="3086559231" sldId="2147483739"/>
          </pc:sldLayoutMkLst>
        </pc:sldLayoutChg>
        <pc:sldLayoutChg chg="new del replId">
          <pc:chgData name="Sophie LE MONTAGNER" userId="16d369135d8a99f7" providerId="LiveId" clId="{A92B22FE-3319-409B-98B7-0769385370AA}" dt="2023-02-16T16:01:17.724" v="8899" actId="6938"/>
          <pc:sldLayoutMkLst>
            <pc:docMk/>
            <pc:sldMasterMk cId="1837417085" sldId="2147483731"/>
            <pc:sldLayoutMk cId="3203048882" sldId="2147483740"/>
          </pc:sldLayoutMkLst>
        </pc:sldLayoutChg>
        <pc:sldLayoutChg chg="new del replId">
          <pc:chgData name="Sophie LE MONTAGNER" userId="16d369135d8a99f7" providerId="LiveId" clId="{A92B22FE-3319-409B-98B7-0769385370AA}" dt="2023-02-16T16:01:17.724" v="8899" actId="6938"/>
          <pc:sldLayoutMkLst>
            <pc:docMk/>
            <pc:sldMasterMk cId="1837417085" sldId="2147483731"/>
            <pc:sldLayoutMk cId="3617457103" sldId="2147483741"/>
          </pc:sldLayoutMkLst>
        </pc:sldLayoutChg>
        <pc:sldLayoutChg chg="new del replId">
          <pc:chgData name="Sophie LE MONTAGNER" userId="16d369135d8a99f7" providerId="LiveId" clId="{A92B22FE-3319-409B-98B7-0769385370AA}" dt="2023-02-16T16:01:17.724" v="8899" actId="6938"/>
          <pc:sldLayoutMkLst>
            <pc:docMk/>
            <pc:sldMasterMk cId="1837417085" sldId="2147483731"/>
            <pc:sldLayoutMk cId="1171850246" sldId="2147483742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88435039370077"/>
          <c:y val="0.1473829264651251"/>
          <c:w val="0.5103562992125984"/>
          <c:h val="0.76553440172647624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3B75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64-44FC-B2B3-FE8996CB4563}"/>
              </c:ext>
            </c:extLst>
          </c:dPt>
          <c:dPt>
            <c:idx val="1"/>
            <c:bubble3D val="0"/>
            <c:spPr>
              <a:solidFill>
                <a:srgbClr val="0000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64-44FC-B2B3-FE8996CB4563}"/>
              </c:ext>
            </c:extLst>
          </c:dPt>
          <c:dPt>
            <c:idx val="2"/>
            <c:bubble3D val="0"/>
            <c:spPr>
              <a:solidFill>
                <a:srgbClr val="CC99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B64-44FC-B2B3-FE8996CB4563}"/>
              </c:ext>
            </c:extLst>
          </c:dPt>
          <c:dPt>
            <c:idx val="3"/>
            <c:bubble3D val="0"/>
            <c:spPr>
              <a:solidFill>
                <a:srgbClr val="F2CA5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64-44FC-B2B3-FE8996CB4563}"/>
              </c:ext>
            </c:extLst>
          </c:dPt>
          <c:dPt>
            <c:idx val="4"/>
            <c:bubble3D val="0"/>
            <c:spPr>
              <a:solidFill>
                <a:srgbClr val="282B5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B64-44FC-B2B3-FE8996CB45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L’écart de rémunérations femmes-hommes </c:v>
                </c:pt>
                <c:pt idx="1">
                  <c:v>L’écart de répartition des augmentations individuelles </c:v>
                </c:pt>
                <c:pt idx="2">
                  <c:v>L’écart de répartition des promotions  </c:v>
                </c:pt>
                <c:pt idx="3">
                  <c:v>Le nombre de salariées augmentées à leur retour de congé de maternité </c:v>
                </c:pt>
                <c:pt idx="4">
                  <c:v>La parité parmi les 10 plus hautes rémunérations 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40</c:v>
                </c:pt>
                <c:pt idx="1">
                  <c:v>20</c:v>
                </c:pt>
                <c:pt idx="2">
                  <c:v>15</c:v>
                </c:pt>
                <c:pt idx="3">
                  <c:v>15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4-44FC-B2B3-FE8996CB4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F18C0A-701F-4CE6-A7F9-81B5E25BD18F}" type="datetime1">
              <a:rPr lang="fr-FR" smtClean="0"/>
              <a:t>20/02/2023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4999C6-215D-4782-934D-6E91C64045AB}" type="datetime1">
              <a:rPr lang="fr-FR" noProof="0" smtClean="0"/>
              <a:t>17/02/2023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INPUT: L’import des 3 tables</a:t>
            </a:r>
          </a:p>
          <a:p>
            <a:r>
              <a:rPr lang="fr-FR" dirty="0"/>
              <a:t>Traitement: nvelles colonnes, calculs et jointure des 3 tables</a:t>
            </a:r>
          </a:p>
          <a:p>
            <a:r>
              <a:rPr lang="fr-FR" dirty="0"/>
              <a:t>OUTPUT:</a:t>
            </a:r>
          </a:p>
          <a:p>
            <a:r>
              <a:rPr lang="fr-FR" dirty="0"/>
              <a:t>Export: table préparée, fichier d’anomalies</a:t>
            </a:r>
          </a:p>
          <a:p>
            <a:r>
              <a:rPr lang="fr-FR" dirty="0"/>
              <a:t>Graphes: table pivot et mise en forme des 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627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L’index est calculé à partir de 5 indices</a:t>
            </a:r>
          </a:p>
          <a:p>
            <a:r>
              <a:rPr lang="fr-FR" dirty="0"/>
              <a:t>Les graphes présentés ensuite pour illustrer les 4 indices qui traitent les thèmes de la rémunération, promotion </a:t>
            </a:r>
          </a:p>
          <a:p>
            <a:r>
              <a:rPr lang="fr-FR" dirty="0"/>
              <a:t>Et aussi les thèmes complémentaires embauches, </a:t>
            </a:r>
            <a:r>
              <a:rPr lang="fr-FR" dirty="0" err="1"/>
              <a:t>cond</a:t>
            </a:r>
            <a:r>
              <a:rPr lang="fr-FR" dirty="0"/>
              <a:t> de W et SST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250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4717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3974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chiffres se passent de tout commentaire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662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0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454735"/>
            <a:ext cx="8866207" cy="5436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rgbClr val="F2CA52"/>
                </a:solidFill>
                <a:latin typeface="Univers" panose="020B0503020202020204" pitchFamily="34" charset="0"/>
              </a:defRPr>
            </a:lvl1pPr>
          </a:lstStyle>
          <a:p>
            <a:pPr rtl="0"/>
            <a:r>
              <a:rPr lang="fr-FR" noProof="0" dirty="0"/>
              <a:t>CLIQUEZ POUR AJOUTER UN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0309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rgbClr val="F2CA52"/>
                </a:solidFill>
                <a:latin typeface="Univers Condensed" panose="020B050602020205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LE SOUS-TITRE SE PLACE ICI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432493"/>
            <a:ext cx="1" cy="2188805"/>
          </a:xfrm>
          <a:prstGeom prst="line">
            <a:avLst/>
          </a:prstGeom>
          <a:ln w="25400">
            <a:solidFill>
              <a:srgbClr val="F2CA5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au graphique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82778"/>
          </a:xfrm>
          <a:solidFill>
            <a:srgbClr val="282B59"/>
          </a:solidFill>
        </p:spPr>
        <p:txBody>
          <a:bodyPr rtlCol="0" anchor="ctr"/>
          <a:lstStyle>
            <a:lvl1pPr algn="l">
              <a:lnSpc>
                <a:spcPct val="100000"/>
              </a:lnSpc>
              <a:defRPr>
                <a:solidFill>
                  <a:srgbClr val="F2CA52"/>
                </a:solidFill>
                <a:latin typeface="Univers" panose="020B0503020202020204" pitchFamily="34" charset="0"/>
              </a:defRPr>
            </a:lvl1pPr>
          </a:lstStyle>
          <a:p>
            <a:pPr rtl="0"/>
            <a:r>
              <a:rPr lang="fr-FR" noProof="0" dirty="0"/>
              <a:t>TITRE DE MASQUE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688"/>
            <a:ext cx="11544300" cy="602887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400" spc="300">
                <a:solidFill>
                  <a:schemeClr val="tx2"/>
                </a:solidFill>
                <a:latin typeface="Univers" panose="020B0503020202020204" pitchFamily="34" charset="0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  <p:sp>
        <p:nvSpPr>
          <p:cNvPr id="4" name="Espace réservé du tableau 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966067"/>
            <a:ext cx="10896600" cy="457835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9" name="Form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 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>
            <a:lvl1pPr>
              <a:defRPr>
                <a:solidFill>
                  <a:srgbClr val="F2CA52"/>
                </a:solidFill>
              </a:defRPr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rgbClr val="F2CA52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Espace réservé du contenu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3656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66" y="-139146"/>
            <a:ext cx="3586162" cy="6997143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rgbClr val="F2CA52"/>
                </a:solidFill>
                <a:latin typeface="Univers" panose="020B0503020202020204" pitchFamily="34" charset="0"/>
              </a:defRPr>
            </a:lvl1pPr>
          </a:lstStyle>
          <a:p>
            <a:pPr marL="0" lvl="0" rtl="0"/>
            <a:r>
              <a:rPr lang="fr-FR" noProof="0" dirty="0"/>
              <a:t>Ordre du jour</a:t>
            </a:r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4" name="Espace réservé du texte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5" name="Espace réservé du texte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6" name="Espace réservé du texte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42" name="Form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387272"/>
            <a:ext cx="0" cy="1930310"/>
          </a:xfrm>
          <a:prstGeom prst="line">
            <a:avLst/>
          </a:prstGeom>
          <a:ln w="19050">
            <a:solidFill>
              <a:srgbClr val="F2CA5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fr-FR" noProof="0"/>
              <a:t>Cliquez pour modifier le titre du Master </a:t>
            </a:r>
            <a:br>
              <a:rPr lang="fr-FR" noProof="0"/>
            </a:br>
            <a:r>
              <a:rPr lang="fr-FR" noProof="0"/>
              <a:t>style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Form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Style du titre du Master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fr-FR" noProof="0">
              <a:latin typeface="+mn-lt"/>
            </a:endParaRP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Form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6" name="Espace réservé du texte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</a:t>
            </a:r>
            <a:br>
              <a:rPr lang="fr-FR" noProof="0"/>
            </a:br>
            <a:r>
              <a:rPr lang="fr-FR" noProof="0"/>
              <a:t>Ajouter Titre</a:t>
            </a:r>
          </a:p>
        </p:txBody>
      </p:sp>
      <p:sp>
        <p:nvSpPr>
          <p:cNvPr id="6" name="Form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Univers Condensed" panose="020B0506020202050204" pitchFamily="34" charset="0"/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2208640" cy="6858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rgbClr val="F2CA52"/>
                </a:solidFill>
                <a:latin typeface="Univers Condensed" panose="020B0506020202050204" pitchFamily="34" charset="0"/>
              </a:defRPr>
            </a:lvl1pPr>
          </a:lstStyle>
          <a:p>
            <a:pPr rtl="0"/>
            <a:r>
              <a:rPr lang="fr-FR" noProof="0"/>
              <a:t>En-tête de section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D3D15F70-4ACE-D497-882F-68BBD798A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83698" y="465532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30000">
                <a:solidFill>
                  <a:srgbClr val="F2CA52">
                    <a:alpha val="20000"/>
                  </a:srgbClr>
                </a:solidFill>
                <a:latin typeface="Univers" panose="020B0503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55CE402-860D-C63C-CB5B-CD19221CD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C6EC0B-16DD-3C1F-C7D4-32434D1C09BD}"/>
              </a:ext>
            </a:extLst>
          </p:cNvPr>
          <p:cNvSpPr txBox="1"/>
          <p:nvPr userDrawn="1"/>
        </p:nvSpPr>
        <p:spPr>
          <a:xfrm>
            <a:off x="11439525" y="6075144"/>
            <a:ext cx="58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782931A-7D25-4B4B-9464-57AE418934A3}" type="slidenum">
              <a:rPr lang="fr-FR" noProof="0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6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00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4" r:id="rId2"/>
    <p:sldLayoutId id="2147483711" r:id="rId3"/>
    <p:sldLayoutId id="2147483712" r:id="rId4"/>
    <p:sldLayoutId id="2147483704" r:id="rId5"/>
    <p:sldLayoutId id="2147483702" r:id="rId6"/>
    <p:sldLayoutId id="2147483700" r:id="rId7"/>
    <p:sldLayoutId id="2147483696" r:id="rId8"/>
    <p:sldLayoutId id="2147483687" r:id="rId9"/>
    <p:sldLayoutId id="2147483726" r:id="rId10"/>
    <p:sldLayoutId id="2147483675" r:id="rId11"/>
    <p:sldLayoutId id="2147483677" r:id="rId12"/>
    <p:sldLayoutId id="2147483729" r:id="rId13"/>
    <p:sldLayoutId id="2147483728" r:id="rId14"/>
    <p:sldLayoutId id="214748373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Univers" panose="020B0503020202020204" pitchFamily="34" charset="0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ulture-rh.com/index-egalite-femmes-hommes-definition-calcul-utilit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2420"/>
            <a:ext cx="6659881" cy="1490587"/>
          </a:xfrm>
        </p:spPr>
        <p:txBody>
          <a:bodyPr rtlCol="0"/>
          <a:lstStyle/>
          <a:p>
            <a:pPr rtl="0"/>
            <a:r>
              <a:rPr lang="fr-FR" dirty="0"/>
              <a:t>Diagnostic égalité</a:t>
            </a:r>
            <a:br>
              <a:rPr lang="fr-FR" dirty="0"/>
            </a:br>
            <a:r>
              <a:rPr lang="fr-FR" dirty="0"/>
              <a:t>Femmes/Hommes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Démarche et Analyse</a:t>
            </a:r>
          </a:p>
          <a:p>
            <a:pPr rtl="0"/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8AC87A-4315-CD48-E3A9-5782EFAE7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939" y="544253"/>
            <a:ext cx="2772107" cy="190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4F431-A2D4-A0C2-2A3D-26EE29AE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961"/>
            <a:ext cx="12192000" cy="1182778"/>
          </a:xfrm>
        </p:spPr>
        <p:txBody>
          <a:bodyPr>
            <a:normAutofit fontScale="90000"/>
          </a:bodyPr>
          <a:lstStyle/>
          <a:p>
            <a:r>
              <a:rPr lang="fr-FR" dirty="0"/>
              <a:t>Rémunération moyenne par genre</a:t>
            </a:r>
            <a:br>
              <a:rPr lang="fr-FR" dirty="0"/>
            </a:br>
            <a:r>
              <a:rPr lang="fr-FR" dirty="0"/>
              <a:t>	Zoom par tranche d’âge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583F07-0E15-0503-8ECC-E9FFCA88AB40}"/>
              </a:ext>
            </a:extLst>
          </p:cNvPr>
          <p:cNvSpPr txBox="1"/>
          <p:nvPr/>
        </p:nvSpPr>
        <p:spPr>
          <a:xfrm>
            <a:off x="8077200" y="1711223"/>
            <a:ext cx="3987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Univers" panose="020B0503020202020204" pitchFamily="34" charset="0"/>
              </a:rPr>
              <a:t>On note: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Univers" panose="020B0503020202020204" pitchFamily="34" charset="0"/>
              </a:rPr>
              <a:t>Pas d’employé de moins de 30 ans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Univers" panose="020B0503020202020204" pitchFamily="34" charset="0"/>
              </a:rPr>
              <a:t>Sur la tranche d’âge 30-39 ans, l’écart est de 29%!</a:t>
            </a:r>
          </a:p>
          <a:p>
            <a:endParaRPr lang="fr-FR" sz="2000" dirty="0">
              <a:latin typeface="Univers" panose="020B0503020202020204" pitchFamily="34" charset="0"/>
            </a:endParaRPr>
          </a:p>
          <a:p>
            <a:r>
              <a:rPr lang="fr-FR" sz="2000" dirty="0">
                <a:latin typeface="Univers" panose="020B0503020202020204" pitchFamily="34" charset="0"/>
              </a:rPr>
              <a:t>Les effectifs sont équilibrés pour chaque tranche (</a:t>
            </a:r>
            <a:r>
              <a:rPr lang="fr-FR" sz="2000" dirty="0" err="1">
                <a:latin typeface="Univers" panose="020B0503020202020204" pitchFamily="34" charset="0"/>
              </a:rPr>
              <a:t>cf</a:t>
            </a:r>
            <a:r>
              <a:rPr lang="fr-FR" sz="2000" dirty="0">
                <a:latin typeface="Univers" panose="020B0503020202020204" pitchFamily="34" charset="0"/>
              </a:rPr>
              <a:t> pour aller plus loin)</a:t>
            </a:r>
          </a:p>
          <a:p>
            <a:endParaRPr lang="fr-FR" sz="2000" dirty="0">
              <a:latin typeface="Univers" panose="020B0503020202020204" pitchFamily="34" charset="0"/>
            </a:endParaRPr>
          </a:p>
          <a:p>
            <a:r>
              <a:rPr lang="fr-FR" sz="2000" dirty="0">
                <a:latin typeface="Univers" panose="020B0503020202020204" pitchFamily="34" charset="0"/>
              </a:rPr>
              <a:t>Il faudrait croiser cette analyse avec les catégories socio-professionnelles.</a:t>
            </a:r>
          </a:p>
          <a:p>
            <a:endParaRPr lang="fr-FR" sz="2000" dirty="0">
              <a:latin typeface="Univers" panose="020B0503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7F873C-1F43-92D4-325E-6DBE5136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0" y="1310935"/>
            <a:ext cx="7602279" cy="55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9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4F431-A2D4-A0C2-2A3D-26EE29AE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961"/>
            <a:ext cx="12192000" cy="1182778"/>
          </a:xfrm>
        </p:spPr>
        <p:txBody>
          <a:bodyPr>
            <a:normAutofit fontScale="90000"/>
          </a:bodyPr>
          <a:lstStyle/>
          <a:p>
            <a:r>
              <a:rPr lang="fr-FR" dirty="0"/>
              <a:t>Rémunération moyenne par genre</a:t>
            </a:r>
            <a:br>
              <a:rPr lang="fr-FR" dirty="0"/>
            </a:br>
            <a:r>
              <a:rPr lang="fr-FR" dirty="0"/>
              <a:t>	Zoom par service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583F07-0E15-0503-8ECC-E9FFCA88AB40}"/>
              </a:ext>
            </a:extLst>
          </p:cNvPr>
          <p:cNvSpPr txBox="1"/>
          <p:nvPr/>
        </p:nvSpPr>
        <p:spPr>
          <a:xfrm>
            <a:off x="8769246" y="2233534"/>
            <a:ext cx="30879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Univers" panose="020B0503020202020204" pitchFamily="34" charset="0"/>
              </a:rPr>
              <a:t>De grande disparité entre les services.</a:t>
            </a:r>
          </a:p>
          <a:p>
            <a:endParaRPr lang="fr-FR" sz="2000" dirty="0">
              <a:latin typeface="Univers" panose="020B0503020202020204" pitchFamily="34" charset="0"/>
            </a:endParaRPr>
          </a:p>
          <a:p>
            <a:r>
              <a:rPr lang="fr-FR" sz="2000" dirty="0">
                <a:latin typeface="Univers" panose="020B0503020202020204" pitchFamily="34" charset="0"/>
              </a:rPr>
              <a:t>A traiter par service et à croiser avec les CSP.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1DBF83-75BF-6C54-5FC1-E5DA4DB4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00" y="1274401"/>
            <a:ext cx="8050328" cy="54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5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C3A6A-BBE5-1156-715C-AEED40AC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parité parmi les 10 plus hautes rémunérations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4A6DFBC-06A3-D256-D9C2-906A31D61A80}"/>
              </a:ext>
            </a:extLst>
          </p:cNvPr>
          <p:cNvGrpSpPr/>
          <p:nvPr/>
        </p:nvGrpSpPr>
        <p:grpSpPr>
          <a:xfrm>
            <a:off x="874458" y="1847806"/>
            <a:ext cx="5594638" cy="4565885"/>
            <a:chOff x="874458" y="1847806"/>
            <a:chExt cx="5594638" cy="456588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2A78DD4-53C9-8904-18C5-C2CD6E676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458" y="1847806"/>
              <a:ext cx="5594638" cy="4565885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94CB275-14E7-C6AA-B837-C26F4851E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4725" y="2409772"/>
              <a:ext cx="1384371" cy="679485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C5A24705-0C1B-8038-6D75-10CAE8B1C61C}"/>
              </a:ext>
            </a:extLst>
          </p:cNvPr>
          <p:cNvSpPr txBox="1"/>
          <p:nvPr/>
        </p:nvSpPr>
        <p:spPr>
          <a:xfrm>
            <a:off x="7728911" y="2727947"/>
            <a:ext cx="3967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Univers" panose="020B0503020202020204" pitchFamily="34" charset="0"/>
              </a:rPr>
              <a:t>1 seule femme sur les 10 plus hauts salaires de l’entreprise</a:t>
            </a:r>
          </a:p>
        </p:txBody>
      </p:sp>
      <p:sp>
        <p:nvSpPr>
          <p:cNvPr id="3" name="Rectangle : carré corné 2">
            <a:extLst>
              <a:ext uri="{FF2B5EF4-FFF2-40B4-BE49-F238E27FC236}">
                <a16:creationId xmlns:a16="http://schemas.microsoft.com/office/drawing/2014/main" id="{D22B8C9E-4035-A6B7-E614-CC57D6194016}"/>
              </a:ext>
            </a:extLst>
          </p:cNvPr>
          <p:cNvSpPr/>
          <p:nvPr/>
        </p:nvSpPr>
        <p:spPr>
          <a:xfrm>
            <a:off x="7985051" y="5150121"/>
            <a:ext cx="3455582" cy="1048660"/>
          </a:xfrm>
          <a:prstGeom prst="foldedCorner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2CA52"/>
                </a:solidFill>
              </a:rPr>
              <a:t>Indice 2.</a:t>
            </a:r>
          </a:p>
          <a:p>
            <a:pPr algn="ctr"/>
            <a:r>
              <a:rPr lang="fr-FR" dirty="0">
                <a:solidFill>
                  <a:srgbClr val="F2CA52"/>
                </a:solidFill>
              </a:rPr>
              <a:t>Parité femmes-hommes parmi les 10 plus hauts salaires: 0/10</a:t>
            </a:r>
          </a:p>
        </p:txBody>
      </p:sp>
    </p:spTree>
    <p:extLst>
      <p:ext uri="{BB962C8B-B14F-4D97-AF65-F5344CB8AC3E}">
        <p14:creationId xmlns:p14="http://schemas.microsoft.com/office/powerpoint/2010/main" val="398529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C3A6A-BBE5-1156-715C-AEED40AC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promotions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A24705-0C1B-8038-6D75-10CAE8B1C61C}"/>
              </a:ext>
            </a:extLst>
          </p:cNvPr>
          <p:cNvSpPr txBox="1"/>
          <p:nvPr/>
        </p:nvSpPr>
        <p:spPr>
          <a:xfrm>
            <a:off x="8085765" y="2233534"/>
            <a:ext cx="37714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Univers" panose="020B0503020202020204" pitchFamily="34" charset="0"/>
              </a:rPr>
              <a:t>L’entreprise a promu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Univers" panose="020B0503020202020204" pitchFamily="34" charset="0"/>
              </a:rPr>
              <a:t>54% des femmes et 49% des hommes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Univers" panose="020B0503020202020204" pitchFamily="34" charset="0"/>
              </a:rPr>
              <a:t>Soient 62 femmes pour 63 hommes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F6DAFF-DECA-DFCA-C8AD-E850D639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0" y="1389877"/>
            <a:ext cx="7458885" cy="5371360"/>
          </a:xfrm>
          <a:prstGeom prst="rect">
            <a:avLst/>
          </a:prstGeom>
        </p:spPr>
      </p:pic>
      <p:sp>
        <p:nvSpPr>
          <p:cNvPr id="5" name="Rectangle : carré corné 4">
            <a:extLst>
              <a:ext uri="{FF2B5EF4-FFF2-40B4-BE49-F238E27FC236}">
                <a16:creationId xmlns:a16="http://schemas.microsoft.com/office/drawing/2014/main" id="{4812D62D-300A-0BD6-02DF-FA99C6B07794}"/>
              </a:ext>
            </a:extLst>
          </p:cNvPr>
          <p:cNvSpPr/>
          <p:nvPr/>
        </p:nvSpPr>
        <p:spPr>
          <a:xfrm>
            <a:off x="8085765" y="5559568"/>
            <a:ext cx="3976578" cy="1182778"/>
          </a:xfrm>
          <a:prstGeom prst="foldedCorner">
            <a:avLst>
              <a:gd name="adj" fmla="val 20039"/>
            </a:avLst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2CA52"/>
                </a:solidFill>
              </a:rPr>
              <a:t>Indice 3. </a:t>
            </a:r>
          </a:p>
          <a:p>
            <a:pPr algn="ctr"/>
            <a:r>
              <a:rPr lang="fr-FR" dirty="0">
                <a:solidFill>
                  <a:srgbClr val="F2CA52"/>
                </a:solidFill>
              </a:rPr>
              <a:t>Ecarts des répartitions des promotions femmes-hommes: 10/10</a:t>
            </a:r>
          </a:p>
        </p:txBody>
      </p:sp>
    </p:spTree>
    <p:extLst>
      <p:ext uri="{BB962C8B-B14F-4D97-AF65-F5344CB8AC3E}">
        <p14:creationId xmlns:p14="http://schemas.microsoft.com/office/powerpoint/2010/main" val="237512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C3A6A-BBE5-1156-715C-AEED40AC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augmentations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A24705-0C1B-8038-6D75-10CAE8B1C61C}"/>
              </a:ext>
            </a:extLst>
          </p:cNvPr>
          <p:cNvSpPr txBox="1"/>
          <p:nvPr/>
        </p:nvSpPr>
        <p:spPr>
          <a:xfrm>
            <a:off x="7645400" y="2233534"/>
            <a:ext cx="4211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Univers" panose="020B0503020202020204" pitchFamily="34" charset="0"/>
              </a:rPr>
              <a:t>L’entreprise a augmenté 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Univers" panose="020B0503020202020204" pitchFamily="34" charset="0"/>
              </a:rPr>
              <a:t>56% des femmes et 48% des hommes, 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Univers" panose="020B0503020202020204" pitchFamily="34" charset="0"/>
              </a:rPr>
              <a:t>Soient 64 femmes pour 61 hommes</a:t>
            </a:r>
          </a:p>
        </p:txBody>
      </p:sp>
      <p:sp>
        <p:nvSpPr>
          <p:cNvPr id="5" name="Rectangle : carré corné 4">
            <a:extLst>
              <a:ext uri="{FF2B5EF4-FFF2-40B4-BE49-F238E27FC236}">
                <a16:creationId xmlns:a16="http://schemas.microsoft.com/office/drawing/2014/main" id="{4812D62D-300A-0BD6-02DF-FA99C6B07794}"/>
              </a:ext>
            </a:extLst>
          </p:cNvPr>
          <p:cNvSpPr/>
          <p:nvPr/>
        </p:nvSpPr>
        <p:spPr>
          <a:xfrm>
            <a:off x="7645400" y="4775200"/>
            <a:ext cx="4124843" cy="1395646"/>
          </a:xfrm>
          <a:prstGeom prst="foldedCorner">
            <a:avLst>
              <a:gd name="adj" fmla="val 16544"/>
            </a:avLst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2CA52"/>
                </a:solidFill>
              </a:rPr>
              <a:t>Indice 4.</a:t>
            </a:r>
          </a:p>
          <a:p>
            <a:pPr algn="ctr"/>
            <a:r>
              <a:rPr lang="fr-FR" dirty="0">
                <a:solidFill>
                  <a:srgbClr val="F2CA52"/>
                </a:solidFill>
              </a:rPr>
              <a:t>Ecarts des augmentations individuelles femmes-hommes: 10/10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725B1A-CD16-D878-6ABA-71C2591E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55" y="1451744"/>
            <a:ext cx="7127577" cy="52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0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F7866-3F84-8F81-3D90-2F8E7E03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embauches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4832DF-CB5C-2144-0891-CA10FA9C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87" y="1478088"/>
            <a:ext cx="6712295" cy="51564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C88309-BDC3-DECE-EC47-BD2EE0BC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47" y="1931416"/>
            <a:ext cx="1346269" cy="6985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066AC9D-3BAC-71BF-D0A8-9DB1913E2377}"/>
              </a:ext>
            </a:extLst>
          </p:cNvPr>
          <p:cNvSpPr txBox="1"/>
          <p:nvPr/>
        </p:nvSpPr>
        <p:spPr>
          <a:xfrm>
            <a:off x="8014334" y="1931416"/>
            <a:ext cx="38347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latin typeface="Univers" panose="020B0503020202020204" pitchFamily="34" charset="0"/>
              </a:rPr>
              <a:t>Les embauches depuis 1 an sont favorables aux femmes</a:t>
            </a:r>
          </a:p>
          <a:p>
            <a:pPr marL="342900" indent="-342900">
              <a:buFontTx/>
              <a:buChar char="-"/>
            </a:pPr>
            <a:endParaRPr lang="fr-FR" sz="2000" dirty="0">
              <a:latin typeface="Univers" panose="020B0503020202020204" pitchFamily="34" charset="0"/>
            </a:endParaRPr>
          </a:p>
          <a:p>
            <a:r>
              <a:rPr lang="fr-FR" sz="2000" dirty="0">
                <a:latin typeface="Univers" panose="020B0503020202020204" pitchFamily="34" charset="0"/>
              </a:rPr>
              <a:t>Peu de volumes donc pas significatif.</a:t>
            </a:r>
          </a:p>
          <a:p>
            <a:endParaRPr lang="fr-FR" sz="2000" dirty="0">
              <a:latin typeface="Univers" panose="020B0503020202020204" pitchFamily="34" charset="0"/>
            </a:endParaRPr>
          </a:p>
          <a:p>
            <a:endParaRPr lang="fr-FR" sz="2000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7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F7866-3F84-8F81-3D90-2F8E7E03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conditions de travail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66AC9D-3BAC-71BF-D0A8-9DB1913E2377}"/>
              </a:ext>
            </a:extLst>
          </p:cNvPr>
          <p:cNvSpPr txBox="1"/>
          <p:nvPr/>
        </p:nvSpPr>
        <p:spPr>
          <a:xfrm>
            <a:off x="494570" y="5652811"/>
            <a:ext cx="1132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Univers" panose="020B0503020202020204" pitchFamily="34" charset="0"/>
              </a:rPr>
              <a:t>Les contrats temps plein concernent 88% des femmes et 87% des hommes</a:t>
            </a:r>
          </a:p>
          <a:p>
            <a:r>
              <a:rPr lang="fr-FR" dirty="0">
                <a:latin typeface="Univers" panose="020B0503020202020204" pitchFamily="34" charset="0"/>
              </a:rPr>
              <a:t>Les </a:t>
            </a:r>
            <a:r>
              <a:rPr lang="fr-FR">
                <a:latin typeface="Univers" panose="020B0503020202020204" pitchFamily="34" charset="0"/>
              </a:rPr>
              <a:t>contrats « précaires » </a:t>
            </a:r>
            <a:r>
              <a:rPr lang="fr-FR" dirty="0">
                <a:latin typeface="Univers" panose="020B0503020202020204" pitchFamily="34" charset="0"/>
              </a:rPr>
              <a:t>(CDD) concernent presque 9% des femmes alors que moins de 4% des hommes sont concernés.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11206F-FDF3-827D-3513-A2A66D54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69" y="1560970"/>
            <a:ext cx="5260121" cy="39267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C82A0CE-A5C1-8B3C-4BC7-5E7F9DB0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4973"/>
            <a:ext cx="5727994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9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F7866-3F84-8F81-3D90-2F8E7E03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santé et sécurité au travail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66AC9D-3BAC-71BF-D0A8-9DB1913E2377}"/>
              </a:ext>
            </a:extLst>
          </p:cNvPr>
          <p:cNvSpPr txBox="1"/>
          <p:nvPr/>
        </p:nvSpPr>
        <p:spPr>
          <a:xfrm>
            <a:off x="7243351" y="2967335"/>
            <a:ext cx="4750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Univers" panose="020B0503020202020204" pitchFamily="34" charset="0"/>
              </a:rPr>
              <a:t>Les accidents du travail concernent de façon égalitaire les hommes et les femmes.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38318E-CF8C-FF70-850E-8B89F167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3" y="1422297"/>
            <a:ext cx="6581724" cy="47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91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E8956-7FBF-EE9E-DFC4-DA769DD0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8" y="4665517"/>
            <a:ext cx="3554429" cy="1025525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96962D-D4BC-C10F-D443-F7A081E94588}"/>
              </a:ext>
            </a:extLst>
          </p:cNvPr>
          <p:cNvSpPr txBox="1"/>
          <p:nvPr/>
        </p:nvSpPr>
        <p:spPr>
          <a:xfrm>
            <a:off x="3876845" y="313980"/>
            <a:ext cx="7992730" cy="623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2400" dirty="0">
                <a:latin typeface="Univers" panose="020B0503020202020204" pitchFamily="34" charset="0"/>
              </a:rPr>
              <a:t>Le Diagnostic fait ressortir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fr-FR" sz="2400" dirty="0">
                <a:latin typeface="Univers" panose="020B0503020202020204" pitchFamily="34" charset="0"/>
              </a:rPr>
              <a:t>Une inégalité sur la rémunération moyenne et notamment sur la tranche 30-39 ans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fr-FR" sz="2400" dirty="0">
                <a:latin typeface="Univers" panose="020B0503020202020204" pitchFamily="34" charset="0"/>
              </a:rPr>
              <a:t>Une inégalité sur les plus hauts salaires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fr-FR" sz="2400" dirty="0">
                <a:latin typeface="Univers" panose="020B0503020202020204" pitchFamily="34" charset="0"/>
              </a:rPr>
              <a:t>Les contrats « précaires » concernent plus les femmes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dirty="0">
                <a:latin typeface="Univers" panose="020B0503020202020204" pitchFamily="34" charset="0"/>
              </a:rPr>
              <a:t>Pour aller plus loin…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dirty="0">
                <a:latin typeface="Univers" panose="020B0503020202020204" pitchFamily="34" charset="0"/>
              </a:rPr>
              <a:t>- Le Calcul de l’index nécessite les CSP et les AI de retour maternité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dirty="0">
                <a:latin typeface="Univers" panose="020B0503020202020204" pitchFamily="34" charset="0"/>
              </a:rPr>
              <a:t>- Réfléchir à l’exploitation du fichier d’anomalies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fr-FR" sz="2400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8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2CA52"/>
                </a:solidFill>
              </a:rPr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2CA52"/>
                </a:solidFill>
                <a:cs typeface="Biome Light" panose="020B0303030204020804" pitchFamily="34" charset="0"/>
              </a:rPr>
              <a:t>Pour votre écoute.</a:t>
            </a:r>
          </a:p>
          <a:p>
            <a:pPr rtl="0"/>
            <a:r>
              <a:rPr lang="fr-FR" dirty="0">
                <a:solidFill>
                  <a:srgbClr val="F2CA52"/>
                </a:solidFill>
                <a:cs typeface="Biome Light" panose="020B0303030204020804" pitchFamily="34" charset="0"/>
              </a:rPr>
              <a:t>Des questions?</a:t>
            </a:r>
          </a:p>
          <a:p>
            <a:pPr rtl="0"/>
            <a:endParaRPr lang="fr-FR" dirty="0">
              <a:solidFill>
                <a:srgbClr val="F2CA52"/>
              </a:solidFill>
            </a:endParaRPr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61C310CF-B3C5-EF9A-1B43-42949473C0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371779"/>
            <a:ext cx="2727803" cy="1025525"/>
          </a:xfrm>
        </p:spPr>
        <p:txBody>
          <a:bodyPr rtlCol="0"/>
          <a:lstStyle/>
          <a:p>
            <a:pPr rtl="0"/>
            <a:r>
              <a:rPr lang="fr-FR" sz="4400" dirty="0"/>
              <a:t>Déroulé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AC49BB-2A43-3044-A25D-E47CCA9F58CF}"/>
              </a:ext>
            </a:extLst>
          </p:cNvPr>
          <p:cNvSpPr txBox="1"/>
          <p:nvPr/>
        </p:nvSpPr>
        <p:spPr>
          <a:xfrm>
            <a:off x="4272197" y="1510167"/>
            <a:ext cx="67905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600" dirty="0">
                <a:latin typeface="Univers" panose="020B0503020202020204" pitchFamily="34" charset="0"/>
              </a:rPr>
              <a:t>La préparation des données</a:t>
            </a: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600" dirty="0">
                <a:latin typeface="Univers" panose="020B0503020202020204" pitchFamily="34" charset="0"/>
              </a:rPr>
              <a:t>Les indicateurs de l’égalité </a:t>
            </a:r>
            <a:r>
              <a:rPr lang="fr-FR" sz="3600" dirty="0" err="1">
                <a:latin typeface="Univers" panose="020B0503020202020204" pitchFamily="34" charset="0"/>
              </a:rPr>
              <a:t>femmes_hommes</a:t>
            </a:r>
            <a:endParaRPr lang="fr-FR" sz="3600" dirty="0">
              <a:latin typeface="Univers" panose="020B0503020202020204" pitchFamily="34" charset="0"/>
            </a:endParaRPr>
          </a:p>
        </p:txBody>
      </p:sp>
      <p:pic>
        <p:nvPicPr>
          <p:cNvPr id="1026" name="Picture 2" descr="Index de l' égalité professionnelle hommes-femmes de l'OFFICE64 : 94/100">
            <a:extLst>
              <a:ext uri="{FF2B5EF4-FFF2-40B4-BE49-F238E27FC236}">
                <a16:creationId xmlns:a16="http://schemas.microsoft.com/office/drawing/2014/main" id="{A8301542-5535-3EBB-04B3-DF250ABD8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449" y="3466530"/>
            <a:ext cx="5274250" cy="30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392C5-72ED-FC83-2C98-D2736E8B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aller plus loin…		</a:t>
            </a:r>
          </a:p>
        </p:txBody>
      </p:sp>
    </p:spTree>
    <p:extLst>
      <p:ext uri="{BB962C8B-B14F-4D97-AF65-F5344CB8AC3E}">
        <p14:creationId xmlns:p14="http://schemas.microsoft.com/office/powerpoint/2010/main" val="250945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B5489-9CF1-5456-C5C4-98C1AEF9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Barème des indices</a:t>
            </a:r>
          </a:p>
        </p:txBody>
      </p:sp>
      <p:graphicFrame>
        <p:nvGraphicFramePr>
          <p:cNvPr id="5" name="Espace réservé du tableau 4">
            <a:extLst>
              <a:ext uri="{FF2B5EF4-FFF2-40B4-BE49-F238E27FC236}">
                <a16:creationId xmlns:a16="http://schemas.microsoft.com/office/drawing/2014/main" id="{72EC3DFF-4F8E-D03A-FC0F-72CA3397837D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46135483"/>
              </p:ext>
            </p:extLst>
          </p:nvPr>
        </p:nvGraphicFramePr>
        <p:xfrm>
          <a:off x="114300" y="1965326"/>
          <a:ext cx="11887196" cy="4757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87991489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616895849"/>
                    </a:ext>
                  </a:extLst>
                </a:gridCol>
                <a:gridCol w="470779">
                  <a:extLst>
                    <a:ext uri="{9D8B030D-6E8A-4147-A177-3AD203B41FA5}">
                      <a16:colId xmlns:a16="http://schemas.microsoft.com/office/drawing/2014/main" val="174347007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1393756256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3647382105"/>
                    </a:ext>
                  </a:extLst>
                </a:gridCol>
                <a:gridCol w="470779">
                  <a:extLst>
                    <a:ext uri="{9D8B030D-6E8A-4147-A177-3AD203B41FA5}">
                      <a16:colId xmlns:a16="http://schemas.microsoft.com/office/drawing/2014/main" val="1161903902"/>
                    </a:ext>
                  </a:extLst>
                </a:gridCol>
                <a:gridCol w="784634">
                  <a:extLst>
                    <a:ext uri="{9D8B030D-6E8A-4147-A177-3AD203B41FA5}">
                      <a16:colId xmlns:a16="http://schemas.microsoft.com/office/drawing/2014/main" val="2184361584"/>
                    </a:ext>
                  </a:extLst>
                </a:gridCol>
                <a:gridCol w="784634">
                  <a:extLst>
                    <a:ext uri="{9D8B030D-6E8A-4147-A177-3AD203B41FA5}">
                      <a16:colId xmlns:a16="http://schemas.microsoft.com/office/drawing/2014/main" val="993765810"/>
                    </a:ext>
                  </a:extLst>
                </a:gridCol>
                <a:gridCol w="470779">
                  <a:extLst>
                    <a:ext uri="{9D8B030D-6E8A-4147-A177-3AD203B41FA5}">
                      <a16:colId xmlns:a16="http://schemas.microsoft.com/office/drawing/2014/main" val="2873227212"/>
                    </a:ext>
                  </a:extLst>
                </a:gridCol>
                <a:gridCol w="1118102">
                  <a:extLst>
                    <a:ext uri="{9D8B030D-6E8A-4147-A177-3AD203B41FA5}">
                      <a16:colId xmlns:a16="http://schemas.microsoft.com/office/drawing/2014/main" val="1847773210"/>
                    </a:ext>
                  </a:extLst>
                </a:gridCol>
                <a:gridCol w="1118102">
                  <a:extLst>
                    <a:ext uri="{9D8B030D-6E8A-4147-A177-3AD203B41FA5}">
                      <a16:colId xmlns:a16="http://schemas.microsoft.com/office/drawing/2014/main" val="2438366848"/>
                    </a:ext>
                  </a:extLst>
                </a:gridCol>
                <a:gridCol w="470779">
                  <a:extLst>
                    <a:ext uri="{9D8B030D-6E8A-4147-A177-3AD203B41FA5}">
                      <a16:colId xmlns:a16="http://schemas.microsoft.com/office/drawing/2014/main" val="1502785155"/>
                    </a:ext>
                  </a:extLst>
                </a:gridCol>
                <a:gridCol w="1118102">
                  <a:extLst>
                    <a:ext uri="{9D8B030D-6E8A-4147-A177-3AD203B41FA5}">
                      <a16:colId xmlns:a16="http://schemas.microsoft.com/office/drawing/2014/main" val="1611483165"/>
                    </a:ext>
                  </a:extLst>
                </a:gridCol>
                <a:gridCol w="1118102">
                  <a:extLst>
                    <a:ext uri="{9D8B030D-6E8A-4147-A177-3AD203B41FA5}">
                      <a16:colId xmlns:a16="http://schemas.microsoft.com/office/drawing/2014/main" val="3943575388"/>
                    </a:ext>
                  </a:extLst>
                </a:gridCol>
              </a:tblGrid>
              <a:tr h="901337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Indicateur 1 : écart de rémunération (%)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Indicateur 2 : écart de taux d'augmentations individuelles (points de %)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Indicateur 3 : écart de taux de promotion (points de %)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Indicateur 4 : pourcentage de salariés ayant bénéficié d'une augmentation dans l'année suivant leur retour de congé maternité (%)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Indicateur 5 : nombre de salariés du sexe sous-représenté parmi les 10 plus hautes rémunérations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08322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plancher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plancher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plancher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plancher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plancher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77787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2929001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100.0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1561518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0666082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6615099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35834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0346639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960903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5535557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315199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564841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9750108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4955116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3429694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12.1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1082818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13.1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5442125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14.1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3424489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15.1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3095340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16.1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4719835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17.1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6392208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18.1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038093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19.1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4876457"/>
                  </a:ext>
                </a:extLst>
              </a:tr>
              <a:tr h="15987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20.1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2804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55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216FD-7105-2E90-17BF-EE649E69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effectifs par tranche d’âge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42249A-250B-76B6-9F01-953F50BA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9" y="2145398"/>
            <a:ext cx="6453957" cy="45432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9E51558-8499-EBEE-82CD-287FE452F799}"/>
              </a:ext>
            </a:extLst>
          </p:cNvPr>
          <p:cNvSpPr txBox="1"/>
          <p:nvPr/>
        </p:nvSpPr>
        <p:spPr>
          <a:xfrm>
            <a:off x="8110028" y="2418200"/>
            <a:ext cx="308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Univers" panose="020B0503020202020204" pitchFamily="34" charset="0"/>
              </a:rPr>
              <a:t>Répartition très égalitaire</a:t>
            </a:r>
          </a:p>
          <a:p>
            <a:r>
              <a:rPr lang="fr-FR" dirty="0">
                <a:latin typeface="Univers" panose="020B0503020202020204" pitchFamily="34" charset="0"/>
              </a:rPr>
              <a:t>Sauf tranche 40-49 ans</a:t>
            </a:r>
          </a:p>
        </p:txBody>
      </p:sp>
    </p:spTree>
    <p:extLst>
      <p:ext uri="{BB962C8B-B14F-4D97-AF65-F5344CB8AC3E}">
        <p14:creationId xmlns:p14="http://schemas.microsoft.com/office/powerpoint/2010/main" val="202147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FFB1F-A3D9-B2AE-0755-9CB9F64E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068499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Univers" panose="020B0503020202020204" pitchFamily="34" charset="0"/>
              </a:rPr>
              <a:t>La préparation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105F52-5DDB-4CC2-A350-58F92B5BA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93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9C446-1ACE-82ED-0446-294A0CD0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workflow KNIME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B0B052E-5200-94D2-4664-63BCE2B921F4}"/>
              </a:ext>
            </a:extLst>
          </p:cNvPr>
          <p:cNvSpPr/>
          <p:nvPr/>
        </p:nvSpPr>
        <p:spPr>
          <a:xfrm>
            <a:off x="736852" y="2193107"/>
            <a:ext cx="1800000" cy="2880000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Import des données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6F0DDBB-7EB0-2F23-2907-951CB5A4D0C7}"/>
              </a:ext>
            </a:extLst>
          </p:cNvPr>
          <p:cNvSpPr/>
          <p:nvPr/>
        </p:nvSpPr>
        <p:spPr>
          <a:xfrm>
            <a:off x="3828315" y="2193107"/>
            <a:ext cx="1800000" cy="2880000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Préparation</a:t>
            </a:r>
          </a:p>
          <a:p>
            <a:pPr algn="ctr"/>
            <a:r>
              <a:rPr lang="fr-FR" b="1" dirty="0">
                <a:solidFill>
                  <a:srgbClr val="F2CA52"/>
                </a:solidFill>
              </a:rPr>
              <a:t>&amp;</a:t>
            </a:r>
          </a:p>
          <a:p>
            <a:pPr algn="ctr"/>
            <a:r>
              <a:rPr lang="fr-FR" b="1" dirty="0">
                <a:solidFill>
                  <a:srgbClr val="F2CA52"/>
                </a:solidFill>
              </a:rPr>
              <a:t>Traitement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11B6937-68B4-F6E0-CC69-5C2F5DA89CC2}"/>
              </a:ext>
            </a:extLst>
          </p:cNvPr>
          <p:cNvSpPr/>
          <p:nvPr/>
        </p:nvSpPr>
        <p:spPr>
          <a:xfrm>
            <a:off x="7628270" y="2241004"/>
            <a:ext cx="2896951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Export de la</a:t>
            </a:r>
          </a:p>
          <a:p>
            <a:pPr algn="ctr"/>
            <a:r>
              <a:rPr lang="fr-FR" b="1" dirty="0">
                <a:solidFill>
                  <a:srgbClr val="F2CA52"/>
                </a:solidFill>
              </a:rPr>
              <a:t>Table préparée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F8DAD14-8515-0CB5-42B7-324EEFBE154A}"/>
              </a:ext>
            </a:extLst>
          </p:cNvPr>
          <p:cNvSpPr/>
          <p:nvPr/>
        </p:nvSpPr>
        <p:spPr>
          <a:xfrm>
            <a:off x="7628270" y="3851469"/>
            <a:ext cx="2896951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Construction</a:t>
            </a:r>
          </a:p>
          <a:p>
            <a:pPr algn="ctr"/>
            <a:r>
              <a:rPr lang="fr-FR" b="1" dirty="0">
                <a:solidFill>
                  <a:srgbClr val="F2CA52"/>
                </a:solidFill>
              </a:rPr>
              <a:t>des graphes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85003ED0-609E-5F41-B406-E0A479FF2BB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628315" y="2866933"/>
            <a:ext cx="1999955" cy="766174"/>
          </a:xfrm>
          <a:prstGeom prst="bentConnector3">
            <a:avLst/>
          </a:prstGeom>
          <a:ln w="28575">
            <a:solidFill>
              <a:srgbClr val="282B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70C310EE-4BB4-F8AE-05CE-66ED402F156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628315" y="3633107"/>
            <a:ext cx="1999955" cy="844291"/>
          </a:xfrm>
          <a:prstGeom prst="bentConnector3">
            <a:avLst/>
          </a:prstGeom>
          <a:ln w="28575">
            <a:solidFill>
              <a:srgbClr val="282B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6AB5C646-7B58-2C1D-1BFA-D8DFB0911BA1}"/>
              </a:ext>
            </a:extLst>
          </p:cNvPr>
          <p:cNvSpPr/>
          <p:nvPr/>
        </p:nvSpPr>
        <p:spPr>
          <a:xfrm>
            <a:off x="6019209" y="5370572"/>
            <a:ext cx="2896951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Export d’un fichier </a:t>
            </a:r>
          </a:p>
          <a:p>
            <a:pPr algn="ctr"/>
            <a:r>
              <a:rPr lang="fr-FR" b="1" dirty="0">
                <a:solidFill>
                  <a:srgbClr val="F2CA52"/>
                </a:solidFill>
              </a:rPr>
              <a:t>d’anomalies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EEC190F4-0474-90E1-4D53-A644146A1CBB}"/>
              </a:ext>
            </a:extLst>
          </p:cNvPr>
          <p:cNvSpPr/>
          <p:nvPr/>
        </p:nvSpPr>
        <p:spPr>
          <a:xfrm>
            <a:off x="4097374" y="4008180"/>
            <a:ext cx="2567247" cy="2615184"/>
          </a:xfrm>
          <a:prstGeom prst="arc">
            <a:avLst>
              <a:gd name="adj1" fmla="val 16586753"/>
              <a:gd name="adj2" fmla="val 0"/>
            </a:avLst>
          </a:prstGeom>
          <a:ln w="25400">
            <a:solidFill>
              <a:srgbClr val="282B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arré corné 39">
            <a:extLst>
              <a:ext uri="{FF2B5EF4-FFF2-40B4-BE49-F238E27FC236}">
                <a16:creationId xmlns:a16="http://schemas.microsoft.com/office/drawing/2014/main" id="{F7584B62-E498-82AB-B322-461FE5E58589}"/>
              </a:ext>
            </a:extLst>
          </p:cNvPr>
          <p:cNvSpPr/>
          <p:nvPr/>
        </p:nvSpPr>
        <p:spPr>
          <a:xfrm>
            <a:off x="9164253" y="5620663"/>
            <a:ext cx="2721935" cy="1162484"/>
          </a:xfrm>
          <a:prstGeom prst="foldedCorner">
            <a:avLst/>
          </a:prstGeom>
          <a:noFill/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u="sng" dirty="0">
                <a:solidFill>
                  <a:srgbClr val="282B59"/>
                </a:solidFill>
                <a:latin typeface="Univers" panose="020B0503020202020204" pitchFamily="34" charset="0"/>
              </a:rPr>
              <a:t>Synthèse des anomalies:</a:t>
            </a:r>
          </a:p>
          <a:p>
            <a:pPr algn="ctr"/>
            <a:r>
              <a:rPr lang="fr-FR" sz="1600" dirty="0">
                <a:solidFill>
                  <a:srgbClr val="282B59"/>
                </a:solidFill>
                <a:latin typeface="Univers" panose="020B0503020202020204" pitchFamily="34" charset="0"/>
              </a:rPr>
              <a:t>Exploitation pour mise à profit à détailler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19B5065-5D0B-8187-BE0D-F059B351A98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536852" y="3633107"/>
            <a:ext cx="1291463" cy="0"/>
          </a:xfrm>
          <a:prstGeom prst="straightConnector1">
            <a:avLst/>
          </a:prstGeom>
          <a:ln w="28575">
            <a:solidFill>
              <a:srgbClr val="282B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3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9C446-1ACE-82ED-0446-294A0CD0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« Table préparée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239B7F-096A-34F6-7A4E-395DD636AAF8}"/>
              </a:ext>
            </a:extLst>
          </p:cNvPr>
          <p:cNvSpPr txBox="1"/>
          <p:nvPr/>
        </p:nvSpPr>
        <p:spPr>
          <a:xfrm>
            <a:off x="2641600" y="1350920"/>
            <a:ext cx="933449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Univers" panose="020B0503020202020204" pitchFamily="34" charset="0"/>
              </a:rPr>
              <a:t>Respecter la RGPD, les 5 règles d’or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Univers" panose="020B0503020202020204" pitchFamily="34" charset="0"/>
              </a:rPr>
              <a:t>Sécurité: confidentialité, intégrité, disponibilité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Univers" panose="020B0503020202020204" pitchFamily="34" charset="0"/>
              </a:rPr>
              <a:t>Uniquement disponible pour le service RH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Univers" panose="020B0503020202020204" pitchFamily="34" charset="0"/>
              </a:rPr>
              <a:t>Données non modifiées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Univers" panose="020B0503020202020204" pitchFamily="34" charset="0"/>
              </a:rPr>
              <a:t>Données disponibles dans SIRH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Univers" panose="020B0503020202020204" pitchFamily="34" charset="0"/>
              </a:rPr>
              <a:t>Base légale: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Univers" panose="020B0503020202020204" pitchFamily="34" charset="0"/>
              </a:rPr>
              <a:t>Intérêt légitime et/ou contrat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Univers" panose="020B0503020202020204" pitchFamily="34" charset="0"/>
              </a:rPr>
              <a:t>Finalité: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Univers" panose="020B0503020202020204" pitchFamily="34" charset="0"/>
              </a:rPr>
              <a:t>Diagnostic égalité femmes-hommes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Univers" panose="020B0503020202020204" pitchFamily="34" charset="0"/>
              </a:rPr>
              <a:t>Minimisation: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Univers" panose="020B0503020202020204" pitchFamily="34" charset="0"/>
              </a:rPr>
              <a:t>Données d’entrée pour l’analyse Tableau:  ne conserver que les variables qui vont permettre l’analyse et </a:t>
            </a:r>
            <a:r>
              <a:rPr lang="fr-FR">
                <a:latin typeface="Univers" panose="020B0503020202020204" pitchFamily="34" charset="0"/>
              </a:rPr>
              <a:t>garantir anonymat</a:t>
            </a:r>
            <a:endParaRPr lang="fr-FR" dirty="0">
              <a:latin typeface="Univers" panose="020B0503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Univers" panose="020B0503020202020204" pitchFamily="34" charset="0"/>
              </a:rPr>
              <a:t>Et durée de conservation: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Univers" panose="020B0503020202020204" pitchFamily="34" charset="0"/>
              </a:rPr>
              <a:t>1 an (durée de l’index)</a:t>
            </a:r>
          </a:p>
        </p:txBody>
      </p:sp>
      <p:pic>
        <p:nvPicPr>
          <p:cNvPr id="3074" name="Picture 2" descr="Checklist RGPD pour site e-commerce">
            <a:extLst>
              <a:ext uri="{FF2B5EF4-FFF2-40B4-BE49-F238E27FC236}">
                <a16:creationId xmlns:a16="http://schemas.microsoft.com/office/drawing/2014/main" id="{11A81DFF-A8A5-2408-699D-9BB56CCD2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3" t="10728" b="8041"/>
          <a:stretch/>
        </p:blipFill>
        <p:spPr bwMode="auto">
          <a:xfrm>
            <a:off x="653032" y="1739636"/>
            <a:ext cx="1631270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9C446-1ACE-82ED-0446-294A0CD0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« Table préparée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239B7F-096A-34F6-7A4E-395DD636AAF8}"/>
              </a:ext>
            </a:extLst>
          </p:cNvPr>
          <p:cNvSpPr txBox="1"/>
          <p:nvPr/>
        </p:nvSpPr>
        <p:spPr>
          <a:xfrm>
            <a:off x="474330" y="1560366"/>
            <a:ext cx="11323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533400">
              <a:buFont typeface="Wingdings" panose="05000000000000000000" pitchFamily="2" charset="2"/>
              <a:buChar char="q"/>
            </a:pPr>
            <a:r>
              <a:rPr lang="fr-FR" sz="2000" dirty="0">
                <a:latin typeface="Univers" panose="020B0503020202020204" pitchFamily="34" charset="0"/>
              </a:rPr>
              <a:t>Suppression des colonnes: « </a:t>
            </a:r>
            <a:r>
              <a:rPr lang="fr-FR" sz="2000" dirty="0" err="1">
                <a:latin typeface="Univers" panose="020B0503020202020204" pitchFamily="34" charset="0"/>
              </a:rPr>
              <a:t>Id_salarié</a:t>
            </a:r>
            <a:r>
              <a:rPr lang="fr-FR" sz="2000" dirty="0">
                <a:latin typeface="Univers" panose="020B0503020202020204" pitchFamily="34" charset="0"/>
              </a:rPr>
              <a:t> », « Prénom/nom »; « </a:t>
            </a:r>
            <a:r>
              <a:rPr lang="fr-FR" sz="2000" dirty="0" err="1">
                <a:latin typeface="Univers" panose="020B0503020202020204" pitchFamily="34" charset="0"/>
              </a:rPr>
              <a:t>Telephone</a:t>
            </a:r>
            <a:r>
              <a:rPr lang="fr-FR" sz="2000" dirty="0">
                <a:latin typeface="Univers" panose="020B0503020202020204" pitchFamily="34" charset="0"/>
              </a:rPr>
              <a:t> »; «</a:t>
            </a:r>
            <a:r>
              <a:rPr lang="fr-FR" sz="2000" dirty="0" err="1">
                <a:latin typeface="Univers" panose="020B0503020202020204" pitchFamily="34" charset="0"/>
              </a:rPr>
              <a:t>Date_naissance</a:t>
            </a:r>
            <a:r>
              <a:rPr lang="fr-FR" sz="2000" dirty="0">
                <a:latin typeface="Univers" panose="020B0503020202020204" pitchFamily="34" charset="0"/>
              </a:rPr>
              <a:t> »; « </a:t>
            </a:r>
            <a:r>
              <a:rPr lang="fr-FR" sz="2000" dirty="0" err="1">
                <a:latin typeface="Univers" panose="020B0503020202020204" pitchFamily="34" charset="0"/>
              </a:rPr>
              <a:t>Etat_civil</a:t>
            </a:r>
            <a:r>
              <a:rPr lang="fr-FR" sz="2000" dirty="0">
                <a:latin typeface="Univers" panose="020B0503020202020204" pitchFamily="34" charset="0"/>
              </a:rPr>
              <a:t> »; « Enfants »; « Age ».</a:t>
            </a:r>
          </a:p>
          <a:p>
            <a:pPr marL="622300" indent="-533400">
              <a:buFont typeface="Wingdings" panose="05000000000000000000" pitchFamily="2" charset="2"/>
              <a:buChar char="q"/>
            </a:pPr>
            <a:endParaRPr lang="fr-FR" sz="2000" dirty="0">
              <a:latin typeface="Univers" panose="020B0503020202020204" pitchFamily="34" charset="0"/>
            </a:endParaRPr>
          </a:p>
          <a:p>
            <a:pPr marL="622300" indent="-533400">
              <a:buFont typeface="Wingdings" panose="05000000000000000000" pitchFamily="2" charset="2"/>
              <a:buChar char="q"/>
            </a:pPr>
            <a:r>
              <a:rPr lang="fr-FR" sz="2000" dirty="0">
                <a:latin typeface="Univers" panose="020B0503020202020204" pitchFamily="34" charset="0"/>
              </a:rPr>
              <a:t>La colonne « âge » devient « </a:t>
            </a:r>
            <a:r>
              <a:rPr lang="fr-FR" sz="2000" dirty="0" err="1">
                <a:latin typeface="Univers" panose="020B0503020202020204" pitchFamily="34" charset="0"/>
              </a:rPr>
              <a:t>Tranche_age</a:t>
            </a:r>
            <a:r>
              <a:rPr lang="fr-FR" sz="2000" dirty="0">
                <a:latin typeface="Univers" panose="020B0503020202020204" pitchFamily="34" charset="0"/>
              </a:rPr>
              <a:t> »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BE0F4C6-23D4-1767-8F67-67F35CC40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57621"/>
              </p:ext>
            </p:extLst>
          </p:nvPr>
        </p:nvGraphicFramePr>
        <p:xfrm>
          <a:off x="0" y="3241670"/>
          <a:ext cx="12191999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7846">
                  <a:extLst>
                    <a:ext uri="{9D8B030D-6E8A-4147-A177-3AD203B41FA5}">
                      <a16:colId xmlns:a16="http://schemas.microsoft.com/office/drawing/2014/main" val="2056935611"/>
                    </a:ext>
                  </a:extLst>
                </a:gridCol>
                <a:gridCol w="1071707">
                  <a:extLst>
                    <a:ext uri="{9D8B030D-6E8A-4147-A177-3AD203B41FA5}">
                      <a16:colId xmlns:a16="http://schemas.microsoft.com/office/drawing/2014/main" val="947451479"/>
                    </a:ext>
                  </a:extLst>
                </a:gridCol>
                <a:gridCol w="962247">
                  <a:extLst>
                    <a:ext uri="{9D8B030D-6E8A-4147-A177-3AD203B41FA5}">
                      <a16:colId xmlns:a16="http://schemas.microsoft.com/office/drawing/2014/main" val="235610052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12251415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512735490"/>
                    </a:ext>
                  </a:extLst>
                </a:gridCol>
                <a:gridCol w="926509">
                  <a:extLst>
                    <a:ext uri="{9D8B030D-6E8A-4147-A177-3AD203B41FA5}">
                      <a16:colId xmlns:a16="http://schemas.microsoft.com/office/drawing/2014/main" val="3519690285"/>
                    </a:ext>
                  </a:extLst>
                </a:gridCol>
                <a:gridCol w="851491">
                  <a:extLst>
                    <a:ext uri="{9D8B030D-6E8A-4147-A177-3AD203B41FA5}">
                      <a16:colId xmlns:a16="http://schemas.microsoft.com/office/drawing/2014/main" val="3386127815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1677729853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953088266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946305784"/>
                    </a:ext>
                  </a:extLst>
                </a:gridCol>
                <a:gridCol w="921239">
                  <a:extLst>
                    <a:ext uri="{9D8B030D-6E8A-4147-A177-3AD203B41FA5}">
                      <a16:colId xmlns:a16="http://schemas.microsoft.com/office/drawing/2014/main" val="3211441872"/>
                    </a:ext>
                  </a:extLst>
                </a:gridCol>
                <a:gridCol w="954453">
                  <a:extLst>
                    <a:ext uri="{9D8B030D-6E8A-4147-A177-3AD203B41FA5}">
                      <a16:colId xmlns:a16="http://schemas.microsoft.com/office/drawing/2014/main" val="4064634657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745231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Sexe</a:t>
                      </a:r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Tranche_</a:t>
                      </a:r>
                    </a:p>
                    <a:p>
                      <a:r>
                        <a:rPr lang="fr-FR" sz="1400" dirty="0" err="1"/>
                        <a:t>age</a:t>
                      </a:r>
                      <a:endParaRPr lang="fr-FR" sz="1400" dirty="0"/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Service</a:t>
                      </a:r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Acc_du</a:t>
                      </a:r>
                      <a:r>
                        <a:rPr lang="fr-FR" sz="1400" dirty="0"/>
                        <a:t>_</a:t>
                      </a:r>
                    </a:p>
                    <a:p>
                      <a:r>
                        <a:rPr lang="fr-FR" sz="1400" dirty="0"/>
                        <a:t>travail</a:t>
                      </a:r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Nvel_embauche</a:t>
                      </a:r>
                      <a:endParaRPr lang="fr-FR" sz="1400" dirty="0"/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Contrat</a:t>
                      </a:r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Durée hebdo</a:t>
                      </a:r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Salaire base mensuel</a:t>
                      </a:r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%</a:t>
                      </a:r>
                      <a:r>
                        <a:rPr lang="fr-FR" sz="1400" dirty="0" err="1"/>
                        <a:t>variable_moyen</a:t>
                      </a:r>
                      <a:endParaRPr lang="fr-FR" sz="1400" dirty="0"/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Augmentation</a:t>
                      </a:r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Promotion</a:t>
                      </a:r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Salaire base </a:t>
                      </a:r>
                      <a:r>
                        <a:rPr lang="fr-FR" sz="1400" dirty="0" err="1"/>
                        <a:t>mensuel_ETP</a:t>
                      </a:r>
                      <a:endParaRPr lang="fr-FR" sz="1400" dirty="0"/>
                    </a:p>
                  </a:txBody>
                  <a:tcPr>
                    <a:solidFill>
                      <a:srgbClr val="282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Rem</a:t>
                      </a:r>
                    </a:p>
                    <a:p>
                      <a:r>
                        <a:rPr lang="fr-FR" sz="1400" dirty="0"/>
                        <a:t>totale</a:t>
                      </a:r>
                    </a:p>
                  </a:txBody>
                  <a:tcPr>
                    <a:solidFill>
                      <a:srgbClr val="282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53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Données d’entrée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Calculé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Données d’entrée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Données d’entrée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Calculé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Données d’entrée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Données d’entrée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Données d’entrée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Données d’entrée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Données d’entrée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Données d’entrée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Calculé</a:t>
                      </a:r>
                    </a:p>
                    <a:p>
                      <a:r>
                        <a:rPr lang="fr-FR" sz="1400" dirty="0"/>
                        <a:t>pour un ETP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Calculé</a:t>
                      </a:r>
                    </a:p>
                    <a:p>
                      <a:r>
                        <a:rPr lang="fr-FR" sz="1400" dirty="0"/>
                        <a:t>Salaire ETP et variable,</a:t>
                      </a:r>
                    </a:p>
                    <a:p>
                      <a:r>
                        <a:rPr lang="fr-FR" sz="1400" dirty="0"/>
                        <a:t>Base mens.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F ou H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Moins de 30 ans</a:t>
                      </a:r>
                    </a:p>
                    <a:p>
                      <a:r>
                        <a:rPr lang="fr-FR" sz="1400" dirty="0"/>
                        <a:t>30-39 ans</a:t>
                      </a:r>
                    </a:p>
                    <a:p>
                      <a:r>
                        <a:rPr lang="fr-FR" sz="1400" dirty="0"/>
                        <a:t>40-49 ans</a:t>
                      </a:r>
                    </a:p>
                    <a:p>
                      <a:r>
                        <a:rPr lang="fr-FR" sz="1400" dirty="0"/>
                        <a:t>50 et plus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 ou 1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 ou 1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CDI ou CDD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24,28, 32, ou 35h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 ou 1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 ou 1</a:t>
                      </a:r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rgbClr val="282B59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6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74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DF1A5-5F30-864B-ADE7-5D39724C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3578" cy="132556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Univers" panose="020B0503020202020204" pitchFamily="34" charset="0"/>
              </a:rPr>
              <a:t>Le diagnostic de l’égalité </a:t>
            </a:r>
            <a:r>
              <a:rPr lang="fr-FR" dirty="0" err="1">
                <a:latin typeface="Univers" panose="020B0503020202020204" pitchFamily="34" charset="0"/>
              </a:rPr>
              <a:t>femmes_hommes</a:t>
            </a:r>
            <a:endParaRPr lang="fr-FR" dirty="0">
              <a:latin typeface="Univers" panose="020B0503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726E5B-713F-B3EC-6E1D-7CAD83ECD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052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B85B9-2067-FFDC-193D-003358B7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L’index d’égalité </a:t>
            </a:r>
            <a:r>
              <a:rPr lang="fr-FR" dirty="0" err="1"/>
              <a:t>femmes_hommes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55365C-FF3B-55AC-6118-3DB49ED2CA1B}"/>
              </a:ext>
            </a:extLst>
          </p:cNvPr>
          <p:cNvSpPr txBox="1"/>
          <p:nvPr/>
        </p:nvSpPr>
        <p:spPr>
          <a:xfrm>
            <a:off x="89787" y="6171719"/>
            <a:ext cx="93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Chaque indice a son propre barème.</a:t>
            </a:r>
          </a:p>
          <a:p>
            <a:pPr lvl="0"/>
            <a:r>
              <a:rPr lang="fr-FR" sz="1800" dirty="0">
                <a:effectLst/>
                <a:latin typeface="Calibri" panose="020F0502020204030204" pitchFamily="34" charset="0"/>
              </a:rPr>
              <a:t>Source: </a:t>
            </a:r>
            <a:r>
              <a:rPr lang="fr-FR" sz="1800" dirty="0">
                <a:effectLst/>
                <a:latin typeface="Calibri" panose="020F0502020204030204" pitchFamily="34" charset="0"/>
                <a:hlinkClick r:id="rId3"/>
              </a:rPr>
              <a:t>https://culture-rh.com/index-egalite-femmes-hommes-definition-calcul-utilite/</a:t>
            </a:r>
            <a:endParaRPr lang="fr-FR" dirty="0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9FB777F7-ABC8-FA49-D576-E09D83810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455705"/>
              </p:ext>
            </p:extLst>
          </p:nvPr>
        </p:nvGraphicFramePr>
        <p:xfrm>
          <a:off x="1905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64027EE-8908-C670-51AD-5A480C44BB55}"/>
              </a:ext>
            </a:extLst>
          </p:cNvPr>
          <p:cNvSpPr txBox="1"/>
          <p:nvPr/>
        </p:nvSpPr>
        <p:spPr>
          <a:xfrm>
            <a:off x="6650744" y="1855603"/>
            <a:ext cx="5764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L’écart de rémunérations femmes-hommes</a:t>
            </a:r>
          </a:p>
          <a:p>
            <a:pPr lvl="0"/>
            <a:r>
              <a:rPr lang="fr-FR" dirty="0"/>
              <a:t>	par catégorie sociaux-professionnelles</a:t>
            </a:r>
          </a:p>
          <a:p>
            <a:pPr lvl="0"/>
            <a:r>
              <a:rPr lang="fr-FR" dirty="0"/>
              <a:t>	par tranche d’âge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532102-26DB-9DBB-2D1F-FAB0159B597D}"/>
              </a:ext>
            </a:extLst>
          </p:cNvPr>
          <p:cNvSpPr txBox="1"/>
          <p:nvPr/>
        </p:nvSpPr>
        <p:spPr>
          <a:xfrm>
            <a:off x="4115998" y="5647195"/>
            <a:ext cx="396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L’écart de répartition des augmentations individuelles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C469C63-CABD-C38E-570B-F0319ADD386C}"/>
              </a:ext>
            </a:extLst>
          </p:cNvPr>
          <p:cNvSpPr txBox="1"/>
          <p:nvPr/>
        </p:nvSpPr>
        <p:spPr>
          <a:xfrm>
            <a:off x="132316" y="4430173"/>
            <a:ext cx="319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L’écart de répartition des promotions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67E55F-E166-28A7-D844-1E52EEC544E5}"/>
              </a:ext>
            </a:extLst>
          </p:cNvPr>
          <p:cNvSpPr txBox="1"/>
          <p:nvPr/>
        </p:nvSpPr>
        <p:spPr>
          <a:xfrm>
            <a:off x="254887" y="2268837"/>
            <a:ext cx="355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Le nombre de salariées augmentées à leur retour de congé de maternité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A64E40-E904-443C-7A8D-770F0017A852}"/>
              </a:ext>
            </a:extLst>
          </p:cNvPr>
          <p:cNvSpPr txBox="1"/>
          <p:nvPr/>
        </p:nvSpPr>
        <p:spPr>
          <a:xfrm>
            <a:off x="1729858" y="1182778"/>
            <a:ext cx="452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La parité parmi les 10 plus hautes rémunérations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406D43-1776-17BF-8B6B-0802B6253181}"/>
              </a:ext>
            </a:extLst>
          </p:cNvPr>
          <p:cNvSpPr txBox="1"/>
          <p:nvPr/>
        </p:nvSpPr>
        <p:spPr>
          <a:xfrm>
            <a:off x="7506146" y="4753338"/>
            <a:ext cx="4596067" cy="1754326"/>
          </a:xfrm>
          <a:prstGeom prst="rect">
            <a:avLst/>
          </a:prstGeom>
          <a:solidFill>
            <a:srgbClr val="F2CA52">
              <a:alpha val="38000"/>
            </a:srgbClr>
          </a:solidFill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ATTENTION:</a:t>
            </a:r>
          </a:p>
          <a:p>
            <a:pPr lvl="0"/>
            <a:r>
              <a:rPr lang="fr-FR" dirty="0"/>
              <a:t>Dans les données disponibles, il manque:</a:t>
            </a:r>
          </a:p>
          <a:p>
            <a:pPr marL="285750" lvl="0" indent="-285750">
              <a:buFontTx/>
              <a:buChar char="-"/>
            </a:pPr>
            <a:r>
              <a:rPr lang="fr-FR" dirty="0"/>
              <a:t>Les CSP</a:t>
            </a:r>
          </a:p>
          <a:p>
            <a:pPr marL="285750" lvl="0" indent="-285750">
              <a:buFontTx/>
              <a:buChar char="-"/>
            </a:pPr>
            <a:r>
              <a:rPr lang="fr-FR" dirty="0"/>
              <a:t>Les augmentations liées au retour de congé maternité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75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4F431-A2D4-A0C2-2A3D-26EE29AE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961"/>
            <a:ext cx="12192000" cy="1182778"/>
          </a:xfrm>
        </p:spPr>
        <p:txBody>
          <a:bodyPr/>
          <a:lstStyle/>
          <a:p>
            <a:r>
              <a:rPr lang="fr-FR" dirty="0"/>
              <a:t>Rémunération moyenne par genre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80A872-28DE-2DDF-E441-87C12DBC0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4" y="1274355"/>
            <a:ext cx="7583483" cy="55836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D583F07-0E15-0503-8ECC-E9FFCA88AB40}"/>
              </a:ext>
            </a:extLst>
          </p:cNvPr>
          <p:cNvSpPr txBox="1"/>
          <p:nvPr/>
        </p:nvSpPr>
        <p:spPr>
          <a:xfrm>
            <a:off x="7549116" y="1274355"/>
            <a:ext cx="4308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Univers" panose="020B0503020202020204" pitchFamily="34" charset="0"/>
              </a:rPr>
              <a:t>On note:</a:t>
            </a:r>
          </a:p>
          <a:p>
            <a:r>
              <a:rPr lang="fr-FR" sz="2000" dirty="0">
                <a:latin typeface="Univers" panose="020B0503020202020204" pitchFamily="34" charset="0"/>
              </a:rPr>
              <a:t>- Le maximum est une rémunération de Femme</a:t>
            </a:r>
          </a:p>
          <a:p>
            <a:r>
              <a:rPr lang="fr-FR" sz="2000" dirty="0">
                <a:latin typeface="Univers" panose="020B0503020202020204" pitchFamily="34" charset="0"/>
              </a:rPr>
              <a:t>- La Moyenne des femmes est inférieure à celle des hommes.</a:t>
            </a:r>
          </a:p>
          <a:p>
            <a:r>
              <a:rPr lang="fr-FR" sz="2000" dirty="0">
                <a:latin typeface="Univers" panose="020B0503020202020204" pitchFamily="34" charset="0"/>
                <a:sym typeface="Wingdings" panose="05000000000000000000" pitchFamily="2" charset="2"/>
              </a:rPr>
              <a:t> L’é</a:t>
            </a:r>
            <a:r>
              <a:rPr lang="fr-FR" sz="2000" dirty="0">
                <a:latin typeface="Univers" panose="020B0503020202020204" pitchFamily="34" charset="0"/>
              </a:rPr>
              <a:t>cart est de 1,83%.</a:t>
            </a:r>
          </a:p>
          <a:p>
            <a:r>
              <a:rPr lang="fr-FR" sz="2000" dirty="0">
                <a:latin typeface="Univers" panose="020B0503020202020204" pitchFamily="34" charset="0"/>
                <a:sym typeface="Wingdings" panose="05000000000000000000" pitchFamily="2" charset="2"/>
              </a:rPr>
              <a:t> La rémunération moyenne d’une femme est hors intervalle de confiance [6241;7010]</a:t>
            </a:r>
            <a:endParaRPr lang="fr-FR" sz="2000" dirty="0">
              <a:latin typeface="Univers" panose="020B0503020202020204" pitchFamily="34" charset="0"/>
            </a:endParaRPr>
          </a:p>
          <a:p>
            <a:endParaRPr lang="fr-FR" sz="2000" dirty="0">
              <a:latin typeface="Univers" panose="020B0503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2000" dirty="0">
                <a:latin typeface="Univers" panose="020B0503020202020204" pitchFamily="34" charset="0"/>
                <a:sym typeface="Wingdings" panose="05000000000000000000" pitchFamily="2" charset="2"/>
              </a:rPr>
              <a:t>Il y a une inégalité entre les femmes et les hommes sur les rémunérations moyennes</a:t>
            </a:r>
          </a:p>
          <a:p>
            <a:endParaRPr lang="fr-FR" sz="2000" dirty="0">
              <a:latin typeface="Univers" panose="020B05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Rectangle : carré corné 4">
            <a:extLst>
              <a:ext uri="{FF2B5EF4-FFF2-40B4-BE49-F238E27FC236}">
                <a16:creationId xmlns:a16="http://schemas.microsoft.com/office/drawing/2014/main" id="{4C093475-6090-D3EC-60F5-A8E98486AFA4}"/>
              </a:ext>
            </a:extLst>
          </p:cNvPr>
          <p:cNvSpPr/>
          <p:nvPr/>
        </p:nvSpPr>
        <p:spPr>
          <a:xfrm>
            <a:off x="8391451" y="5638628"/>
            <a:ext cx="3455582" cy="1048660"/>
          </a:xfrm>
          <a:prstGeom prst="foldedCorner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2CA52"/>
                </a:solidFill>
              </a:rPr>
              <a:t>Indice 1.</a:t>
            </a:r>
          </a:p>
          <a:p>
            <a:pPr algn="ctr"/>
            <a:r>
              <a:rPr lang="fr-FR" dirty="0">
                <a:solidFill>
                  <a:srgbClr val="F2CA52"/>
                </a:solidFill>
              </a:rPr>
              <a:t>Écarts de rémunération femmes-hommes: 38/40</a:t>
            </a:r>
          </a:p>
        </p:txBody>
      </p:sp>
    </p:spTree>
    <p:extLst>
      <p:ext uri="{BB962C8B-B14F-4D97-AF65-F5344CB8AC3E}">
        <p14:creationId xmlns:p14="http://schemas.microsoft.com/office/powerpoint/2010/main" val="4139879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07_TF55702786" id="{6181B7A7-91EB-4500-949A-DEA5016612DB}" vid="{79F679B7-4304-4B26-9984-C6C1193B8C1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5575</TotalTime>
  <Words>1032</Words>
  <Application>Microsoft Office PowerPoint</Application>
  <PresentationFormat>Grand écran</PresentationFormat>
  <Paragraphs>261</Paragraphs>
  <Slides>22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Constantia</vt:lpstr>
      <vt:lpstr>Helvetica Light</vt:lpstr>
      <vt:lpstr>Univers</vt:lpstr>
      <vt:lpstr>Univers Condensed</vt:lpstr>
      <vt:lpstr>Wingdings</vt:lpstr>
      <vt:lpstr>Thème Office</vt:lpstr>
      <vt:lpstr>Diagnostic égalité Femmes/Hommes</vt:lpstr>
      <vt:lpstr>Déroulé</vt:lpstr>
      <vt:lpstr>La préparation des données</vt:lpstr>
      <vt:lpstr>Le workflow KNIME</vt:lpstr>
      <vt:lpstr>La « Table préparée »</vt:lpstr>
      <vt:lpstr>La « Table préparée »</vt:lpstr>
      <vt:lpstr>Le diagnostic de l’égalité femmes_hommes</vt:lpstr>
      <vt:lpstr>L’index d’égalité femmes_hommes</vt:lpstr>
      <vt:lpstr>Rémunération moyenne par genre</vt:lpstr>
      <vt:lpstr>Rémunération moyenne par genre  Zoom par tranche d’âge</vt:lpstr>
      <vt:lpstr>Rémunération moyenne par genre  Zoom par service</vt:lpstr>
      <vt:lpstr>La parité parmi les 10 plus hautes rémunérations</vt:lpstr>
      <vt:lpstr>Les promotions</vt:lpstr>
      <vt:lpstr>Les augmentations</vt:lpstr>
      <vt:lpstr>Les embauches</vt:lpstr>
      <vt:lpstr>Les conditions de travail</vt:lpstr>
      <vt:lpstr>La santé et sécurité au travail</vt:lpstr>
      <vt:lpstr>Conclusion</vt:lpstr>
      <vt:lpstr>Merci</vt:lpstr>
      <vt:lpstr>Pour aller plus loin…  </vt:lpstr>
      <vt:lpstr>Barème des indices</vt:lpstr>
      <vt:lpstr>Répartition des effectifs par tranche d’âge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CLIQUEZ POUR AJOUTER UN TITRE</dc:title>
  <dc:creator>Sophie LE MONTAGNER</dc:creator>
  <cp:lastModifiedBy>Sophie LE MONTAGNER</cp:lastModifiedBy>
  <cp:revision>4</cp:revision>
  <dcterms:created xsi:type="dcterms:W3CDTF">2022-09-07T16:25:17Z</dcterms:created>
  <dcterms:modified xsi:type="dcterms:W3CDTF">2023-02-20T08:52:44Z</dcterms:modified>
</cp:coreProperties>
</file>