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24" r:id="rId2"/>
    <p:sldId id="2542" r:id="rId3"/>
    <p:sldId id="2581" r:id="rId4"/>
    <p:sldId id="2585" r:id="rId5"/>
    <p:sldId id="350" r:id="rId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B59"/>
    <a:srgbClr val="F2CA52"/>
    <a:srgbClr val="5DAAB0"/>
    <a:srgbClr val="3B7579"/>
    <a:srgbClr val="AAD3D6"/>
    <a:srgbClr val="418287"/>
    <a:srgbClr val="DFE3E9"/>
    <a:srgbClr val="1F1F26"/>
    <a:srgbClr val="D6DBE2"/>
    <a:srgbClr val="CCD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C393D-96A5-4783-BA71-F9FFB2EA8518}" v="1" dt="2023-04-04T08:07:49.01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2934" autoAdjust="0"/>
  </p:normalViewPr>
  <p:slideViewPr>
    <p:cSldViewPr snapToGrid="0" snapToObjects="1" showGuides="1">
      <p:cViewPr varScale="1">
        <p:scale>
          <a:sx n="43" d="100"/>
          <a:sy n="43" d="100"/>
        </p:scale>
        <p:origin x="788" y="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1" d="100"/>
          <a:sy n="81" d="100"/>
        </p:scale>
        <p:origin x="21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e LE MONTAGNER" userId="16d369135d8a99f7" providerId="LiveId" clId="{5BBC393D-96A5-4783-BA71-F9FFB2EA8518}"/>
    <pc:docChg chg="undo custSel modSld">
      <pc:chgData name="Sophie LE MONTAGNER" userId="16d369135d8a99f7" providerId="LiveId" clId="{5BBC393D-96A5-4783-BA71-F9FFB2EA8518}" dt="2023-04-04T08:08:18.060" v="1317" actId="1076"/>
      <pc:docMkLst>
        <pc:docMk/>
      </pc:docMkLst>
      <pc:sldChg chg="delSp modSp mod">
        <pc:chgData name="Sophie LE MONTAGNER" userId="16d369135d8a99f7" providerId="LiveId" clId="{5BBC393D-96A5-4783-BA71-F9FFB2EA8518}" dt="2023-04-04T08:07:11.160" v="1310" actId="478"/>
        <pc:sldMkLst>
          <pc:docMk/>
          <pc:sldMk cId="1743235640" sldId="350"/>
        </pc:sldMkLst>
        <pc:spChg chg="del">
          <ac:chgData name="Sophie LE MONTAGNER" userId="16d369135d8a99f7" providerId="LiveId" clId="{5BBC393D-96A5-4783-BA71-F9FFB2EA8518}" dt="2023-04-04T08:07:03.893" v="1309" actId="478"/>
          <ac:spMkLst>
            <pc:docMk/>
            <pc:sldMk cId="1743235640" sldId="350"/>
            <ac:spMk id="4" creationId="{D4137C36-233D-4261-A151-481DEB983F84}"/>
          </ac:spMkLst>
        </pc:spChg>
        <pc:spChg chg="del mod">
          <ac:chgData name="Sophie LE MONTAGNER" userId="16d369135d8a99f7" providerId="LiveId" clId="{5BBC393D-96A5-4783-BA71-F9FFB2EA8518}" dt="2023-04-04T08:06:59.392" v="1308" actId="478"/>
          <ac:spMkLst>
            <pc:docMk/>
            <pc:sldMk cId="1743235640" sldId="350"/>
            <ac:spMk id="6" creationId="{7F17CE90-6DC0-4BAD-AFD2-6566038ECD03}"/>
          </ac:spMkLst>
        </pc:spChg>
        <pc:spChg chg="del">
          <ac:chgData name="Sophie LE MONTAGNER" userId="16d369135d8a99f7" providerId="LiveId" clId="{5BBC393D-96A5-4783-BA71-F9FFB2EA8518}" dt="2023-04-04T08:07:11.160" v="1310" actId="478"/>
          <ac:spMkLst>
            <pc:docMk/>
            <pc:sldMk cId="1743235640" sldId="350"/>
            <ac:spMk id="8" creationId="{8A0CAF6B-5914-4E2F-90A1-4B2D92D5ADC0}"/>
          </ac:spMkLst>
        </pc:spChg>
      </pc:sldChg>
      <pc:sldChg chg="addSp delSp modSp mod">
        <pc:chgData name="Sophie LE MONTAGNER" userId="16d369135d8a99f7" providerId="LiveId" clId="{5BBC393D-96A5-4783-BA71-F9FFB2EA8518}" dt="2023-04-04T08:08:18.060" v="1317" actId="1076"/>
        <pc:sldMkLst>
          <pc:docMk/>
          <pc:sldMk cId="2439656135" sldId="2524"/>
        </pc:sldMkLst>
        <pc:spChg chg="mod">
          <ac:chgData name="Sophie LE MONTAGNER" userId="16d369135d8a99f7" providerId="LiveId" clId="{5BBC393D-96A5-4783-BA71-F9FFB2EA8518}" dt="2023-04-03T07:32:37.404" v="16" actId="20577"/>
          <ac:spMkLst>
            <pc:docMk/>
            <pc:sldMk cId="2439656135" sldId="2524"/>
            <ac:spMk id="2" creationId="{14801ABD-7339-4C70-82A3-696BE8EF14DF}"/>
          </ac:spMkLst>
        </pc:spChg>
        <pc:spChg chg="mod">
          <ac:chgData name="Sophie LE MONTAGNER" userId="16d369135d8a99f7" providerId="LiveId" clId="{5BBC393D-96A5-4783-BA71-F9FFB2EA8518}" dt="2023-04-03T07:32:50.229" v="38" actId="20577"/>
          <ac:spMkLst>
            <pc:docMk/>
            <pc:sldMk cId="2439656135" sldId="2524"/>
            <ac:spMk id="6" creationId="{849EBC96-F2B6-43D3-A761-898E1D269BC3}"/>
          </ac:spMkLst>
        </pc:spChg>
        <pc:picChg chg="del mod">
          <ac:chgData name="Sophie LE MONTAGNER" userId="16d369135d8a99f7" providerId="LiveId" clId="{5BBC393D-96A5-4783-BA71-F9FFB2EA8518}" dt="2023-04-03T07:32:28.062" v="1" actId="478"/>
          <ac:picMkLst>
            <pc:docMk/>
            <pc:sldMk cId="2439656135" sldId="2524"/>
            <ac:picMk id="4" creationId="{4112646D-2DEF-0EFA-3135-A38EBE8223C9}"/>
          </ac:picMkLst>
        </pc:picChg>
        <pc:picChg chg="add mod modCrop">
          <ac:chgData name="Sophie LE MONTAGNER" userId="16d369135d8a99f7" providerId="LiveId" clId="{5BBC393D-96A5-4783-BA71-F9FFB2EA8518}" dt="2023-04-04T08:08:18.060" v="1317" actId="1076"/>
          <ac:picMkLst>
            <pc:docMk/>
            <pc:sldMk cId="2439656135" sldId="2524"/>
            <ac:picMk id="4" creationId="{DDA30701-F780-7958-9B94-D6ED1CD01A43}"/>
          </ac:picMkLst>
        </pc:picChg>
      </pc:sldChg>
      <pc:sldChg chg="modSp mod">
        <pc:chgData name="Sophie LE MONTAGNER" userId="16d369135d8a99f7" providerId="LiveId" clId="{5BBC393D-96A5-4783-BA71-F9FFB2EA8518}" dt="2023-04-03T07:33:21.514" v="93" actId="20577"/>
        <pc:sldMkLst>
          <pc:docMk/>
          <pc:sldMk cId="3073952723" sldId="2542"/>
        </pc:sldMkLst>
        <pc:spChg chg="mod">
          <ac:chgData name="Sophie LE MONTAGNER" userId="16d369135d8a99f7" providerId="LiveId" clId="{5BBC393D-96A5-4783-BA71-F9FFB2EA8518}" dt="2023-04-03T07:33:21.514" v="93" actId="20577"/>
          <ac:spMkLst>
            <pc:docMk/>
            <pc:sldMk cId="3073952723" sldId="2542"/>
            <ac:spMk id="3" creationId="{DFAC49BB-2A43-3044-A25D-E47CCA9F58CF}"/>
          </ac:spMkLst>
        </pc:spChg>
      </pc:sldChg>
      <pc:sldChg chg="addSp modSp mod modNotesTx">
        <pc:chgData name="Sophie LE MONTAGNER" userId="16d369135d8a99f7" providerId="LiveId" clId="{5BBC393D-96A5-4783-BA71-F9FFB2EA8518}" dt="2023-04-04T08:06:47.560" v="1306" actId="20577"/>
        <pc:sldMkLst>
          <pc:docMk/>
          <pc:sldMk cId="2415901178" sldId="2581"/>
        </pc:sldMkLst>
        <pc:spChg chg="mod">
          <ac:chgData name="Sophie LE MONTAGNER" userId="16d369135d8a99f7" providerId="LiveId" clId="{5BBC393D-96A5-4783-BA71-F9FFB2EA8518}" dt="2023-04-04T08:06:47.560" v="1306" actId="20577"/>
          <ac:spMkLst>
            <pc:docMk/>
            <pc:sldMk cId="2415901178" sldId="2581"/>
            <ac:spMk id="2" creationId="{2056D933-EB00-5894-E8EE-B60848DC04E3}"/>
          </ac:spMkLst>
        </pc:spChg>
        <pc:spChg chg="add mod">
          <ac:chgData name="Sophie LE MONTAGNER" userId="16d369135d8a99f7" providerId="LiveId" clId="{5BBC393D-96A5-4783-BA71-F9FFB2EA8518}" dt="2023-04-03T07:41:59.845" v="487" actId="14100"/>
          <ac:spMkLst>
            <pc:docMk/>
            <pc:sldMk cId="2415901178" sldId="2581"/>
            <ac:spMk id="3" creationId="{5F28ED21-DDF4-9C16-D100-6BAA028F492F}"/>
          </ac:spMkLst>
        </pc:spChg>
        <pc:spChg chg="add mod">
          <ac:chgData name="Sophie LE MONTAGNER" userId="16d369135d8a99f7" providerId="LiveId" clId="{5BBC393D-96A5-4783-BA71-F9FFB2EA8518}" dt="2023-04-03T07:41:46.289" v="482" actId="208"/>
          <ac:spMkLst>
            <pc:docMk/>
            <pc:sldMk cId="2415901178" sldId="2581"/>
            <ac:spMk id="4" creationId="{B59E35BC-E867-FB37-5430-89AF651F5305}"/>
          </ac:spMkLst>
        </pc:spChg>
        <pc:spChg chg="mod">
          <ac:chgData name="Sophie LE MONTAGNER" userId="16d369135d8a99f7" providerId="LiveId" clId="{5BBC393D-96A5-4783-BA71-F9FFB2EA8518}" dt="2023-04-03T07:37:57.357" v="332" actId="20577"/>
          <ac:spMkLst>
            <pc:docMk/>
            <pc:sldMk cId="2415901178" sldId="2581"/>
            <ac:spMk id="7" creationId="{772F747D-CD9E-A3AA-27B7-51BBE976A78B}"/>
          </ac:spMkLst>
        </pc:spChg>
        <pc:spChg chg="mod">
          <ac:chgData name="Sophie LE MONTAGNER" userId="16d369135d8a99f7" providerId="LiveId" clId="{5BBC393D-96A5-4783-BA71-F9FFB2EA8518}" dt="2023-04-03T07:39:43.513" v="340" actId="20577"/>
          <ac:spMkLst>
            <pc:docMk/>
            <pc:sldMk cId="2415901178" sldId="2581"/>
            <ac:spMk id="8" creationId="{8664F654-5812-D027-F163-3ABDEDBA2597}"/>
          </ac:spMkLst>
        </pc:spChg>
        <pc:spChg chg="mod">
          <ac:chgData name="Sophie LE MONTAGNER" userId="16d369135d8a99f7" providerId="LiveId" clId="{5BBC393D-96A5-4783-BA71-F9FFB2EA8518}" dt="2023-04-03T07:39:52.895" v="354" actId="20577"/>
          <ac:spMkLst>
            <pc:docMk/>
            <pc:sldMk cId="2415901178" sldId="2581"/>
            <ac:spMk id="9" creationId="{FFD8C417-5802-B3A9-04C8-A1E6C2AE5060}"/>
          </ac:spMkLst>
        </pc:spChg>
        <pc:spChg chg="mod">
          <ac:chgData name="Sophie LE MONTAGNER" userId="16d369135d8a99f7" providerId="LiveId" clId="{5BBC393D-96A5-4783-BA71-F9FFB2EA8518}" dt="2023-04-03T07:36:47.423" v="225" actId="20577"/>
          <ac:spMkLst>
            <pc:docMk/>
            <pc:sldMk cId="2415901178" sldId="2581"/>
            <ac:spMk id="27" creationId="{B6B361FC-3F01-3343-2293-10AF08F8FC43}"/>
          </ac:spMkLst>
        </pc:spChg>
        <pc:spChg chg="mod">
          <ac:chgData name="Sophie LE MONTAGNER" userId="16d369135d8a99f7" providerId="LiveId" clId="{5BBC393D-96A5-4783-BA71-F9FFB2EA8518}" dt="2023-04-03T07:37:43.410" v="318" actId="20577"/>
          <ac:spMkLst>
            <pc:docMk/>
            <pc:sldMk cId="2415901178" sldId="2581"/>
            <ac:spMk id="28" creationId="{217F0F74-1744-E182-6537-BEAF4F00A102}"/>
          </ac:spMkLst>
        </pc:spChg>
        <pc:spChg chg="mod">
          <ac:chgData name="Sophie LE MONTAGNER" userId="16d369135d8a99f7" providerId="LiveId" clId="{5BBC393D-96A5-4783-BA71-F9FFB2EA8518}" dt="2023-04-03T07:40:54.014" v="468" actId="20577"/>
          <ac:spMkLst>
            <pc:docMk/>
            <pc:sldMk cId="2415901178" sldId="2581"/>
            <ac:spMk id="29" creationId="{A036A273-A920-2111-F815-7DCFE8D3235B}"/>
          </ac:spMkLst>
        </pc:spChg>
        <pc:spChg chg="mod">
          <ac:chgData name="Sophie LE MONTAGNER" userId="16d369135d8a99f7" providerId="LiveId" clId="{5BBC393D-96A5-4783-BA71-F9FFB2EA8518}" dt="2023-04-03T07:43:37.828" v="626" actId="20577"/>
          <ac:spMkLst>
            <pc:docMk/>
            <pc:sldMk cId="2415901178" sldId="2581"/>
            <ac:spMk id="30" creationId="{88575C87-DC78-735C-2857-E939807E3B5E}"/>
          </ac:spMkLst>
        </pc:spChg>
        <pc:spChg chg="mod">
          <ac:chgData name="Sophie LE MONTAGNER" userId="16d369135d8a99f7" providerId="LiveId" clId="{5BBC393D-96A5-4783-BA71-F9FFB2EA8518}" dt="2023-04-03T07:45:56.592" v="788" actId="20577"/>
          <ac:spMkLst>
            <pc:docMk/>
            <pc:sldMk cId="2415901178" sldId="2581"/>
            <ac:spMk id="31" creationId="{AB980D60-6148-C2E8-1B09-8F42226A8EE9}"/>
          </ac:spMkLst>
        </pc:spChg>
      </pc:sldChg>
      <pc:sldChg chg="modSp mod">
        <pc:chgData name="Sophie LE MONTAGNER" userId="16d369135d8a99f7" providerId="LiveId" clId="{5BBC393D-96A5-4783-BA71-F9FFB2EA8518}" dt="2023-04-03T07:55:23.766" v="1288" actId="114"/>
        <pc:sldMkLst>
          <pc:docMk/>
          <pc:sldMk cId="460085281" sldId="2585"/>
        </pc:sldMkLst>
        <pc:spChg chg="mod">
          <ac:chgData name="Sophie LE MONTAGNER" userId="16d369135d8a99f7" providerId="LiveId" clId="{5BBC393D-96A5-4783-BA71-F9FFB2EA8518}" dt="2023-04-03T07:55:23.766" v="1288" actId="114"/>
          <ac:spMkLst>
            <pc:docMk/>
            <pc:sldMk cId="460085281" sldId="2585"/>
            <ac:spMk id="9" creationId="{1596962D-D4BC-C10F-D443-F7A081E9458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F18C0A-701F-4CE6-A7F9-81B5E25BD18F}" type="datetime1">
              <a:rPr lang="fr-FR" smtClean="0"/>
              <a:t>04/04/2023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4999C6-215D-4782-934D-6E91C64045AB}" type="datetime1">
              <a:rPr lang="fr-FR" noProof="0" smtClean="0"/>
              <a:t>04/04/2023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20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 étapes qui se traduisent chacune par un ou des livrables</a:t>
            </a:r>
          </a:p>
          <a:p>
            <a:r>
              <a:rPr lang="fr-FR" dirty="0"/>
              <a:t>1/ le besoin de DWFA et le dictionnaire de données</a:t>
            </a:r>
          </a:p>
          <a:p>
            <a:r>
              <a:rPr lang="fr-FR" dirty="0"/>
              <a:t>2/ Mise en forme</a:t>
            </a:r>
          </a:p>
          <a:p>
            <a:r>
              <a:rPr lang="fr-FR" dirty="0"/>
              <a:t>3/ dans notre cas pas eu lieu (~mentor)</a:t>
            </a:r>
          </a:p>
          <a:p>
            <a:r>
              <a:rPr lang="fr-FR" dirty="0"/>
              <a:t>4/ choix de python car gros volume de données</a:t>
            </a:r>
          </a:p>
          <a:p>
            <a:r>
              <a:rPr lang="fr-FR" dirty="0"/>
              <a:t>5/ choix de Tableau software = choix perso car déjà fait power BI et volonté d’apprendre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6703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0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454735"/>
            <a:ext cx="8866207" cy="5436000"/>
          </a:xfrm>
          <a:prstGeom prst="rect">
            <a:avLst/>
          </a:prstGeom>
          <a:solidFill>
            <a:srgbClr val="2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rgbClr val="F2CA52"/>
                </a:solidFill>
                <a:latin typeface="Univers" panose="020B0503020202020204" pitchFamily="34" charset="0"/>
              </a:defRPr>
            </a:lvl1pPr>
          </a:lstStyle>
          <a:p>
            <a:pPr rtl="0"/>
            <a:r>
              <a:rPr lang="fr-FR" noProof="0" dirty="0"/>
              <a:t>CLIQUEZ POUR AJOUTER UN 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0309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rgbClr val="F2CA52"/>
                </a:solidFill>
                <a:latin typeface="Univers Condensed" panose="020B050602020205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 dirty="0"/>
              <a:t>LE SOUS-TITRE SE PLACE ICI</a:t>
            </a:r>
          </a:p>
        </p:txBody>
      </p:sp>
      <p:sp>
        <p:nvSpPr>
          <p:cNvPr id="5" name="Form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2432493"/>
            <a:ext cx="1" cy="2188805"/>
          </a:xfrm>
          <a:prstGeom prst="line">
            <a:avLst/>
          </a:prstGeom>
          <a:ln w="25400">
            <a:solidFill>
              <a:srgbClr val="F2CA5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’image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8" name="Espace réservé d’image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6" name="Forme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Cliquez pour ajouter </a:t>
            </a:r>
            <a:br>
              <a:rPr lang="fr-FR" noProof="0"/>
            </a:br>
            <a:r>
              <a:rPr lang="fr-FR" noProof="0"/>
              <a:t>Titre de la diapositive ici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au graphique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fr-FR" noProof="0"/>
              <a:t>CLIQUEZ POUR MODIFIER LE STYLE DU TITRE DE MASQUE</a:t>
            </a:r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SOUS-TITRE ICI</a:t>
            </a:r>
          </a:p>
        </p:txBody>
      </p:sp>
      <p:sp>
        <p:nvSpPr>
          <p:cNvPr id="4" name="Espace réservé du tableau 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Cliquez pour ajouter </a:t>
            </a:r>
            <a:br>
              <a:rPr lang="fr-FR" noProof="0"/>
            </a:br>
            <a:r>
              <a:rPr lang="fr-FR" noProof="0"/>
              <a:t>Titre de la diapositive ici</a:t>
            </a:r>
          </a:p>
        </p:txBody>
      </p:sp>
      <p:sp>
        <p:nvSpPr>
          <p:cNvPr id="9" name="Forme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’image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fr-FR" noProof="0"/>
              <a:t>Cliquez pour modifier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9" name="Espace réservé du contenu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rtlCol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>
                <a:solidFill>
                  <a:schemeClr val="bg1"/>
                </a:solidFill>
              </a:rPr>
              <a:t>Rapport annuel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DBC71C-913C-1C35-DBB5-B5C19FDF6387}"/>
              </a:ext>
            </a:extLst>
          </p:cNvPr>
          <p:cNvSpPr txBox="1"/>
          <p:nvPr userDrawn="1"/>
        </p:nvSpPr>
        <p:spPr>
          <a:xfrm>
            <a:off x="11439525" y="6075144"/>
            <a:ext cx="587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7782931A-7D25-4B4B-9464-57AE418934A3}" type="slidenum">
              <a:rPr lang="fr-FR" noProof="0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56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66" y="-139146"/>
            <a:ext cx="3586162" cy="6997143"/>
          </a:xfrm>
          <a:prstGeom prst="rect">
            <a:avLst/>
          </a:prstGeom>
          <a:solidFill>
            <a:srgbClr val="2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rgbClr val="F2CA52"/>
                </a:solidFill>
                <a:latin typeface="Univers" panose="020B0503020202020204" pitchFamily="34" charset="0"/>
              </a:defRPr>
            </a:lvl1pPr>
          </a:lstStyle>
          <a:p>
            <a:pPr marL="0" lvl="0" rtl="0"/>
            <a:r>
              <a:rPr lang="fr-FR" noProof="0" dirty="0"/>
              <a:t>Ordre du jour</a:t>
            </a:r>
          </a:p>
        </p:txBody>
      </p:sp>
      <p:sp>
        <p:nvSpPr>
          <p:cNvPr id="29" name="Espace réservé d’image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3" name="Espace réservé du texte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4" name="Espace réservé du texte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5" name="Espace réservé du texte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6" name="Espace réservé du texte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42" name="Form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387272"/>
            <a:ext cx="0" cy="1930310"/>
          </a:xfrm>
          <a:prstGeom prst="line">
            <a:avLst/>
          </a:prstGeom>
          <a:ln w="19050">
            <a:solidFill>
              <a:srgbClr val="F2CA5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 rtl="0"/>
            <a:r>
              <a:rPr lang="fr-FR" noProof="0"/>
              <a:t>Cliquez pour modifier le titre du Master </a:t>
            </a:r>
            <a:br>
              <a:rPr lang="fr-FR" noProof="0"/>
            </a:br>
            <a:r>
              <a:rPr lang="fr-FR" noProof="0"/>
              <a:t>style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fr-FR" noProof="0"/>
              <a:t>Cliquez pour ajouter un titre ici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Forme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  <a:br>
              <a:rPr lang="fr-FR" noProof="0"/>
            </a:br>
            <a:r>
              <a:rPr lang="fr-FR" noProof="0"/>
              <a:t>Style du titre du Master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fr-FR" noProof="0">
              <a:latin typeface="+mn-lt"/>
            </a:endParaRP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fr-FR" noProof="0"/>
              <a:t>Cliquez pour ajouter un titre ici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Forme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6" name="Espace réservé du texte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fr-FR" noProof="0"/>
              <a:t>Cliquez pour </a:t>
            </a:r>
            <a:br>
              <a:rPr lang="fr-FR" noProof="0"/>
            </a:br>
            <a:r>
              <a:rPr lang="fr-FR" noProof="0"/>
              <a:t>Ajouter Titre</a:t>
            </a:r>
          </a:p>
        </p:txBody>
      </p:sp>
      <p:sp>
        <p:nvSpPr>
          <p:cNvPr id="6" name="Form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Titr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Univers Condensed" panose="020B0506020202050204" pitchFamily="34" charset="0"/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rgbClr val="2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rgbClr val="F2CA52"/>
                </a:solidFill>
                <a:latin typeface="Univers Condensed" panose="020B0506020202050204" pitchFamily="34" charset="0"/>
              </a:defRPr>
            </a:lvl1pPr>
          </a:lstStyle>
          <a:p>
            <a:pPr rtl="0"/>
            <a:r>
              <a:rPr lang="fr-FR" noProof="0"/>
              <a:t>En-tête de section</a:t>
            </a:r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D3D15F70-4ACE-D497-882F-68BBD798AD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83698" y="465532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30000">
                <a:solidFill>
                  <a:srgbClr val="F2CA52">
                    <a:alpha val="20000"/>
                  </a:srgbClr>
                </a:solidFill>
                <a:latin typeface="Univers" panose="020B0503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55CE402-860D-C63C-CB5B-CD19221CD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C6EC0B-16DD-3C1F-C7D4-32434D1C09BD}"/>
              </a:ext>
            </a:extLst>
          </p:cNvPr>
          <p:cNvSpPr txBox="1"/>
          <p:nvPr userDrawn="1"/>
        </p:nvSpPr>
        <p:spPr>
          <a:xfrm>
            <a:off x="11439525" y="6075144"/>
            <a:ext cx="587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7782931A-7D25-4B4B-9464-57AE418934A3}" type="slidenum">
              <a:rPr lang="fr-FR" noProof="0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6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00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4" r:id="rId2"/>
    <p:sldLayoutId id="2147483711" r:id="rId3"/>
    <p:sldLayoutId id="2147483712" r:id="rId4"/>
    <p:sldLayoutId id="2147483704" r:id="rId5"/>
    <p:sldLayoutId id="2147483702" r:id="rId6"/>
    <p:sldLayoutId id="2147483700" r:id="rId7"/>
    <p:sldLayoutId id="2147483696" r:id="rId8"/>
    <p:sldLayoutId id="2147483687" r:id="rId9"/>
    <p:sldLayoutId id="2147483722" r:id="rId10"/>
    <p:sldLayoutId id="2147483726" r:id="rId11"/>
    <p:sldLayoutId id="2147483675" r:id="rId12"/>
    <p:sldLayoutId id="2147483677" r:id="rId13"/>
    <p:sldLayoutId id="2147483729" r:id="rId14"/>
    <p:sldLayoutId id="2147483728" r:id="rId15"/>
    <p:sldLayoutId id="214748373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Univers" panose="020B0503020202020204" pitchFamily="34" charset="0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02420"/>
            <a:ext cx="6659881" cy="1490587"/>
          </a:xfrm>
        </p:spPr>
        <p:txBody>
          <a:bodyPr rtlCol="0"/>
          <a:lstStyle/>
          <a:p>
            <a:pPr rtl="0"/>
            <a:r>
              <a:rPr lang="fr-FR" dirty="0"/>
              <a:t>Tableau de bord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fr-FR" dirty="0"/>
              <a:t>Déroulement</a:t>
            </a:r>
          </a:p>
          <a:p>
            <a:pPr rtl="0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A30701-F780-7958-9B94-D6ED1CD01A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60" t="8737" r="29305" b="13869"/>
          <a:stretch/>
        </p:blipFill>
        <p:spPr>
          <a:xfrm>
            <a:off x="7055370" y="3429000"/>
            <a:ext cx="3842479" cy="242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CC12AB6B-2397-478A-BF32-BF0AFF5D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4371779"/>
            <a:ext cx="2727803" cy="1025525"/>
          </a:xfrm>
        </p:spPr>
        <p:txBody>
          <a:bodyPr rtlCol="0"/>
          <a:lstStyle/>
          <a:p>
            <a:pPr rtl="0"/>
            <a:r>
              <a:rPr lang="fr-FR" sz="4400" dirty="0"/>
              <a:t>Déroulé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AC49BB-2A43-3044-A25D-E47CCA9F58CF}"/>
              </a:ext>
            </a:extLst>
          </p:cNvPr>
          <p:cNvSpPr txBox="1"/>
          <p:nvPr/>
        </p:nvSpPr>
        <p:spPr>
          <a:xfrm>
            <a:off x="4272197" y="1573967"/>
            <a:ext cx="679054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>
              <a:spcBef>
                <a:spcPts val="1200"/>
              </a:spcBef>
              <a:buAutoNum type="arabicPeriod"/>
            </a:pPr>
            <a:r>
              <a:rPr lang="fr-FR" sz="3200" dirty="0">
                <a:latin typeface="Univers" panose="020B0503020202020204" pitchFamily="34" charset="0"/>
              </a:rPr>
              <a:t>Processus de création</a:t>
            </a:r>
          </a:p>
          <a:p>
            <a:pPr marL="539750" indent="-539750">
              <a:spcBef>
                <a:spcPts val="1200"/>
              </a:spcBef>
              <a:buAutoNum type="arabicPeriod"/>
            </a:pPr>
            <a:r>
              <a:rPr lang="fr-FR" sz="3200" dirty="0">
                <a:latin typeface="Univers" panose="020B0503020202020204" pitchFamily="34" charset="0"/>
              </a:rPr>
              <a:t>Présentation du tableau de bord</a:t>
            </a:r>
          </a:p>
        </p:txBody>
      </p:sp>
    </p:spTree>
    <p:extLst>
      <p:ext uri="{BB962C8B-B14F-4D97-AF65-F5344CB8AC3E}">
        <p14:creationId xmlns:p14="http://schemas.microsoft.com/office/powerpoint/2010/main" val="307395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56D933-EB00-5894-E8EE-B60848DC04E3}"/>
              </a:ext>
            </a:extLst>
          </p:cNvPr>
          <p:cNvSpPr txBox="1"/>
          <p:nvPr/>
        </p:nvSpPr>
        <p:spPr>
          <a:xfrm>
            <a:off x="0" y="0"/>
            <a:ext cx="12192000" cy="1084521"/>
          </a:xfrm>
          <a:prstGeom prst="rect">
            <a:avLst/>
          </a:prstGeom>
          <a:solidFill>
            <a:srgbClr val="282B59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2800" dirty="0">
                <a:solidFill>
                  <a:srgbClr val="F2CA52"/>
                </a:solidFill>
              </a:rPr>
              <a:t>Le processus de création de tableau de bord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1F5A1F5-5D41-68FD-F214-18A092C21718}"/>
              </a:ext>
            </a:extLst>
          </p:cNvPr>
          <p:cNvSpPr/>
          <p:nvPr/>
        </p:nvSpPr>
        <p:spPr>
          <a:xfrm>
            <a:off x="812800" y="2512056"/>
            <a:ext cx="1857829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Analyser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D16C739-1B08-199C-8AAE-42C735078F1A}"/>
              </a:ext>
            </a:extLst>
          </p:cNvPr>
          <p:cNvSpPr/>
          <p:nvPr/>
        </p:nvSpPr>
        <p:spPr>
          <a:xfrm>
            <a:off x="3107871" y="2512056"/>
            <a:ext cx="1857829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Modéliser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72F747D-CD9E-A3AA-27B7-51BBE976A78B}"/>
              </a:ext>
            </a:extLst>
          </p:cNvPr>
          <p:cNvSpPr/>
          <p:nvPr/>
        </p:nvSpPr>
        <p:spPr>
          <a:xfrm>
            <a:off x="5402942" y="2512056"/>
            <a:ext cx="1857829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Présenter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664F654-5812-D027-F163-3ABDEDBA2597}"/>
              </a:ext>
            </a:extLst>
          </p:cNvPr>
          <p:cNvSpPr/>
          <p:nvPr/>
        </p:nvSpPr>
        <p:spPr>
          <a:xfrm>
            <a:off x="7698013" y="2512056"/>
            <a:ext cx="1857829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Préparer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FD8C417-5802-B3A9-04C8-A1E6C2AE5060}"/>
              </a:ext>
            </a:extLst>
          </p:cNvPr>
          <p:cNvSpPr/>
          <p:nvPr/>
        </p:nvSpPr>
        <p:spPr>
          <a:xfrm>
            <a:off x="9993085" y="2512056"/>
            <a:ext cx="1857829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Construire</a:t>
            </a:r>
          </a:p>
        </p:txBody>
      </p:sp>
      <p:pic>
        <p:nvPicPr>
          <p:cNvPr id="11" name="Graphique 10" descr="Loupe avec un remplissage uni">
            <a:extLst>
              <a:ext uri="{FF2B5EF4-FFF2-40B4-BE49-F238E27FC236}">
                <a16:creationId xmlns:a16="http://schemas.microsoft.com/office/drawing/2014/main" id="{2DE219BC-2731-724A-0F47-71824DE13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4514" y="1421459"/>
            <a:ext cx="914400" cy="914400"/>
          </a:xfrm>
          <a:prstGeom prst="rect">
            <a:avLst/>
          </a:prstGeom>
        </p:spPr>
      </p:pic>
      <p:pic>
        <p:nvPicPr>
          <p:cNvPr id="15" name="Graphique 14" descr="Ampoule et crayon avec un remplissage uni">
            <a:extLst>
              <a:ext uri="{FF2B5EF4-FFF2-40B4-BE49-F238E27FC236}">
                <a16:creationId xmlns:a16="http://schemas.microsoft.com/office/drawing/2014/main" id="{35A073E5-5E9F-5266-61E7-A1688E984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9585" y="1421459"/>
            <a:ext cx="914400" cy="914400"/>
          </a:xfrm>
          <a:prstGeom prst="rect">
            <a:avLst/>
          </a:prstGeom>
        </p:spPr>
      </p:pic>
      <p:pic>
        <p:nvPicPr>
          <p:cNvPr id="17" name="Graphique 16" descr="Mille avec un remplissage uni">
            <a:extLst>
              <a:ext uri="{FF2B5EF4-FFF2-40B4-BE49-F238E27FC236}">
                <a16:creationId xmlns:a16="http://schemas.microsoft.com/office/drawing/2014/main" id="{6BB2E3E1-D01E-70A4-5A32-F5A9846A6B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0286" y="1421459"/>
            <a:ext cx="914400" cy="914400"/>
          </a:xfrm>
          <a:prstGeom prst="rect">
            <a:avLst/>
          </a:prstGeom>
        </p:spPr>
      </p:pic>
      <p:pic>
        <p:nvPicPr>
          <p:cNvPr id="19" name="Graphique 18" descr="Base de données avec un remplissage uni">
            <a:extLst>
              <a:ext uri="{FF2B5EF4-FFF2-40B4-BE49-F238E27FC236}">
                <a16:creationId xmlns:a16="http://schemas.microsoft.com/office/drawing/2014/main" id="{9075E0AB-AFE3-F6C8-878D-3800137622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55215" y="1421459"/>
            <a:ext cx="914400" cy="914400"/>
          </a:xfrm>
          <a:prstGeom prst="rect">
            <a:avLst/>
          </a:prstGeom>
        </p:spPr>
      </p:pic>
      <p:pic>
        <p:nvPicPr>
          <p:cNvPr id="21" name="Graphique 20" descr="Engrenage avec un remplissage uni">
            <a:extLst>
              <a:ext uri="{FF2B5EF4-FFF2-40B4-BE49-F238E27FC236}">
                <a16:creationId xmlns:a16="http://schemas.microsoft.com/office/drawing/2014/main" id="{B02761D5-4E7E-786F-C501-F640FD82CF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45627" y="1421459"/>
            <a:ext cx="914400" cy="914400"/>
          </a:xfrm>
          <a:prstGeom prst="rect">
            <a:avLst/>
          </a:prstGeom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1C779145-1788-070B-5D07-127EDB547661}"/>
              </a:ext>
            </a:extLst>
          </p:cNvPr>
          <p:cNvSpPr/>
          <p:nvPr/>
        </p:nvSpPr>
        <p:spPr>
          <a:xfrm>
            <a:off x="9860803" y="232354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2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82B59"/>
                </a:solidFill>
              </a:rPr>
              <a:t>5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53E6598-B8DE-7687-A808-93D65ADBB9CC}"/>
              </a:ext>
            </a:extLst>
          </p:cNvPr>
          <p:cNvSpPr/>
          <p:nvPr/>
        </p:nvSpPr>
        <p:spPr>
          <a:xfrm>
            <a:off x="671214" y="232354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2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82B59"/>
                </a:solidFill>
              </a:rPr>
              <a:t>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3378851-FFBA-C2D3-F483-9CE8F30FF457}"/>
              </a:ext>
            </a:extLst>
          </p:cNvPr>
          <p:cNvSpPr/>
          <p:nvPr/>
        </p:nvSpPr>
        <p:spPr>
          <a:xfrm>
            <a:off x="7544254" y="232354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2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82B59"/>
                </a:solidFill>
              </a:rPr>
              <a:t>4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F58E43F-82A2-8F26-825F-D5AC9D078A5B}"/>
              </a:ext>
            </a:extLst>
          </p:cNvPr>
          <p:cNvSpPr/>
          <p:nvPr/>
        </p:nvSpPr>
        <p:spPr>
          <a:xfrm>
            <a:off x="5233627" y="232354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2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82B59"/>
                </a:solidFill>
              </a:rPr>
              <a:t>3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C1764EE-B7B6-8139-799D-EF6541481628}"/>
              </a:ext>
            </a:extLst>
          </p:cNvPr>
          <p:cNvSpPr/>
          <p:nvPr/>
        </p:nvSpPr>
        <p:spPr>
          <a:xfrm>
            <a:off x="2968438" y="232354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2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82B59"/>
                </a:solidFill>
              </a:rPr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6B361FC-3F01-3343-2293-10AF08F8FC43}"/>
              </a:ext>
            </a:extLst>
          </p:cNvPr>
          <p:cNvSpPr txBox="1"/>
          <p:nvPr/>
        </p:nvSpPr>
        <p:spPr>
          <a:xfrm>
            <a:off x="671214" y="4316822"/>
            <a:ext cx="2125149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A partir du besoin et des données d’entrée: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Formaliser les indicateurs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400" dirty="0">
                <a:sym typeface="Wingdings" panose="05000000000000000000" pitchFamily="2" charset="2"/>
              </a:rPr>
              <a:t>Blue-print</a:t>
            </a:r>
          </a:p>
          <a:p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17F0F74-1744-E182-6537-BEAF4F00A102}"/>
              </a:ext>
            </a:extLst>
          </p:cNvPr>
          <p:cNvSpPr txBox="1"/>
          <p:nvPr/>
        </p:nvSpPr>
        <p:spPr>
          <a:xfrm>
            <a:off x="2929452" y="4316822"/>
            <a:ext cx="2125149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A partir des indicateurs du </a:t>
            </a:r>
            <a:r>
              <a:rPr lang="fr-FR" sz="1400" dirty="0" err="1"/>
              <a:t>blueprint</a:t>
            </a:r>
            <a:r>
              <a:rPr lang="fr-FR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Ebaucher le visuel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400" dirty="0" err="1">
                <a:sym typeface="Wingdings" panose="05000000000000000000" pitchFamily="2" charset="2"/>
              </a:rPr>
              <a:t>Mockup</a:t>
            </a:r>
            <a:endParaRPr lang="fr-F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400" dirty="0">
                <a:sym typeface="Wingdings" panose="05000000000000000000" pitchFamily="2" charset="2"/>
              </a:rPr>
              <a:t>Mise à jour </a:t>
            </a:r>
            <a:r>
              <a:rPr lang="fr-FR" sz="1400" dirty="0" err="1">
                <a:sym typeface="Wingdings" panose="05000000000000000000" pitchFamily="2" charset="2"/>
              </a:rPr>
              <a:t>blueprint</a:t>
            </a:r>
            <a:endParaRPr lang="fr-FR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036A273-A920-2111-F815-7DCFE8D3235B}"/>
              </a:ext>
            </a:extLst>
          </p:cNvPr>
          <p:cNvSpPr txBox="1"/>
          <p:nvPr/>
        </p:nvSpPr>
        <p:spPr>
          <a:xfrm>
            <a:off x="5233627" y="4316822"/>
            <a:ext cx="2125149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Présentation au donneur d’ordre pour modif et validation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400" dirty="0">
                <a:sym typeface="Wingdings" panose="05000000000000000000" pitchFamily="2" charset="2"/>
              </a:rPr>
              <a:t>Mise à jour </a:t>
            </a:r>
            <a:r>
              <a:rPr lang="fr-FR" sz="1400" dirty="0" err="1">
                <a:sym typeface="Wingdings" panose="05000000000000000000" pitchFamily="2" charset="2"/>
              </a:rPr>
              <a:t>blueprint</a:t>
            </a:r>
            <a:endParaRPr lang="fr-F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400" dirty="0">
                <a:sym typeface="Wingdings" panose="05000000000000000000" pitchFamily="2" charset="2"/>
              </a:rPr>
              <a:t>Mise à jour </a:t>
            </a:r>
            <a:r>
              <a:rPr lang="fr-FR" sz="1400" dirty="0" err="1">
                <a:sym typeface="Wingdings" panose="05000000000000000000" pitchFamily="2" charset="2"/>
              </a:rPr>
              <a:t>mockup</a:t>
            </a:r>
            <a:endParaRPr lang="fr-FR" sz="14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8575C87-DC78-735C-2857-E939807E3B5E}"/>
              </a:ext>
            </a:extLst>
          </p:cNvPr>
          <p:cNvSpPr txBox="1"/>
          <p:nvPr/>
        </p:nvSpPr>
        <p:spPr>
          <a:xfrm>
            <a:off x="7564352" y="4320872"/>
            <a:ext cx="2125149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Exploration des données: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Traitement des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Fusion des tables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400" dirty="0">
                <a:sym typeface="Wingdings" panose="05000000000000000000" pitchFamily="2" charset="2"/>
              </a:rPr>
              <a:t>Notebook </a:t>
            </a:r>
            <a:r>
              <a:rPr lang="fr-FR" sz="1400" dirty="0" err="1">
                <a:sym typeface="Wingdings" panose="05000000000000000000" pitchFamily="2" charset="2"/>
              </a:rPr>
              <a:t>jupyter</a:t>
            </a:r>
            <a:endParaRPr lang="fr-F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400" dirty="0">
                <a:sym typeface="Wingdings" panose="05000000000000000000" pitchFamily="2" charset="2"/>
              </a:rPr>
              <a:t>Table globale (format csv)</a:t>
            </a:r>
            <a:endParaRPr lang="fr-FR" sz="14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B980D60-6148-C2E8-1B09-8F42226A8EE9}"/>
              </a:ext>
            </a:extLst>
          </p:cNvPr>
          <p:cNvSpPr txBox="1"/>
          <p:nvPr/>
        </p:nvSpPr>
        <p:spPr>
          <a:xfrm>
            <a:off x="9844911" y="4303657"/>
            <a:ext cx="2125149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Création des visuels: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Feuille de calcul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Tableau de bord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Histoire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400" dirty="0">
                <a:sym typeface="Wingdings" panose="05000000000000000000" pitchFamily="2" charset="2"/>
              </a:rPr>
              <a:t>Histoire Tableau sur public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400" dirty="0">
                <a:sym typeface="Wingdings" panose="05000000000000000000" pitchFamily="2" charset="2"/>
              </a:rPr>
              <a:t>Export au format </a:t>
            </a:r>
            <a:r>
              <a:rPr lang="fr-FR" sz="1400" dirty="0" err="1">
                <a:sym typeface="Wingdings" panose="05000000000000000000" pitchFamily="2" charset="2"/>
              </a:rPr>
              <a:t>pdf</a:t>
            </a:r>
            <a:endParaRPr lang="fr-FR" sz="1400" dirty="0">
              <a:sym typeface="Wingdings" panose="05000000000000000000" pitchFamily="2" charset="2"/>
            </a:endParaRPr>
          </a:p>
        </p:txBody>
      </p:sp>
      <p:sp>
        <p:nvSpPr>
          <p:cNvPr id="3" name="Parenthèse ouvrante 2">
            <a:extLst>
              <a:ext uri="{FF2B5EF4-FFF2-40B4-BE49-F238E27FC236}">
                <a16:creationId xmlns:a16="http://schemas.microsoft.com/office/drawing/2014/main" id="{5F28ED21-DDF4-9C16-D100-6BAA028F492F}"/>
              </a:ext>
            </a:extLst>
          </p:cNvPr>
          <p:cNvSpPr/>
          <p:nvPr/>
        </p:nvSpPr>
        <p:spPr>
          <a:xfrm>
            <a:off x="5083727" y="1274163"/>
            <a:ext cx="169315" cy="522000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arenthèse fermante 3">
            <a:extLst>
              <a:ext uri="{FF2B5EF4-FFF2-40B4-BE49-F238E27FC236}">
                <a16:creationId xmlns:a16="http://schemas.microsoft.com/office/drawing/2014/main" id="{B59E35BC-E867-FB37-5430-89AF651F5305}"/>
              </a:ext>
            </a:extLst>
          </p:cNvPr>
          <p:cNvSpPr/>
          <p:nvPr/>
        </p:nvSpPr>
        <p:spPr>
          <a:xfrm>
            <a:off x="7219441" y="1274164"/>
            <a:ext cx="169315" cy="5201587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90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9E8956-7FBF-EE9E-DFC4-DA769DD0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8" y="4665517"/>
            <a:ext cx="3554429" cy="1025525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96962D-D4BC-C10F-D443-F7A081E94588}"/>
              </a:ext>
            </a:extLst>
          </p:cNvPr>
          <p:cNvSpPr txBox="1"/>
          <p:nvPr/>
        </p:nvSpPr>
        <p:spPr>
          <a:xfrm>
            <a:off x="3997842" y="2073349"/>
            <a:ext cx="7378995" cy="370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FR" sz="2400" dirty="0">
                <a:latin typeface="Univers" panose="020B0503020202020204" pitchFamily="34" charset="0"/>
              </a:rPr>
              <a:t>Les tableaux de bord sont opérationnels et disponible sous Tableau public.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fr-FR" sz="2400" dirty="0">
              <a:latin typeface="Univers" panose="020B0503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FR" sz="2000" i="1" dirty="0">
                <a:latin typeface="Univers" panose="020B0503020202020204" pitchFamily="34" charset="0"/>
              </a:rPr>
              <a:t>Difficultés: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fr-FR" sz="2000" i="1" dirty="0">
                <a:latin typeface="Univers" panose="020B0503020202020204" pitchFamily="34" charset="0"/>
              </a:rPr>
              <a:t>Données manquantes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fr-FR" sz="2000" i="1" dirty="0">
                <a:latin typeface="Univers" panose="020B0503020202020204" pitchFamily="34" charset="0"/>
              </a:rPr>
              <a:t>Des années de référence différentes selon les variables</a:t>
            </a:r>
          </a:p>
        </p:txBody>
      </p:sp>
    </p:spTree>
    <p:extLst>
      <p:ext uri="{BB962C8B-B14F-4D97-AF65-F5344CB8AC3E}">
        <p14:creationId xmlns:p14="http://schemas.microsoft.com/office/powerpoint/2010/main" val="46008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2CA52"/>
                </a:solidFill>
              </a:rPr>
              <a:t>Merci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87CE19-F795-8240-B223-A5CA7C9DE0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F2CA52"/>
                </a:solidFill>
                <a:cs typeface="Biome Light" panose="020B0303030204020804" pitchFamily="34" charset="0"/>
              </a:rPr>
              <a:t>Pour votre écoute.</a:t>
            </a:r>
          </a:p>
          <a:p>
            <a:pPr rtl="0"/>
            <a:r>
              <a:rPr lang="fr-FR" dirty="0">
                <a:solidFill>
                  <a:srgbClr val="F2CA52"/>
                </a:solidFill>
                <a:cs typeface="Biome Light" panose="020B0303030204020804" pitchFamily="34" charset="0"/>
              </a:rPr>
              <a:t>Des questions?</a:t>
            </a:r>
          </a:p>
          <a:p>
            <a:pPr rtl="0"/>
            <a:endParaRPr lang="fr-FR" dirty="0">
              <a:solidFill>
                <a:srgbClr val="F2CA52"/>
              </a:solidFill>
            </a:endParaRPr>
          </a:p>
        </p:txBody>
      </p:sp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61C310CF-B3C5-EF9A-1B43-42949473C0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107_TF55702786" id="{6181B7A7-91EB-4500-949A-DEA5016612DB}" vid="{79F679B7-4304-4B26-9984-C6C1193B8C1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élégante et classique à la fois</Template>
  <TotalTime>774</TotalTime>
  <Words>213</Words>
  <Application>Microsoft Office PowerPoint</Application>
  <PresentationFormat>Grand écran</PresentationFormat>
  <Paragraphs>55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Constantia</vt:lpstr>
      <vt:lpstr>Helvetica Light</vt:lpstr>
      <vt:lpstr>Univers</vt:lpstr>
      <vt:lpstr>Univers Condensed</vt:lpstr>
      <vt:lpstr>Wingdings</vt:lpstr>
      <vt:lpstr>Thème Office</vt:lpstr>
      <vt:lpstr>Tableau de bord</vt:lpstr>
      <vt:lpstr>Déroulé</vt:lpstr>
      <vt:lpstr>Présentation PowerPoint</vt:lpstr>
      <vt:lpstr>Conclusion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CLIQUEZ POUR AJOUTER UN TITRE</dc:title>
  <dc:creator>Sophie LE MONTAGNER</dc:creator>
  <cp:lastModifiedBy>Sophie LE MONTAGNER</cp:lastModifiedBy>
  <cp:revision>4</cp:revision>
  <dcterms:created xsi:type="dcterms:W3CDTF">2022-09-07T16:25:17Z</dcterms:created>
  <dcterms:modified xsi:type="dcterms:W3CDTF">2023-04-04T08:08:20Z</dcterms:modified>
</cp:coreProperties>
</file>