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24" r:id="rId2"/>
    <p:sldId id="2542" r:id="rId3"/>
    <p:sldId id="2581" r:id="rId4"/>
    <p:sldId id="2585" r:id="rId5"/>
    <p:sldId id="350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B59"/>
    <a:srgbClr val="F2CA52"/>
    <a:srgbClr val="5DAAB0"/>
    <a:srgbClr val="3B7579"/>
    <a:srgbClr val="AAD3D6"/>
    <a:srgbClr val="418287"/>
    <a:srgbClr val="DFE3E9"/>
    <a:srgbClr val="1F1F26"/>
    <a:srgbClr val="D6DBE2"/>
    <a:srgbClr val="CCD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65C60-198F-4C4E-B933-7093E379CEF4}" v="151" dt="2022-10-11T07:59:24.34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2934" autoAdjust="0"/>
  </p:normalViewPr>
  <p:slideViewPr>
    <p:cSldViewPr snapToGrid="0" snapToObjects="1" showGuides="1">
      <p:cViewPr varScale="1">
        <p:scale>
          <a:sx n="43" d="100"/>
          <a:sy n="43" d="100"/>
        </p:scale>
        <p:origin x="1508" y="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1" d="100"/>
          <a:sy n="81" d="100"/>
        </p:scale>
        <p:origin x="21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LE MONTAGNER" userId="16d369135d8a99f7" providerId="LiveId" clId="{8D665C60-198F-4C4E-B933-7093E379CEF4}"/>
    <pc:docChg chg="undo custSel addSld delSld modSld">
      <pc:chgData name="Sophie LE MONTAGNER" userId="16d369135d8a99f7" providerId="LiveId" clId="{8D665C60-198F-4C4E-B933-7093E379CEF4}" dt="2022-10-17T07:11:33.728" v="3530" actId="20577"/>
      <pc:docMkLst>
        <pc:docMk/>
      </pc:docMkLst>
      <pc:sldChg chg="addSp delSp modSp mod">
        <pc:chgData name="Sophie LE MONTAGNER" userId="16d369135d8a99f7" providerId="LiveId" clId="{8D665C60-198F-4C4E-B933-7093E379CEF4}" dt="2022-10-11T08:01:37.769" v="2545" actId="20577"/>
        <pc:sldMkLst>
          <pc:docMk/>
          <pc:sldMk cId="2439656135" sldId="2524"/>
        </pc:sldMkLst>
        <pc:spChg chg="mod">
          <ac:chgData name="Sophie LE MONTAGNER" userId="16d369135d8a99f7" providerId="LiveId" clId="{8D665C60-198F-4C4E-B933-7093E379CEF4}" dt="2022-10-11T08:01:05.153" v="2523" actId="20577"/>
          <ac:spMkLst>
            <pc:docMk/>
            <pc:sldMk cId="2439656135" sldId="2524"/>
            <ac:spMk id="2" creationId="{14801ABD-7339-4C70-82A3-696BE8EF14DF}"/>
          </ac:spMkLst>
        </pc:spChg>
        <pc:spChg chg="mod">
          <ac:chgData name="Sophie LE MONTAGNER" userId="16d369135d8a99f7" providerId="LiveId" clId="{8D665C60-198F-4C4E-B933-7093E379CEF4}" dt="2022-10-11T08:01:37.769" v="2545" actId="20577"/>
          <ac:spMkLst>
            <pc:docMk/>
            <pc:sldMk cId="2439656135" sldId="2524"/>
            <ac:spMk id="6" creationId="{849EBC96-F2B6-43D3-A761-898E1D269BC3}"/>
          </ac:spMkLst>
        </pc:spChg>
        <pc:picChg chg="add mod">
          <ac:chgData name="Sophie LE MONTAGNER" userId="16d369135d8a99f7" providerId="LiveId" clId="{8D665C60-198F-4C4E-B933-7093E379CEF4}" dt="2022-10-11T08:00:43.479" v="2488" actId="1076"/>
          <ac:picMkLst>
            <pc:docMk/>
            <pc:sldMk cId="2439656135" sldId="2524"/>
            <ac:picMk id="4" creationId="{4112646D-2DEF-0EFA-3135-A38EBE8223C9}"/>
          </ac:picMkLst>
        </pc:picChg>
        <pc:picChg chg="del">
          <ac:chgData name="Sophie LE MONTAGNER" userId="16d369135d8a99f7" providerId="LiveId" clId="{8D665C60-198F-4C4E-B933-7093E379CEF4}" dt="2022-10-11T07:59:24.341" v="2486" actId="478"/>
          <ac:picMkLst>
            <pc:docMk/>
            <pc:sldMk cId="2439656135" sldId="2524"/>
            <ac:picMk id="5" creationId="{F94C9F7C-E627-A657-7A91-1D3ECB921919}"/>
          </ac:picMkLst>
        </pc:picChg>
        <pc:picChg chg="del">
          <ac:chgData name="Sophie LE MONTAGNER" userId="16d369135d8a99f7" providerId="LiveId" clId="{8D665C60-198F-4C4E-B933-7093E379CEF4}" dt="2022-10-10T07:58:13.159" v="0" actId="478"/>
          <ac:picMkLst>
            <pc:docMk/>
            <pc:sldMk cId="2439656135" sldId="2524"/>
            <ac:picMk id="1026" creationId="{46A57BB5-EEFF-4BB0-0F52-125893A24CF4}"/>
          </ac:picMkLst>
        </pc:picChg>
      </pc:sldChg>
      <pc:sldChg chg="addSp delSp modSp mod">
        <pc:chgData name="Sophie LE MONTAGNER" userId="16d369135d8a99f7" providerId="LiveId" clId="{8D665C60-198F-4C4E-B933-7093E379CEF4}" dt="2022-10-10T13:44:03.559" v="1404" actId="179"/>
        <pc:sldMkLst>
          <pc:docMk/>
          <pc:sldMk cId="3073952723" sldId="2542"/>
        </pc:sldMkLst>
        <pc:spChg chg="add mod">
          <ac:chgData name="Sophie LE MONTAGNER" userId="16d369135d8a99f7" providerId="LiveId" clId="{8D665C60-198F-4C4E-B933-7093E379CEF4}" dt="2022-10-10T13:44:03.559" v="1404" actId="179"/>
          <ac:spMkLst>
            <pc:docMk/>
            <pc:sldMk cId="3073952723" sldId="2542"/>
            <ac:spMk id="3" creationId="{DFAC49BB-2A43-3044-A25D-E47CCA9F58CF}"/>
          </ac:spMkLst>
        </pc:spChg>
        <pc:spChg chg="add del mod">
          <ac:chgData name="Sophie LE MONTAGNER" userId="16d369135d8a99f7" providerId="LiveId" clId="{8D665C60-198F-4C4E-B933-7093E379CEF4}" dt="2022-10-10T08:26:52.402" v="113" actId="478"/>
          <ac:spMkLst>
            <pc:docMk/>
            <pc:sldMk cId="3073952723" sldId="2542"/>
            <ac:spMk id="4" creationId="{ED75CE24-A7D3-2688-50A0-BA767900B2D1}"/>
          </ac:spMkLst>
        </pc:spChg>
        <pc:spChg chg="add del mod">
          <ac:chgData name="Sophie LE MONTAGNER" userId="16d369135d8a99f7" providerId="LiveId" clId="{8D665C60-198F-4C4E-B933-7093E379CEF4}" dt="2022-10-10T08:26:52.402" v="113" actId="478"/>
          <ac:spMkLst>
            <pc:docMk/>
            <pc:sldMk cId="3073952723" sldId="2542"/>
            <ac:spMk id="7" creationId="{DFEC662C-54EC-89C4-B780-02AB44E87408}"/>
          </ac:spMkLst>
        </pc:spChg>
        <pc:spChg chg="mod">
          <ac:chgData name="Sophie LE MONTAGNER" userId="16d369135d8a99f7" providerId="LiveId" clId="{8D665C60-198F-4C4E-B933-7093E379CEF4}" dt="2022-10-10T08:23:31.211" v="23" actId="20577"/>
          <ac:spMkLst>
            <pc:docMk/>
            <pc:sldMk cId="3073952723" sldId="2542"/>
            <ac:spMk id="9" creationId="{CC12AB6B-2397-478A-BF32-BF0AFF5D84DB}"/>
          </ac:spMkLst>
        </pc:spChg>
        <pc:spChg chg="del">
          <ac:chgData name="Sophie LE MONTAGNER" userId="16d369135d8a99f7" providerId="LiveId" clId="{8D665C60-198F-4C4E-B933-7093E379CEF4}" dt="2022-10-10T08:26:48.471" v="112" actId="478"/>
          <ac:spMkLst>
            <pc:docMk/>
            <pc:sldMk cId="3073952723" sldId="2542"/>
            <ac:spMk id="10" creationId="{1A50CE80-CA72-48E8-BA6A-98B4A0501A5B}"/>
          </ac:spMkLst>
        </pc:spChg>
        <pc:spChg chg="add del mod">
          <ac:chgData name="Sophie LE MONTAGNER" userId="16d369135d8a99f7" providerId="LiveId" clId="{8D665C60-198F-4C4E-B933-7093E379CEF4}" dt="2022-10-10T08:26:52.402" v="113" actId="478"/>
          <ac:spMkLst>
            <pc:docMk/>
            <pc:sldMk cId="3073952723" sldId="2542"/>
            <ac:spMk id="11" creationId="{54AD1D14-DA1D-550E-8CCA-03B9D51F6F37}"/>
          </ac:spMkLst>
        </pc:spChg>
        <pc:spChg chg="del">
          <ac:chgData name="Sophie LE MONTAGNER" userId="16d369135d8a99f7" providerId="LiveId" clId="{8D665C60-198F-4C4E-B933-7093E379CEF4}" dt="2022-10-10T08:26:48.471" v="112" actId="478"/>
          <ac:spMkLst>
            <pc:docMk/>
            <pc:sldMk cId="3073952723" sldId="2542"/>
            <ac:spMk id="12" creationId="{75BAF650-FD43-47DB-AB10-61E4F4A72162}"/>
          </ac:spMkLst>
        </pc:spChg>
        <pc:spChg chg="del">
          <ac:chgData name="Sophie LE MONTAGNER" userId="16d369135d8a99f7" providerId="LiveId" clId="{8D665C60-198F-4C4E-B933-7093E379CEF4}" dt="2022-10-10T08:26:48.471" v="112" actId="478"/>
          <ac:spMkLst>
            <pc:docMk/>
            <pc:sldMk cId="3073952723" sldId="2542"/>
            <ac:spMk id="13" creationId="{FF16BB79-5932-44CF-9C3A-407F4849693A}"/>
          </ac:spMkLst>
        </pc:spChg>
        <pc:spChg chg="del">
          <ac:chgData name="Sophie LE MONTAGNER" userId="16d369135d8a99f7" providerId="LiveId" clId="{8D665C60-198F-4C4E-B933-7093E379CEF4}" dt="2022-10-10T08:26:48.471" v="112" actId="478"/>
          <ac:spMkLst>
            <pc:docMk/>
            <pc:sldMk cId="3073952723" sldId="2542"/>
            <ac:spMk id="14" creationId="{9C7D62EB-2597-47CE-BB7C-6A6EAB5BC0B7}"/>
          </ac:spMkLst>
        </pc:spChg>
        <pc:spChg chg="del">
          <ac:chgData name="Sophie LE MONTAGNER" userId="16d369135d8a99f7" providerId="LiveId" clId="{8D665C60-198F-4C4E-B933-7093E379CEF4}" dt="2022-10-10T08:26:48.471" v="112" actId="478"/>
          <ac:spMkLst>
            <pc:docMk/>
            <pc:sldMk cId="3073952723" sldId="2542"/>
            <ac:spMk id="15" creationId="{82271CFC-BF42-4890-8441-5320497A37EE}"/>
          </ac:spMkLst>
        </pc:spChg>
        <pc:spChg chg="add del mod">
          <ac:chgData name="Sophie LE MONTAGNER" userId="16d369135d8a99f7" providerId="LiveId" clId="{8D665C60-198F-4C4E-B933-7093E379CEF4}" dt="2022-10-10T08:26:52.402" v="113" actId="478"/>
          <ac:spMkLst>
            <pc:docMk/>
            <pc:sldMk cId="3073952723" sldId="2542"/>
            <ac:spMk id="17" creationId="{EA7506FB-5786-B354-A4A7-CF291C266A0B}"/>
          </ac:spMkLst>
        </pc:spChg>
        <pc:spChg chg="add del mod">
          <ac:chgData name="Sophie LE MONTAGNER" userId="16d369135d8a99f7" providerId="LiveId" clId="{8D665C60-198F-4C4E-B933-7093E379CEF4}" dt="2022-10-10T08:26:52.402" v="113" actId="478"/>
          <ac:spMkLst>
            <pc:docMk/>
            <pc:sldMk cId="3073952723" sldId="2542"/>
            <ac:spMk id="19" creationId="{4D41BF18-81A5-C600-E51C-B755F5BE408C}"/>
          </ac:spMkLst>
        </pc:spChg>
        <pc:spChg chg="add del mod">
          <ac:chgData name="Sophie LE MONTAGNER" userId="16d369135d8a99f7" providerId="LiveId" clId="{8D665C60-198F-4C4E-B933-7093E379CEF4}" dt="2022-10-10T08:27:09.365" v="125" actId="478"/>
          <ac:spMkLst>
            <pc:docMk/>
            <pc:sldMk cId="3073952723" sldId="2542"/>
            <ac:spMk id="21" creationId="{43E8E9A1-6DFB-90B3-B1AC-529EDD2F4B36}"/>
          </ac:spMkLst>
        </pc:spChg>
        <pc:graphicFrameChg chg="add del mod modGraphic">
          <ac:chgData name="Sophie LE MONTAGNER" userId="16d369135d8a99f7" providerId="LiveId" clId="{8D665C60-198F-4C4E-B933-7093E379CEF4}" dt="2022-10-10T13:41:05.530" v="1278" actId="478"/>
          <ac:graphicFrameMkLst>
            <pc:docMk/>
            <pc:sldMk cId="3073952723" sldId="2542"/>
            <ac:graphicFrameMk id="2" creationId="{ECAE75EE-E68F-1E9D-D219-DD0709B7D495}"/>
          </ac:graphicFrameMkLst>
        </pc:graphicFrameChg>
        <pc:picChg chg="del">
          <ac:chgData name="Sophie LE MONTAGNER" userId="16d369135d8a99f7" providerId="LiveId" clId="{8D665C60-198F-4C4E-B933-7093E379CEF4}" dt="2022-10-10T08:27:07.109" v="124" actId="478"/>
          <ac:picMkLst>
            <pc:docMk/>
            <pc:sldMk cId="3073952723" sldId="2542"/>
            <ac:picMk id="5" creationId="{7DE76D96-D2E8-6F4E-BE03-3ADF7B81D9E1}"/>
          </ac:picMkLst>
        </pc:picChg>
      </pc:sldChg>
      <pc:sldChg chg="del">
        <pc:chgData name="Sophie LE MONTAGNER" userId="16d369135d8a99f7" providerId="LiveId" clId="{8D665C60-198F-4C4E-B933-7093E379CEF4}" dt="2022-10-10T07:58:59.979" v="16" actId="47"/>
        <pc:sldMkLst>
          <pc:docMk/>
          <pc:sldMk cId="954333892" sldId="2552"/>
        </pc:sldMkLst>
      </pc:sldChg>
      <pc:sldChg chg="del">
        <pc:chgData name="Sophie LE MONTAGNER" userId="16d369135d8a99f7" providerId="LiveId" clId="{8D665C60-198F-4C4E-B933-7093E379CEF4}" dt="2022-10-10T07:58:41.451" v="13" actId="47"/>
        <pc:sldMkLst>
          <pc:docMk/>
          <pc:sldMk cId="1391999061" sldId="2577"/>
        </pc:sldMkLst>
      </pc:sldChg>
      <pc:sldChg chg="del">
        <pc:chgData name="Sophie LE MONTAGNER" userId="16d369135d8a99f7" providerId="LiveId" clId="{8D665C60-198F-4C4E-B933-7093E379CEF4}" dt="2022-10-10T07:58:41.451" v="13" actId="47"/>
        <pc:sldMkLst>
          <pc:docMk/>
          <pc:sldMk cId="1745988395" sldId="2578"/>
        </pc:sldMkLst>
      </pc:sldChg>
      <pc:sldChg chg="del">
        <pc:chgData name="Sophie LE MONTAGNER" userId="16d369135d8a99f7" providerId="LiveId" clId="{8D665C60-198F-4C4E-B933-7093E379CEF4}" dt="2022-10-10T07:58:41.451" v="13" actId="47"/>
        <pc:sldMkLst>
          <pc:docMk/>
          <pc:sldMk cId="2484807879" sldId="2579"/>
        </pc:sldMkLst>
      </pc:sldChg>
      <pc:sldChg chg="del">
        <pc:chgData name="Sophie LE MONTAGNER" userId="16d369135d8a99f7" providerId="LiveId" clId="{8D665C60-198F-4C4E-B933-7093E379CEF4}" dt="2022-10-10T07:58:41.451" v="13" actId="47"/>
        <pc:sldMkLst>
          <pc:docMk/>
          <pc:sldMk cId="3892375914" sldId="2580"/>
        </pc:sldMkLst>
      </pc:sldChg>
      <pc:sldChg chg="addSp delSp modSp mod modNotesTx">
        <pc:chgData name="Sophie LE MONTAGNER" userId="16d369135d8a99f7" providerId="LiveId" clId="{8D665C60-198F-4C4E-B933-7093E379CEF4}" dt="2022-10-17T07:11:33.728" v="3530" actId="20577"/>
        <pc:sldMkLst>
          <pc:docMk/>
          <pc:sldMk cId="2415901178" sldId="2581"/>
        </pc:sldMkLst>
        <pc:spChg chg="mod">
          <ac:chgData name="Sophie LE MONTAGNER" userId="16d369135d8a99f7" providerId="LiveId" clId="{8D665C60-198F-4C4E-B933-7093E379CEF4}" dt="2022-10-10T13:44:47.119" v="1456" actId="20577"/>
          <ac:spMkLst>
            <pc:docMk/>
            <pc:sldMk cId="2415901178" sldId="2581"/>
            <ac:spMk id="2" creationId="{2056D933-EB00-5894-E8EE-B60848DC04E3}"/>
          </ac:spMkLst>
        </pc:spChg>
        <pc:spChg chg="add del mod">
          <ac:chgData name="Sophie LE MONTAGNER" userId="16d369135d8a99f7" providerId="LiveId" clId="{8D665C60-198F-4C4E-B933-7093E379CEF4}" dt="2022-10-10T13:44:30.818" v="1406" actId="478"/>
          <ac:spMkLst>
            <pc:docMk/>
            <pc:sldMk cId="2415901178" sldId="2581"/>
            <ac:spMk id="3" creationId="{86DF9B51-6480-858B-1472-92B36082C94D}"/>
          </ac:spMkLst>
        </pc:spChg>
        <pc:spChg chg="del mod">
          <ac:chgData name="Sophie LE MONTAGNER" userId="16d369135d8a99f7" providerId="LiveId" clId="{8D665C60-198F-4C4E-B933-7093E379CEF4}" dt="2022-10-10T09:10:26.032" v="170" actId="478"/>
          <ac:spMkLst>
            <pc:docMk/>
            <pc:sldMk cId="2415901178" sldId="2581"/>
            <ac:spMk id="4" creationId="{07E25C6D-1DEE-CB75-9B27-CEA7F61FFE90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5" creationId="{A1F5A1F5-5D41-68FD-F214-18A092C21718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6" creationId="{9D16C739-1B08-199C-8AAE-42C735078F1A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7" creationId="{772F747D-CD9E-A3AA-27B7-51BBE976A78B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8" creationId="{8664F654-5812-D027-F163-3ABDEDBA2597}"/>
          </ac:spMkLst>
        </pc:spChg>
        <pc:spChg chg="del">
          <ac:chgData name="Sophie LE MONTAGNER" userId="16d369135d8a99f7" providerId="LiveId" clId="{8D665C60-198F-4C4E-B933-7093E379CEF4}" dt="2022-10-10T07:58:48.396" v="15" actId="478"/>
          <ac:spMkLst>
            <pc:docMk/>
            <pc:sldMk cId="2415901178" sldId="2581"/>
            <ac:spMk id="8" creationId="{FCCD9B1C-8AC2-4410-2BA9-4284047AF00E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9" creationId="{FFD8C417-5802-B3A9-04C8-A1E6C2AE5060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22" creationId="{1C779145-1788-070B-5D07-127EDB547661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23" creationId="{D53E6598-B8DE-7687-A808-93D65ADBB9CC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24" creationId="{A3378851-FFBA-C2D3-F483-9CE8F30FF457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25" creationId="{9F58E43F-82A2-8F26-825F-D5AC9D078A5B}"/>
          </ac:spMkLst>
        </pc:spChg>
        <pc:spChg chg="add mod">
          <ac:chgData name="Sophie LE MONTAGNER" userId="16d369135d8a99f7" providerId="LiveId" clId="{8D665C60-198F-4C4E-B933-7093E379CEF4}" dt="2022-10-10T14:09:45.632" v="1723" actId="1035"/>
          <ac:spMkLst>
            <pc:docMk/>
            <pc:sldMk cId="2415901178" sldId="2581"/>
            <ac:spMk id="26" creationId="{FC1764EE-B7B6-8139-799D-EF6541481628}"/>
          </ac:spMkLst>
        </pc:spChg>
        <pc:spChg chg="add mod">
          <ac:chgData name="Sophie LE MONTAGNER" userId="16d369135d8a99f7" providerId="LiveId" clId="{8D665C60-198F-4C4E-B933-7093E379CEF4}" dt="2022-10-10T14:19:22.574" v="2314" actId="1036"/>
          <ac:spMkLst>
            <pc:docMk/>
            <pc:sldMk cId="2415901178" sldId="2581"/>
            <ac:spMk id="27" creationId="{B6B361FC-3F01-3343-2293-10AF08F8FC43}"/>
          </ac:spMkLst>
        </pc:spChg>
        <pc:spChg chg="add mod">
          <ac:chgData name="Sophie LE MONTAGNER" userId="16d369135d8a99f7" providerId="LiveId" clId="{8D665C60-198F-4C4E-B933-7093E379CEF4}" dt="2022-10-10T14:19:22.574" v="2314" actId="1036"/>
          <ac:spMkLst>
            <pc:docMk/>
            <pc:sldMk cId="2415901178" sldId="2581"/>
            <ac:spMk id="28" creationId="{217F0F74-1744-E182-6537-BEAF4F00A102}"/>
          </ac:spMkLst>
        </pc:spChg>
        <pc:spChg chg="add mod">
          <ac:chgData name="Sophie LE MONTAGNER" userId="16d369135d8a99f7" providerId="LiveId" clId="{8D665C60-198F-4C4E-B933-7093E379CEF4}" dt="2022-10-10T14:19:22.574" v="2314" actId="1036"/>
          <ac:spMkLst>
            <pc:docMk/>
            <pc:sldMk cId="2415901178" sldId="2581"/>
            <ac:spMk id="29" creationId="{A036A273-A920-2111-F815-7DCFE8D3235B}"/>
          </ac:spMkLst>
        </pc:spChg>
        <pc:spChg chg="add mod">
          <ac:chgData name="Sophie LE MONTAGNER" userId="16d369135d8a99f7" providerId="LiveId" clId="{8D665C60-198F-4C4E-B933-7093E379CEF4}" dt="2022-10-11T08:08:25.899" v="2793" actId="20577"/>
          <ac:spMkLst>
            <pc:docMk/>
            <pc:sldMk cId="2415901178" sldId="2581"/>
            <ac:spMk id="30" creationId="{88575C87-DC78-735C-2857-E939807E3B5E}"/>
          </ac:spMkLst>
        </pc:spChg>
        <pc:spChg chg="add mod">
          <ac:chgData name="Sophie LE MONTAGNER" userId="16d369135d8a99f7" providerId="LiveId" clId="{8D665C60-198F-4C4E-B933-7093E379CEF4}" dt="2022-10-10T14:19:22.574" v="2314" actId="1036"/>
          <ac:spMkLst>
            <pc:docMk/>
            <pc:sldMk cId="2415901178" sldId="2581"/>
            <ac:spMk id="31" creationId="{AB980D60-6148-C2E8-1B09-8F42226A8EE9}"/>
          </ac:spMkLst>
        </pc:spChg>
        <pc:spChg chg="add del">
          <ac:chgData name="Sophie LE MONTAGNER" userId="16d369135d8a99f7" providerId="LiveId" clId="{8D665C60-198F-4C4E-B933-7093E379CEF4}" dt="2022-10-10T14:35:26.115" v="2451" actId="478"/>
          <ac:spMkLst>
            <pc:docMk/>
            <pc:sldMk cId="2415901178" sldId="2581"/>
            <ac:spMk id="34" creationId="{3FEFDFEA-8490-D52E-7D6B-5AC16CD14239}"/>
          </ac:spMkLst>
        </pc:spChg>
        <pc:picChg chg="del">
          <ac:chgData name="Sophie LE MONTAGNER" userId="16d369135d8a99f7" providerId="LiveId" clId="{8D665C60-198F-4C4E-B933-7093E379CEF4}" dt="2022-10-10T07:58:45.755" v="14" actId="478"/>
          <ac:picMkLst>
            <pc:docMk/>
            <pc:sldMk cId="2415901178" sldId="2581"/>
            <ac:picMk id="3" creationId="{6D85B4CD-12AC-559F-1CE4-896A3D7B4F80}"/>
          </ac:picMkLst>
        </pc:picChg>
        <pc:picChg chg="add mod">
          <ac:chgData name="Sophie LE MONTAGNER" userId="16d369135d8a99f7" providerId="LiveId" clId="{8D665C60-198F-4C4E-B933-7093E379CEF4}" dt="2022-10-10T14:09:45.632" v="1723" actId="1035"/>
          <ac:picMkLst>
            <pc:docMk/>
            <pc:sldMk cId="2415901178" sldId="2581"/>
            <ac:picMk id="11" creationId="{2DE219BC-2731-724A-0F47-71824DE13380}"/>
          </ac:picMkLst>
        </pc:picChg>
        <pc:picChg chg="add del mod">
          <ac:chgData name="Sophie LE MONTAGNER" userId="16d369135d8a99f7" providerId="LiveId" clId="{8D665C60-198F-4C4E-B933-7093E379CEF4}" dt="2022-10-10T13:57:14.444" v="1592" actId="478"/>
          <ac:picMkLst>
            <pc:docMk/>
            <pc:sldMk cId="2415901178" sldId="2581"/>
            <ac:picMk id="13" creationId="{C3CF71D7-7D9F-64E9-4505-B9CD2797AD17}"/>
          </ac:picMkLst>
        </pc:picChg>
        <pc:picChg chg="add mod">
          <ac:chgData name="Sophie LE MONTAGNER" userId="16d369135d8a99f7" providerId="LiveId" clId="{8D665C60-198F-4C4E-B933-7093E379CEF4}" dt="2022-10-10T14:09:45.632" v="1723" actId="1035"/>
          <ac:picMkLst>
            <pc:docMk/>
            <pc:sldMk cId="2415901178" sldId="2581"/>
            <ac:picMk id="15" creationId="{35A073E5-5E9F-5266-61E7-A1688E9844E0}"/>
          </ac:picMkLst>
        </pc:picChg>
        <pc:picChg chg="add mod">
          <ac:chgData name="Sophie LE MONTAGNER" userId="16d369135d8a99f7" providerId="LiveId" clId="{8D665C60-198F-4C4E-B933-7093E379CEF4}" dt="2022-10-10T14:09:45.632" v="1723" actId="1035"/>
          <ac:picMkLst>
            <pc:docMk/>
            <pc:sldMk cId="2415901178" sldId="2581"/>
            <ac:picMk id="17" creationId="{6BB2E3E1-D01E-70A4-5A32-F5A9846A6B9B}"/>
          </ac:picMkLst>
        </pc:picChg>
        <pc:picChg chg="add mod">
          <ac:chgData name="Sophie LE MONTAGNER" userId="16d369135d8a99f7" providerId="LiveId" clId="{8D665C60-198F-4C4E-B933-7093E379CEF4}" dt="2022-10-10T14:09:45.632" v="1723" actId="1035"/>
          <ac:picMkLst>
            <pc:docMk/>
            <pc:sldMk cId="2415901178" sldId="2581"/>
            <ac:picMk id="19" creationId="{9075E0AB-AFE3-F6C8-878D-3800137622C4}"/>
          </ac:picMkLst>
        </pc:picChg>
        <pc:picChg chg="add mod">
          <ac:chgData name="Sophie LE MONTAGNER" userId="16d369135d8a99f7" providerId="LiveId" clId="{8D665C60-198F-4C4E-B933-7093E379CEF4}" dt="2022-10-10T14:09:45.632" v="1723" actId="1035"/>
          <ac:picMkLst>
            <pc:docMk/>
            <pc:sldMk cId="2415901178" sldId="2581"/>
            <ac:picMk id="21" creationId="{B02761D5-4E7E-786F-C501-F640FD82CFB8}"/>
          </ac:picMkLst>
        </pc:picChg>
        <pc:picChg chg="add del mod">
          <ac:chgData name="Sophie LE MONTAGNER" userId="16d369135d8a99f7" providerId="LiveId" clId="{8D665C60-198F-4C4E-B933-7093E379CEF4}" dt="2022-10-10T14:33:13.709" v="2449" actId="478"/>
          <ac:picMkLst>
            <pc:docMk/>
            <pc:sldMk cId="2415901178" sldId="2581"/>
            <ac:picMk id="33" creationId="{AF4CD553-2601-A05E-88B9-9C8421DF3B6B}"/>
          </ac:picMkLst>
        </pc:picChg>
        <pc:picChg chg="add del mod">
          <ac:chgData name="Sophie LE MONTAGNER" userId="16d369135d8a99f7" providerId="LiveId" clId="{8D665C60-198F-4C4E-B933-7093E379CEF4}" dt="2022-10-11T08:11:30.312" v="3138" actId="478"/>
          <ac:picMkLst>
            <pc:docMk/>
            <pc:sldMk cId="2415901178" sldId="2581"/>
            <ac:picMk id="36" creationId="{D353AF6D-87CD-E106-8DE8-92CDBE0CE050}"/>
          </ac:picMkLst>
        </pc:picChg>
        <pc:picChg chg="add del mod">
          <ac:chgData name="Sophie LE MONTAGNER" userId="16d369135d8a99f7" providerId="LiveId" clId="{8D665C60-198F-4C4E-B933-7093E379CEF4}" dt="2022-10-10T15:13:38.309" v="2485" actId="478"/>
          <ac:picMkLst>
            <pc:docMk/>
            <pc:sldMk cId="2415901178" sldId="2581"/>
            <ac:picMk id="38" creationId="{0908626E-0584-E06B-AC3B-90C68BAB9856}"/>
          </ac:picMkLst>
        </pc:picChg>
      </pc:sldChg>
      <pc:sldChg chg="del">
        <pc:chgData name="Sophie LE MONTAGNER" userId="16d369135d8a99f7" providerId="LiveId" clId="{8D665C60-198F-4C4E-B933-7093E379CEF4}" dt="2022-10-10T07:58:59.979" v="16" actId="47"/>
        <pc:sldMkLst>
          <pc:docMk/>
          <pc:sldMk cId="3942885956" sldId="2582"/>
        </pc:sldMkLst>
      </pc:sldChg>
      <pc:sldChg chg="del">
        <pc:chgData name="Sophie LE MONTAGNER" userId="16d369135d8a99f7" providerId="LiveId" clId="{8D665C60-198F-4C4E-B933-7093E379CEF4}" dt="2022-10-10T07:58:59.979" v="16" actId="47"/>
        <pc:sldMkLst>
          <pc:docMk/>
          <pc:sldMk cId="734379464" sldId="2583"/>
        </pc:sldMkLst>
      </pc:sldChg>
      <pc:sldChg chg="del">
        <pc:chgData name="Sophie LE MONTAGNER" userId="16d369135d8a99f7" providerId="LiveId" clId="{8D665C60-198F-4C4E-B933-7093E379CEF4}" dt="2022-10-10T07:58:59.979" v="16" actId="47"/>
        <pc:sldMkLst>
          <pc:docMk/>
          <pc:sldMk cId="2588194701" sldId="2584"/>
        </pc:sldMkLst>
      </pc:sldChg>
      <pc:sldChg chg="modSp mod">
        <pc:chgData name="Sophie LE MONTAGNER" userId="16d369135d8a99f7" providerId="LiveId" clId="{8D665C60-198F-4C4E-B933-7093E379CEF4}" dt="2022-10-11T08:04:49.367" v="2754" actId="948"/>
        <pc:sldMkLst>
          <pc:docMk/>
          <pc:sldMk cId="460085281" sldId="2585"/>
        </pc:sldMkLst>
        <pc:spChg chg="mod">
          <ac:chgData name="Sophie LE MONTAGNER" userId="16d369135d8a99f7" providerId="LiveId" clId="{8D665C60-198F-4C4E-B933-7093E379CEF4}" dt="2022-10-11T08:04:49.367" v="2754" actId="948"/>
          <ac:spMkLst>
            <pc:docMk/>
            <pc:sldMk cId="460085281" sldId="2585"/>
            <ac:spMk id="9" creationId="{1596962D-D4BC-C10F-D443-F7A081E94588}"/>
          </ac:spMkLst>
        </pc:spChg>
      </pc:sldChg>
      <pc:sldChg chg="addSp delSp modSp add del mod">
        <pc:chgData name="Sophie LE MONTAGNER" userId="16d369135d8a99f7" providerId="LiveId" clId="{8D665C60-198F-4C4E-B933-7093E379CEF4}" dt="2022-10-10T15:09:03.363" v="2462" actId="47"/>
        <pc:sldMkLst>
          <pc:docMk/>
          <pc:sldMk cId="954157854" sldId="2586"/>
        </pc:sldMkLst>
        <pc:spChg chg="mod">
          <ac:chgData name="Sophie LE MONTAGNER" userId="16d369135d8a99f7" providerId="LiveId" clId="{8D665C60-198F-4C4E-B933-7093E379CEF4}" dt="2022-10-10T09:20:33.085" v="491" actId="20577"/>
          <ac:spMkLst>
            <pc:docMk/>
            <pc:sldMk cId="954157854" sldId="2586"/>
            <ac:spMk id="2" creationId="{2056D933-EB00-5894-E8EE-B60848DC04E3}"/>
          </ac:spMkLst>
        </pc:spChg>
        <pc:spChg chg="del">
          <ac:chgData name="Sophie LE MONTAGNER" userId="16d369135d8a99f7" providerId="LiveId" clId="{8D665C60-198F-4C4E-B933-7093E379CEF4}" dt="2022-10-10T09:20:16.848" v="459" actId="478"/>
          <ac:spMkLst>
            <pc:docMk/>
            <pc:sldMk cId="954157854" sldId="2586"/>
            <ac:spMk id="3" creationId="{86DF9B51-6480-858B-1472-92B36082C94D}"/>
          </ac:spMkLst>
        </pc:spChg>
        <pc:spChg chg="add mod">
          <ac:chgData name="Sophie LE MONTAGNER" userId="16d369135d8a99f7" providerId="LiveId" clId="{8D665C60-198F-4C4E-B933-7093E379CEF4}" dt="2022-10-10T09:27:30.311" v="621" actId="1076"/>
          <ac:spMkLst>
            <pc:docMk/>
            <pc:sldMk cId="954157854" sldId="2586"/>
            <ac:spMk id="6" creationId="{CE47BC07-6C1D-975F-E32C-6106170F9D2E}"/>
          </ac:spMkLst>
        </pc:spChg>
        <pc:spChg chg="add mod">
          <ac:chgData name="Sophie LE MONTAGNER" userId="16d369135d8a99f7" providerId="LiveId" clId="{8D665C60-198F-4C4E-B933-7093E379CEF4}" dt="2022-10-10T09:28:04.488" v="639" actId="1076"/>
          <ac:spMkLst>
            <pc:docMk/>
            <pc:sldMk cId="954157854" sldId="2586"/>
            <ac:spMk id="9" creationId="{0F292207-CB60-BBB5-982A-2CADE2D5F6EC}"/>
          </ac:spMkLst>
        </pc:spChg>
        <pc:picChg chg="add mod">
          <ac:chgData name="Sophie LE MONTAGNER" userId="16d369135d8a99f7" providerId="LiveId" clId="{8D665C60-198F-4C4E-B933-7093E379CEF4}" dt="2022-10-10T09:27:22.639" v="620" actId="1037"/>
          <ac:picMkLst>
            <pc:docMk/>
            <pc:sldMk cId="954157854" sldId="2586"/>
            <ac:picMk id="5" creationId="{70FAA4DB-BDF6-B76D-975F-264013357110}"/>
          </ac:picMkLst>
        </pc:picChg>
        <pc:picChg chg="add del mod">
          <ac:chgData name="Sophie LE MONTAGNER" userId="16d369135d8a99f7" providerId="LiveId" clId="{8D665C60-198F-4C4E-B933-7093E379CEF4}" dt="2022-10-10T09:25:56.558" v="571" actId="478"/>
          <ac:picMkLst>
            <pc:docMk/>
            <pc:sldMk cId="954157854" sldId="2586"/>
            <ac:picMk id="8" creationId="{71F47DA5-EFB4-EE56-25C9-CE1BE99B9EE4}"/>
          </ac:picMkLst>
        </pc:picChg>
        <pc:picChg chg="add mod">
          <ac:chgData name="Sophie LE MONTAGNER" userId="16d369135d8a99f7" providerId="LiveId" clId="{8D665C60-198F-4C4E-B933-7093E379CEF4}" dt="2022-10-10T09:27:30.311" v="621" actId="1076"/>
          <ac:picMkLst>
            <pc:docMk/>
            <pc:sldMk cId="954157854" sldId="2586"/>
            <ac:picMk id="11" creationId="{68036899-DB9B-DC46-2BB7-AEB6BB4A1544}"/>
          </ac:picMkLst>
        </pc:picChg>
        <pc:picChg chg="add mod">
          <ac:chgData name="Sophie LE MONTAGNER" userId="16d369135d8a99f7" providerId="LiveId" clId="{8D665C60-198F-4C4E-B933-7093E379CEF4}" dt="2022-10-10T09:27:44.098" v="637" actId="1038"/>
          <ac:picMkLst>
            <pc:docMk/>
            <pc:sldMk cId="954157854" sldId="2586"/>
            <ac:picMk id="13" creationId="{EB8C333F-4E5A-D3FD-B8EA-FB55329D6D21}"/>
          </ac:picMkLst>
        </pc:picChg>
      </pc:sldChg>
      <pc:sldChg chg="addSp delSp modSp add del mod modNotesTx">
        <pc:chgData name="Sophie LE MONTAGNER" userId="16d369135d8a99f7" providerId="LiveId" clId="{8D665C60-198F-4C4E-B933-7093E379CEF4}" dt="2022-10-10T15:09:03.363" v="2462" actId="47"/>
        <pc:sldMkLst>
          <pc:docMk/>
          <pc:sldMk cId="2626665699" sldId="2587"/>
        </pc:sldMkLst>
        <pc:spChg chg="mod">
          <ac:chgData name="Sophie LE MONTAGNER" userId="16d369135d8a99f7" providerId="LiveId" clId="{8D665C60-198F-4C4E-B933-7093E379CEF4}" dt="2022-10-10T09:30:10.187" v="642"/>
          <ac:spMkLst>
            <pc:docMk/>
            <pc:sldMk cId="2626665699" sldId="2587"/>
            <ac:spMk id="2" creationId="{2056D933-EB00-5894-E8EE-B60848DC04E3}"/>
          </ac:spMkLst>
        </pc:spChg>
        <pc:spChg chg="del">
          <ac:chgData name="Sophie LE MONTAGNER" userId="16d369135d8a99f7" providerId="LiveId" clId="{8D665C60-198F-4C4E-B933-7093E379CEF4}" dt="2022-10-10T09:29:39.598" v="641" actId="478"/>
          <ac:spMkLst>
            <pc:docMk/>
            <pc:sldMk cId="2626665699" sldId="2587"/>
            <ac:spMk id="3" creationId="{86DF9B51-6480-858B-1472-92B36082C94D}"/>
          </ac:spMkLst>
        </pc:spChg>
        <pc:spChg chg="add del mod">
          <ac:chgData name="Sophie LE MONTAGNER" userId="16d369135d8a99f7" providerId="LiveId" clId="{8D665C60-198F-4C4E-B933-7093E379CEF4}" dt="2022-10-10T09:45:54.829" v="1056" actId="22"/>
          <ac:spMkLst>
            <pc:docMk/>
            <pc:sldMk cId="2626665699" sldId="2587"/>
            <ac:spMk id="7" creationId="{B80FE8FC-C2BD-DAED-6A8E-561C573D9F79}"/>
          </ac:spMkLst>
        </pc:spChg>
        <pc:picChg chg="add del mod">
          <ac:chgData name="Sophie LE MONTAGNER" userId="16d369135d8a99f7" providerId="LiveId" clId="{8D665C60-198F-4C4E-B933-7093E379CEF4}" dt="2022-10-10T09:38:19.411" v="648" actId="478"/>
          <ac:picMkLst>
            <pc:docMk/>
            <pc:sldMk cId="2626665699" sldId="2587"/>
            <ac:picMk id="5" creationId="{C0F7366E-A8C9-F221-FA01-14C08D0603B0}"/>
          </ac:picMkLst>
        </pc:picChg>
        <pc:picChg chg="add del mod">
          <ac:chgData name="Sophie LE MONTAGNER" userId="16d369135d8a99f7" providerId="LiveId" clId="{8D665C60-198F-4C4E-B933-7093E379CEF4}" dt="2022-10-10T14:24:04.978" v="2339" actId="478"/>
          <ac:picMkLst>
            <pc:docMk/>
            <pc:sldMk cId="2626665699" sldId="2587"/>
            <ac:picMk id="9" creationId="{31251625-BD6C-C43A-71B5-ADDE05EB1D31}"/>
          </ac:picMkLst>
        </pc:picChg>
        <pc:picChg chg="add mod">
          <ac:chgData name="Sophie LE MONTAGNER" userId="16d369135d8a99f7" providerId="LiveId" clId="{8D665C60-198F-4C4E-B933-7093E379CEF4}" dt="2022-10-10T14:24:41.321" v="2342" actId="14100"/>
          <ac:picMkLst>
            <pc:docMk/>
            <pc:sldMk cId="2626665699" sldId="2587"/>
            <ac:picMk id="11" creationId="{D28A203A-52AC-9735-D658-687AE188907C}"/>
          </ac:picMkLst>
        </pc:picChg>
      </pc:sldChg>
      <pc:sldChg chg="modSp add del mod modNotesTx">
        <pc:chgData name="Sophie LE MONTAGNER" userId="16d369135d8a99f7" providerId="LiveId" clId="{8D665C60-198F-4C4E-B933-7093E379CEF4}" dt="2022-10-10T15:09:03.363" v="2462" actId="47"/>
        <pc:sldMkLst>
          <pc:docMk/>
          <pc:sldMk cId="143540809" sldId="2588"/>
        </pc:sldMkLst>
        <pc:spChg chg="mod">
          <ac:chgData name="Sophie LE MONTAGNER" userId="16d369135d8a99f7" providerId="LiveId" clId="{8D665C60-198F-4C4E-B933-7093E379CEF4}" dt="2022-10-10T09:46:39.742" v="1116" actId="20577"/>
          <ac:spMkLst>
            <pc:docMk/>
            <pc:sldMk cId="143540809" sldId="2588"/>
            <ac:spMk id="2" creationId="{2056D933-EB00-5894-E8EE-B60848DC04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F18C0A-701F-4CE6-A7F9-81B5E25BD18F}" type="datetime1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4999C6-215D-4782-934D-6E91C64045AB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 étapes qui se </a:t>
            </a:r>
            <a:r>
              <a:rPr lang="fr-FR" dirty="0" err="1"/>
              <a:t>cloture</a:t>
            </a:r>
            <a:r>
              <a:rPr lang="fr-FR" dirty="0"/>
              <a:t> par une phase de </a:t>
            </a:r>
            <a:r>
              <a:rPr lang="fr-FR" dirty="0" err="1"/>
              <a:t>verif</a:t>
            </a:r>
            <a:r>
              <a:rPr lang="fr-FR" dirty="0"/>
              <a:t> et un ou </a:t>
            </a:r>
            <a:r>
              <a:rPr lang="fr-FR"/>
              <a:t>des livrables</a:t>
            </a:r>
          </a:p>
          <a:p>
            <a:r>
              <a:rPr lang="fr-FR" dirty="0"/>
              <a:t>1/</a:t>
            </a:r>
          </a:p>
          <a:p>
            <a:endParaRPr lang="fr-FR" dirty="0"/>
          </a:p>
          <a:p>
            <a:r>
              <a:rPr lang="fr-FR" dirty="0"/>
              <a:t>2/ mon analyse de l’étape 1 cohérente avec le modèle </a:t>
            </a:r>
            <a:r>
              <a:rPr lang="fr-FR" dirty="0" err="1"/>
              <a:t>pré-existant</a:t>
            </a:r>
            <a:r>
              <a:rPr lang="fr-FR" dirty="0"/>
              <a:t>. </a:t>
            </a:r>
            <a:r>
              <a:rPr lang="fr-FR" dirty="0" err="1"/>
              <a:t>Qques</a:t>
            </a:r>
            <a:r>
              <a:rPr lang="fr-FR" dirty="0"/>
              <a:t> corrections, et ajouts</a:t>
            </a:r>
          </a:p>
          <a:p>
            <a:r>
              <a:rPr lang="fr-FR" dirty="0"/>
              <a:t>VERIF: modèle et dictionnaire des données</a:t>
            </a:r>
          </a:p>
          <a:p>
            <a:r>
              <a:rPr lang="fr-FR" dirty="0"/>
              <a:t>3/ Dans </a:t>
            </a:r>
            <a:r>
              <a:rPr lang="fr-FR" dirty="0" err="1"/>
              <a:t>mySQL</a:t>
            </a:r>
            <a:r>
              <a:rPr lang="fr-FR" dirty="0"/>
              <a:t> (car plus de pratique), création de la BDD puis des tables.</a:t>
            </a:r>
          </a:p>
          <a:p>
            <a:r>
              <a:rPr lang="fr-FR" dirty="0"/>
              <a:t>VERIF: modèle, via la commande SHOW COLUMNS</a:t>
            </a:r>
          </a:p>
          <a:p>
            <a:r>
              <a:rPr lang="fr-FR" dirty="0"/>
              <a:t>4/ les données de chaque table mises en forme sous </a:t>
            </a:r>
            <a:r>
              <a:rPr lang="fr-FR" dirty="0" err="1"/>
              <a:t>excel</a:t>
            </a:r>
            <a:r>
              <a:rPr lang="fr-FR" dirty="0"/>
              <a:t>, une table = un fichier</a:t>
            </a:r>
          </a:p>
          <a:p>
            <a:r>
              <a:rPr lang="fr-FR" dirty="0"/>
              <a:t>Type/format, doublons, </a:t>
            </a:r>
          </a:p>
          <a:p>
            <a:r>
              <a:rPr lang="fr-FR" dirty="0"/>
              <a:t>Import en csv; VERIF</a:t>
            </a:r>
          </a:p>
          <a:p>
            <a:r>
              <a:rPr lang="fr-FR" dirty="0"/>
              <a:t>Import dans la BDD; VERIF nb de lignes</a:t>
            </a:r>
          </a:p>
          <a:p>
            <a:r>
              <a:rPr lang="fr-FR" dirty="0"/>
              <a:t>5/ Requêtes: VERIF avis critique,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703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0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454735"/>
            <a:ext cx="8866207" cy="5436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rtl="0"/>
            <a:r>
              <a:rPr lang="fr-FR" noProof="0" dirty="0"/>
              <a:t>CLIQUEZ POUR AJOUTER UN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0309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rgbClr val="F2CA52"/>
                </a:solidFill>
                <a:latin typeface="Univers Condensed" panose="020B050602020205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LE SOUS-TITRE SE PLACE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432493"/>
            <a:ext cx="1" cy="2188805"/>
          </a:xfrm>
          <a:prstGeom prst="line">
            <a:avLst/>
          </a:prstGeom>
          <a:ln w="2540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’image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au graphique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SOUS-TITRE ICI</a:t>
            </a:r>
          </a:p>
        </p:txBody>
      </p:sp>
      <p:sp>
        <p:nvSpPr>
          <p:cNvPr id="4" name="Espace réservé du tableau 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9" name="Form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Espace réservé du contenu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>
                <a:solidFill>
                  <a:schemeClr val="bg1"/>
                </a:solidFill>
              </a:rPr>
              <a:t>Rapport annuel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DBC71C-913C-1C35-DBB5-B5C19FDF6387}"/>
              </a:ext>
            </a:extLst>
          </p:cNvPr>
          <p:cNvSpPr txBox="1"/>
          <p:nvPr userDrawn="1"/>
        </p:nvSpPr>
        <p:spPr>
          <a:xfrm>
            <a:off x="11439525" y="6075144"/>
            <a:ext cx="58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782931A-7D25-4B4B-9464-57AE418934A3}" type="slidenum">
              <a:rPr lang="fr-FR" noProof="0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56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66" y="-139146"/>
            <a:ext cx="3586162" cy="6997143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marL="0" lvl="0" rtl="0"/>
            <a:r>
              <a:rPr lang="fr-FR" noProof="0" dirty="0"/>
              <a:t>Ordre du jour</a:t>
            </a:r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4" name="Espace réservé du texte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5" name="Espace réservé du texte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42" name="Form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87272"/>
            <a:ext cx="0" cy="1930310"/>
          </a:xfrm>
          <a:prstGeom prst="line">
            <a:avLst/>
          </a:prstGeom>
          <a:ln w="1905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fr-FR" noProof="0"/>
              <a:t>Cliquez pour modifier le titre du Master </a:t>
            </a:r>
            <a:br>
              <a:rPr lang="fr-FR" noProof="0"/>
            </a:br>
            <a:r>
              <a:rPr lang="fr-FR" noProof="0"/>
              <a:t>style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Form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Style du titre du Master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fr-FR" noProof="0">
              <a:latin typeface="+mn-lt"/>
            </a:endParaRP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Form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</a:t>
            </a:r>
            <a:br>
              <a:rPr lang="fr-FR" noProof="0"/>
            </a:br>
            <a:r>
              <a:rPr lang="fr-FR" noProof="0"/>
              <a:t>Ajouter Titre</a:t>
            </a:r>
          </a:p>
        </p:txBody>
      </p:sp>
      <p:sp>
        <p:nvSpPr>
          <p:cNvPr id="6" name="Form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rgbClr val="F2CA52"/>
                </a:solidFill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/>
              <a:t>En-tête de section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D3D15F70-4ACE-D497-882F-68BBD798A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83698" y="465532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30000">
                <a:solidFill>
                  <a:srgbClr val="F2CA52">
                    <a:alpha val="20000"/>
                  </a:srgbClr>
                </a:solidFill>
                <a:latin typeface="Univers" panose="020B0503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55CE402-860D-C63C-CB5B-CD19221CD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C6EC0B-16DD-3C1F-C7D4-32434D1C09BD}"/>
              </a:ext>
            </a:extLst>
          </p:cNvPr>
          <p:cNvSpPr txBox="1"/>
          <p:nvPr userDrawn="1"/>
        </p:nvSpPr>
        <p:spPr>
          <a:xfrm>
            <a:off x="11439525" y="6075144"/>
            <a:ext cx="58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782931A-7D25-4B4B-9464-57AE418934A3}" type="slidenum">
              <a:rPr lang="fr-FR" noProof="0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00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4" r:id="rId2"/>
    <p:sldLayoutId id="2147483711" r:id="rId3"/>
    <p:sldLayoutId id="2147483712" r:id="rId4"/>
    <p:sldLayoutId id="2147483704" r:id="rId5"/>
    <p:sldLayoutId id="2147483702" r:id="rId6"/>
    <p:sldLayoutId id="2147483700" r:id="rId7"/>
    <p:sldLayoutId id="2147483696" r:id="rId8"/>
    <p:sldLayoutId id="2147483687" r:id="rId9"/>
    <p:sldLayoutId id="2147483722" r:id="rId10"/>
    <p:sldLayoutId id="2147483726" r:id="rId11"/>
    <p:sldLayoutId id="2147483675" r:id="rId12"/>
    <p:sldLayoutId id="2147483677" r:id="rId13"/>
    <p:sldLayoutId id="2147483729" r:id="rId14"/>
    <p:sldLayoutId id="2147483728" r:id="rId15"/>
    <p:sldLayoutId id="214748373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Univers" panose="020B0503020202020204" pitchFamily="34" charset="0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0"/>
            <a:ext cx="6659881" cy="1490587"/>
          </a:xfrm>
        </p:spPr>
        <p:txBody>
          <a:bodyPr rtlCol="0"/>
          <a:lstStyle/>
          <a:p>
            <a:pPr rtl="0"/>
            <a:r>
              <a:rPr lang="fr-FR" dirty="0"/>
              <a:t>Base de données </a:t>
            </a:r>
            <a:r>
              <a:rPr lang="fr-FR" dirty="0" err="1"/>
              <a:t>DATAImmo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Avancement </a:t>
            </a:r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12646D-2DEF-0EFA-3135-A38EBE82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08" y="623263"/>
            <a:ext cx="5651790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371779"/>
            <a:ext cx="2727803" cy="1025525"/>
          </a:xfrm>
        </p:spPr>
        <p:txBody>
          <a:bodyPr rtlCol="0"/>
          <a:lstStyle/>
          <a:p>
            <a:pPr rtl="0"/>
            <a:r>
              <a:rPr lang="fr-FR" sz="4400" dirty="0"/>
              <a:t>Déroulé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AC49BB-2A43-3044-A25D-E47CCA9F58CF}"/>
              </a:ext>
            </a:extLst>
          </p:cNvPr>
          <p:cNvSpPr txBox="1"/>
          <p:nvPr/>
        </p:nvSpPr>
        <p:spPr>
          <a:xfrm>
            <a:off x="4272197" y="1573967"/>
            <a:ext cx="6790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La création de la base de données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La base de données </a:t>
            </a:r>
            <a:r>
              <a:rPr lang="fr-FR" sz="3200" dirty="0" err="1">
                <a:latin typeface="Univers" panose="020B0503020202020204" pitchFamily="34" charset="0"/>
              </a:rPr>
              <a:t>DATAImmo</a:t>
            </a:r>
            <a:r>
              <a:rPr lang="fr-FR" sz="3200" dirty="0">
                <a:latin typeface="Univers" panose="020B0503020202020204" pitchFamily="34" charset="0"/>
              </a:rPr>
              <a:t> dans MySQL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L’analyse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</a:rPr>
              <a:t>Le processus de création de la base de données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1F5A1F5-5D41-68FD-F214-18A092C21718}"/>
              </a:ext>
            </a:extLst>
          </p:cNvPr>
          <p:cNvSpPr/>
          <p:nvPr/>
        </p:nvSpPr>
        <p:spPr>
          <a:xfrm>
            <a:off x="812800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Analyser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16C739-1B08-199C-8AAE-42C735078F1A}"/>
              </a:ext>
            </a:extLst>
          </p:cNvPr>
          <p:cNvSpPr/>
          <p:nvPr/>
        </p:nvSpPr>
        <p:spPr>
          <a:xfrm>
            <a:off x="3107871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Modéliser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72F747D-CD9E-A3AA-27B7-51BBE976A78B}"/>
              </a:ext>
            </a:extLst>
          </p:cNvPr>
          <p:cNvSpPr/>
          <p:nvPr/>
        </p:nvSpPr>
        <p:spPr>
          <a:xfrm>
            <a:off x="5402942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Créer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664F654-5812-D027-F163-3ABDEDBA2597}"/>
              </a:ext>
            </a:extLst>
          </p:cNvPr>
          <p:cNvSpPr/>
          <p:nvPr/>
        </p:nvSpPr>
        <p:spPr>
          <a:xfrm>
            <a:off x="7698013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Implémenter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FD8C417-5802-B3A9-04C8-A1E6C2AE5060}"/>
              </a:ext>
            </a:extLst>
          </p:cNvPr>
          <p:cNvSpPr/>
          <p:nvPr/>
        </p:nvSpPr>
        <p:spPr>
          <a:xfrm>
            <a:off x="9993085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Requêter</a:t>
            </a:r>
          </a:p>
        </p:txBody>
      </p:sp>
      <p:pic>
        <p:nvPicPr>
          <p:cNvPr id="11" name="Graphique 10" descr="Loupe avec un remplissage uni">
            <a:extLst>
              <a:ext uri="{FF2B5EF4-FFF2-40B4-BE49-F238E27FC236}">
                <a16:creationId xmlns:a16="http://schemas.microsoft.com/office/drawing/2014/main" id="{2DE219BC-2731-724A-0F47-71824DE13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4514" y="1421459"/>
            <a:ext cx="914400" cy="914400"/>
          </a:xfrm>
          <a:prstGeom prst="rect">
            <a:avLst/>
          </a:prstGeom>
        </p:spPr>
      </p:pic>
      <p:pic>
        <p:nvPicPr>
          <p:cNvPr id="15" name="Graphique 14" descr="Ampoule et crayon avec un remplissage uni">
            <a:extLst>
              <a:ext uri="{FF2B5EF4-FFF2-40B4-BE49-F238E27FC236}">
                <a16:creationId xmlns:a16="http://schemas.microsoft.com/office/drawing/2014/main" id="{35A073E5-5E9F-5266-61E7-A1688E98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9585" y="1421459"/>
            <a:ext cx="914400" cy="914400"/>
          </a:xfrm>
          <a:prstGeom prst="rect">
            <a:avLst/>
          </a:prstGeom>
        </p:spPr>
      </p:pic>
      <p:pic>
        <p:nvPicPr>
          <p:cNvPr id="17" name="Graphique 16" descr="Mille avec un remplissage uni">
            <a:extLst>
              <a:ext uri="{FF2B5EF4-FFF2-40B4-BE49-F238E27FC236}">
                <a16:creationId xmlns:a16="http://schemas.microsoft.com/office/drawing/2014/main" id="{6BB2E3E1-D01E-70A4-5A32-F5A9846A6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0286" y="1421459"/>
            <a:ext cx="914400" cy="914400"/>
          </a:xfrm>
          <a:prstGeom prst="rect">
            <a:avLst/>
          </a:prstGeom>
        </p:spPr>
      </p:pic>
      <p:pic>
        <p:nvPicPr>
          <p:cNvPr id="19" name="Graphique 18" descr="Base de données avec un remplissage uni">
            <a:extLst>
              <a:ext uri="{FF2B5EF4-FFF2-40B4-BE49-F238E27FC236}">
                <a16:creationId xmlns:a16="http://schemas.microsoft.com/office/drawing/2014/main" id="{9075E0AB-AFE3-F6C8-878D-3800137622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55215" y="1421459"/>
            <a:ext cx="914400" cy="914400"/>
          </a:xfrm>
          <a:prstGeom prst="rect">
            <a:avLst/>
          </a:prstGeom>
        </p:spPr>
      </p:pic>
      <p:pic>
        <p:nvPicPr>
          <p:cNvPr id="21" name="Graphique 20" descr="Engrenage avec un remplissage uni">
            <a:extLst>
              <a:ext uri="{FF2B5EF4-FFF2-40B4-BE49-F238E27FC236}">
                <a16:creationId xmlns:a16="http://schemas.microsoft.com/office/drawing/2014/main" id="{B02761D5-4E7E-786F-C501-F640FD82CF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45627" y="1421459"/>
            <a:ext cx="914400" cy="914400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1C779145-1788-070B-5D07-127EDB547661}"/>
              </a:ext>
            </a:extLst>
          </p:cNvPr>
          <p:cNvSpPr/>
          <p:nvPr/>
        </p:nvSpPr>
        <p:spPr>
          <a:xfrm>
            <a:off x="9860803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3E6598-B8DE-7687-A808-93D65ADBB9CC}"/>
              </a:ext>
            </a:extLst>
          </p:cNvPr>
          <p:cNvSpPr/>
          <p:nvPr/>
        </p:nvSpPr>
        <p:spPr>
          <a:xfrm>
            <a:off x="671214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3378851-FFBA-C2D3-F483-9CE8F30FF457}"/>
              </a:ext>
            </a:extLst>
          </p:cNvPr>
          <p:cNvSpPr/>
          <p:nvPr/>
        </p:nvSpPr>
        <p:spPr>
          <a:xfrm>
            <a:off x="7544254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4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F58E43F-82A2-8F26-825F-D5AC9D078A5B}"/>
              </a:ext>
            </a:extLst>
          </p:cNvPr>
          <p:cNvSpPr/>
          <p:nvPr/>
        </p:nvSpPr>
        <p:spPr>
          <a:xfrm>
            <a:off x="5233627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3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1764EE-B7B6-8139-799D-EF6541481628}"/>
              </a:ext>
            </a:extLst>
          </p:cNvPr>
          <p:cNvSpPr/>
          <p:nvPr/>
        </p:nvSpPr>
        <p:spPr>
          <a:xfrm>
            <a:off x="2968438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B361FC-3F01-3343-2293-10AF08F8FC43}"/>
              </a:ext>
            </a:extLst>
          </p:cNvPr>
          <p:cNvSpPr txBox="1"/>
          <p:nvPr/>
        </p:nvSpPr>
        <p:spPr>
          <a:xfrm>
            <a:off x="671214" y="4316822"/>
            <a:ext cx="212514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A partir du besoin et des données,</a:t>
            </a:r>
          </a:p>
          <a:p>
            <a:r>
              <a:rPr lang="fr-FR" sz="1400" dirty="0"/>
              <a:t>Identifier les colonnes qui vont constituer la BDD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 Le dictionnaire de données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7F0F74-1744-E182-6537-BEAF4F00A102}"/>
              </a:ext>
            </a:extLst>
          </p:cNvPr>
          <p:cNvSpPr txBox="1"/>
          <p:nvPr/>
        </p:nvSpPr>
        <p:spPr>
          <a:xfrm>
            <a:off x="2929452" y="4316822"/>
            <a:ext cx="212514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Identifier les classes, attributs, relations, clés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 Le schéma relationnel (et mise à jour du dictionnaire de données)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036A273-A920-2111-F815-7DCFE8D3235B}"/>
              </a:ext>
            </a:extLst>
          </p:cNvPr>
          <p:cNvSpPr txBox="1"/>
          <p:nvPr/>
        </p:nvSpPr>
        <p:spPr>
          <a:xfrm>
            <a:off x="5233627" y="4316822"/>
            <a:ext cx="212514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Ecriture des scripts de création des tables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 Structure de la BDD dans le SGBD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8575C87-DC78-735C-2857-E939807E3B5E}"/>
              </a:ext>
            </a:extLst>
          </p:cNvPr>
          <p:cNvSpPr txBox="1"/>
          <p:nvPr/>
        </p:nvSpPr>
        <p:spPr>
          <a:xfrm>
            <a:off x="7564352" y="4320872"/>
            <a:ext cx="212514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A partir des données mises en forme par table sous </a:t>
            </a:r>
            <a:r>
              <a:rPr lang="fr-FR" sz="1400" dirty="0" err="1"/>
              <a:t>excel</a:t>
            </a:r>
            <a:r>
              <a:rPr lang="fr-FR" sz="1400" dirty="0"/>
              <a:t> (puis csv), import de la BDD</a:t>
            </a:r>
          </a:p>
          <a:p>
            <a:r>
              <a:rPr lang="fr-FR" sz="1400" dirty="0">
                <a:sym typeface="Wingdings" panose="05000000000000000000" pitchFamily="2" charset="2"/>
              </a:rPr>
              <a:t> BDD opérationnel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980D60-6148-C2E8-1B09-8F42226A8EE9}"/>
              </a:ext>
            </a:extLst>
          </p:cNvPr>
          <p:cNvSpPr txBox="1"/>
          <p:nvPr/>
        </p:nvSpPr>
        <p:spPr>
          <a:xfrm>
            <a:off x="9844911" y="4303657"/>
            <a:ext cx="212514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Ecriture des requêtes pour 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159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E8956-7FBF-EE9E-DFC4-DA769DD0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8" y="4665517"/>
            <a:ext cx="3554429" cy="1025525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96962D-D4BC-C10F-D443-F7A081E94588}"/>
              </a:ext>
            </a:extLst>
          </p:cNvPr>
          <p:cNvSpPr txBox="1"/>
          <p:nvPr/>
        </p:nvSpPr>
        <p:spPr>
          <a:xfrm>
            <a:off x="3997842" y="2073349"/>
            <a:ext cx="7378995" cy="255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2400" dirty="0">
                <a:latin typeface="Univers" panose="020B0503020202020204" pitchFamily="34" charset="0"/>
              </a:rPr>
              <a:t>La Base de données est opérationnelle.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2400" dirty="0">
                <a:latin typeface="Univers" panose="020B0503020202020204" pitchFamily="34" charset="0"/>
              </a:rPr>
              <a:t>Décision : POC validé?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2400" dirty="0">
                <a:latin typeface="Univers" panose="020B0503020202020204" pitchFamily="34" charset="0"/>
              </a:rPr>
              <a:t>Si oui, importation des données des années précédentes à effectuer.</a:t>
            </a:r>
          </a:p>
        </p:txBody>
      </p:sp>
    </p:spTree>
    <p:extLst>
      <p:ext uri="{BB962C8B-B14F-4D97-AF65-F5344CB8AC3E}">
        <p14:creationId xmlns:p14="http://schemas.microsoft.com/office/powerpoint/2010/main" val="46008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2CA52"/>
                </a:solidFill>
              </a:rPr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2CA52"/>
                </a:solidFill>
                <a:cs typeface="Biome Light" panose="020B0303030204020804" pitchFamily="34" charset="0"/>
              </a:rPr>
              <a:t>Pour votre écoute.</a:t>
            </a:r>
          </a:p>
          <a:p>
            <a:pPr rtl="0"/>
            <a:r>
              <a:rPr lang="fr-FR" dirty="0">
                <a:solidFill>
                  <a:srgbClr val="F2CA52"/>
                </a:solidFill>
                <a:cs typeface="Biome Light" panose="020B0303030204020804" pitchFamily="34" charset="0"/>
              </a:rPr>
              <a:t>Des questions?</a:t>
            </a:r>
          </a:p>
          <a:p>
            <a:pPr rtl="0"/>
            <a:endParaRPr lang="fr-FR" dirty="0">
              <a:solidFill>
                <a:srgbClr val="F2CA52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98180" y="6294120"/>
            <a:ext cx="1462788" cy="182880"/>
          </a:xfrm>
        </p:spPr>
        <p:txBody>
          <a:bodyPr rtlCol="0"/>
          <a:lstStyle/>
          <a:p>
            <a:pPr rtl="0"/>
            <a:r>
              <a:rPr lang="fr-FR">
                <a:solidFill>
                  <a:schemeClr val="bg1"/>
                </a:solidFill>
              </a:rPr>
              <a:t>Rapport annuel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endParaRPr lang="fr-FR" dirty="0"/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61C310CF-B3C5-EF9A-1B43-42949473C0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07_TF55702786" id="{6181B7A7-91EB-4500-949A-DEA5016612DB}" vid="{79F679B7-4304-4B26-9984-C6C1193B8C1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élégante et classique à la fois</Template>
  <TotalTime>736</TotalTime>
  <Words>283</Words>
  <Application>Microsoft Office PowerPoint</Application>
  <PresentationFormat>Grand écran</PresentationFormat>
  <Paragraphs>50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Constantia</vt:lpstr>
      <vt:lpstr>Helvetica Light</vt:lpstr>
      <vt:lpstr>Univers</vt:lpstr>
      <vt:lpstr>Univers Condensed</vt:lpstr>
      <vt:lpstr>Thème Office</vt:lpstr>
      <vt:lpstr>Base de données DATAImmo</vt:lpstr>
      <vt:lpstr>Déroulé</vt:lpstr>
      <vt:lpstr>Présentation PowerPoint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CLIQUEZ POUR AJOUTER UN TITRE</dc:title>
  <dc:creator>Sophie LE MONTAGNER</dc:creator>
  <cp:lastModifiedBy>Sophie LE MONTAGNER</cp:lastModifiedBy>
  <cp:revision>3</cp:revision>
  <dcterms:created xsi:type="dcterms:W3CDTF">2022-09-07T16:25:17Z</dcterms:created>
  <dcterms:modified xsi:type="dcterms:W3CDTF">2022-10-17T07:11:34Z</dcterms:modified>
</cp:coreProperties>
</file>