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24" r:id="rId2"/>
    <p:sldId id="2542" r:id="rId3"/>
    <p:sldId id="2586" r:id="rId4"/>
    <p:sldId id="2581" r:id="rId5"/>
    <p:sldId id="2587" r:id="rId6"/>
    <p:sldId id="2603" r:id="rId7"/>
    <p:sldId id="2588" r:id="rId8"/>
    <p:sldId id="2592" r:id="rId9"/>
    <p:sldId id="2593" r:id="rId10"/>
    <p:sldId id="2595" r:id="rId11"/>
    <p:sldId id="2596" r:id="rId12"/>
    <p:sldId id="2589" r:id="rId13"/>
    <p:sldId id="2590" r:id="rId14"/>
    <p:sldId id="2591" r:id="rId15"/>
    <p:sldId id="2597" r:id="rId16"/>
    <p:sldId id="2598" r:id="rId17"/>
    <p:sldId id="2600" r:id="rId18"/>
    <p:sldId id="2601" r:id="rId19"/>
    <p:sldId id="2602" r:id="rId20"/>
    <p:sldId id="2585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A52"/>
    <a:srgbClr val="282B59"/>
    <a:srgbClr val="F89640"/>
    <a:srgbClr val="F5FE20"/>
    <a:srgbClr val="CB4779"/>
    <a:srgbClr val="7D07A6"/>
    <a:srgbClr val="0D0887"/>
    <a:srgbClr val="DEEBA9"/>
    <a:srgbClr val="CB43BB"/>
    <a:srgbClr val="F2C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2A9DC-48B0-476F-ABA8-F49869BF6932}" v="368" dt="2023-06-26T09:09:07.60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447" autoAdjust="0"/>
  </p:normalViewPr>
  <p:slideViewPr>
    <p:cSldViewPr snapToGrid="0" snapToObjects="1" showGuides="1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332"/>
    </p:cViewPr>
  </p:sorterViewPr>
  <p:notesViewPr>
    <p:cSldViewPr snapToGrid="0" snapToObjects="1">
      <p:cViewPr varScale="1">
        <p:scale>
          <a:sx n="81" d="100"/>
          <a:sy n="81" d="100"/>
        </p:scale>
        <p:origin x="21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LE MONTAGNER" userId="16d369135d8a99f7" providerId="LiveId" clId="{ADF2A9DC-48B0-476F-ABA8-F49869BF6932}"/>
    <pc:docChg chg="undo custSel addSld delSld modSld">
      <pc:chgData name="Sophie LE MONTAGNER" userId="16d369135d8a99f7" providerId="LiveId" clId="{ADF2A9DC-48B0-476F-ABA8-F49869BF6932}" dt="2023-06-26T14:08:46.317" v="4673" actId="313"/>
      <pc:docMkLst>
        <pc:docMk/>
      </pc:docMkLst>
      <pc:sldChg chg="modSp">
        <pc:chgData name="Sophie LE MONTAGNER" userId="16d369135d8a99f7" providerId="LiveId" clId="{ADF2A9DC-48B0-476F-ABA8-F49869BF6932}" dt="2023-06-26T09:05:52.711" v="4587" actId="20578"/>
        <pc:sldMkLst>
          <pc:docMk/>
          <pc:sldMk cId="2415901178" sldId="2581"/>
        </pc:sldMkLst>
        <pc:spChg chg="mod">
          <ac:chgData name="Sophie LE MONTAGNER" userId="16d369135d8a99f7" providerId="LiveId" clId="{ADF2A9DC-48B0-476F-ABA8-F49869BF6932}" dt="2023-06-26T09:05:52.711" v="4587" actId="20578"/>
          <ac:spMkLst>
            <pc:docMk/>
            <pc:sldMk cId="2415901178" sldId="2581"/>
            <ac:spMk id="30" creationId="{88575C87-DC78-735C-2857-E939807E3B5E}"/>
          </ac:spMkLst>
        </pc:spChg>
      </pc:sldChg>
      <pc:sldChg chg="addSp delSp modSp mod">
        <pc:chgData name="Sophie LE MONTAGNER" userId="16d369135d8a99f7" providerId="LiveId" clId="{ADF2A9DC-48B0-476F-ABA8-F49869BF6932}" dt="2023-06-25T16:27:52.440" v="3628" actId="1076"/>
        <pc:sldMkLst>
          <pc:docMk/>
          <pc:sldMk cId="460085281" sldId="2585"/>
        </pc:sldMkLst>
        <pc:spChg chg="del">
          <ac:chgData name="Sophie LE MONTAGNER" userId="16d369135d8a99f7" providerId="LiveId" clId="{ADF2A9DC-48B0-476F-ABA8-F49869BF6932}" dt="2023-06-25T16:27:44.828" v="3626" actId="478"/>
          <ac:spMkLst>
            <pc:docMk/>
            <pc:sldMk cId="460085281" sldId="2585"/>
            <ac:spMk id="2" creationId="{EA9E8956-7FBF-EE9E-DFC4-DA769DD04C53}"/>
          </ac:spMkLst>
        </pc:spChg>
        <pc:spChg chg="add del mod">
          <ac:chgData name="Sophie LE MONTAGNER" userId="16d369135d8a99f7" providerId="LiveId" clId="{ADF2A9DC-48B0-476F-ABA8-F49869BF6932}" dt="2023-06-25T16:27:49.183" v="3627" actId="478"/>
          <ac:spMkLst>
            <pc:docMk/>
            <pc:sldMk cId="460085281" sldId="2585"/>
            <ac:spMk id="5" creationId="{D4A22F6D-3174-8F74-D279-2BCD54642989}"/>
          </ac:spMkLst>
        </pc:spChg>
        <pc:picChg chg="mod">
          <ac:chgData name="Sophie LE MONTAGNER" userId="16d369135d8a99f7" providerId="LiveId" clId="{ADF2A9DC-48B0-476F-ABA8-F49869BF6932}" dt="2023-06-25T16:27:52.440" v="3628" actId="1076"/>
          <ac:picMkLst>
            <pc:docMk/>
            <pc:sldMk cId="460085281" sldId="2585"/>
            <ac:picMk id="3" creationId="{F23EE6ED-82F5-C31A-DA66-1BF176A9711F}"/>
          </ac:picMkLst>
        </pc:picChg>
      </pc:sldChg>
      <pc:sldChg chg="modSp mod">
        <pc:chgData name="Sophie LE MONTAGNER" userId="16d369135d8a99f7" providerId="LiveId" clId="{ADF2A9DC-48B0-476F-ABA8-F49869BF6932}" dt="2023-06-25T16:30:58.884" v="3870" actId="14100"/>
        <pc:sldMkLst>
          <pc:docMk/>
          <pc:sldMk cId="4188316025" sldId="2586"/>
        </pc:sldMkLst>
        <pc:spChg chg="mod">
          <ac:chgData name="Sophie LE MONTAGNER" userId="16d369135d8a99f7" providerId="LiveId" clId="{ADF2A9DC-48B0-476F-ABA8-F49869BF6932}" dt="2023-06-25T16:30:58.884" v="3870" actId="14100"/>
          <ac:spMkLst>
            <pc:docMk/>
            <pc:sldMk cId="4188316025" sldId="2586"/>
            <ac:spMk id="10" creationId="{B050235C-D660-09EB-FB09-43DC58038DA9}"/>
          </ac:spMkLst>
        </pc:spChg>
      </pc:sldChg>
      <pc:sldChg chg="modSp mod">
        <pc:chgData name="Sophie LE MONTAGNER" userId="16d369135d8a99f7" providerId="LiveId" clId="{ADF2A9DC-48B0-476F-ABA8-F49869BF6932}" dt="2023-06-26T08:50:27.020" v="4561" actId="20577"/>
        <pc:sldMkLst>
          <pc:docMk/>
          <pc:sldMk cId="567371551" sldId="2587"/>
        </pc:sldMkLst>
        <pc:spChg chg="mod">
          <ac:chgData name="Sophie LE MONTAGNER" userId="16d369135d8a99f7" providerId="LiveId" clId="{ADF2A9DC-48B0-476F-ABA8-F49869BF6932}" dt="2023-06-26T08:50:27.020" v="4561" actId="20577"/>
          <ac:spMkLst>
            <pc:docMk/>
            <pc:sldMk cId="567371551" sldId="2587"/>
            <ac:spMk id="6" creationId="{152E9294-F56F-A2EE-296F-DE1381E96C9A}"/>
          </ac:spMkLst>
        </pc:spChg>
      </pc:sldChg>
      <pc:sldChg chg="addSp delSp modSp mod">
        <pc:chgData name="Sophie LE MONTAGNER" userId="16d369135d8a99f7" providerId="LiveId" clId="{ADF2A9DC-48B0-476F-ABA8-F49869BF6932}" dt="2023-06-25T13:48:57.613" v="420" actId="1037"/>
        <pc:sldMkLst>
          <pc:docMk/>
          <pc:sldMk cId="125134025" sldId="2588"/>
        </pc:sldMkLst>
        <pc:spChg chg="add mod">
          <ac:chgData name="Sophie LE MONTAGNER" userId="16d369135d8a99f7" providerId="LiveId" clId="{ADF2A9DC-48B0-476F-ABA8-F49869BF6932}" dt="2023-06-25T13:45:26.478" v="303" actId="1076"/>
          <ac:spMkLst>
            <pc:docMk/>
            <pc:sldMk cId="125134025" sldId="2588"/>
            <ac:spMk id="5" creationId="{B3601626-742A-68B8-28D5-BC360412C8C3}"/>
          </ac:spMkLst>
        </pc:spChg>
        <pc:spChg chg="add mod">
          <ac:chgData name="Sophie LE MONTAGNER" userId="16d369135d8a99f7" providerId="LiveId" clId="{ADF2A9DC-48B0-476F-ABA8-F49869BF6932}" dt="2023-06-25T13:46:43.952" v="398" actId="1076"/>
          <ac:spMkLst>
            <pc:docMk/>
            <pc:sldMk cId="125134025" sldId="2588"/>
            <ac:spMk id="6" creationId="{B6383227-6C16-9BE4-D93D-FE5E93E6B7B6}"/>
          </ac:spMkLst>
        </pc:spChg>
        <pc:spChg chg="mod">
          <ac:chgData name="Sophie LE MONTAGNER" userId="16d369135d8a99f7" providerId="LiveId" clId="{ADF2A9DC-48B0-476F-ABA8-F49869BF6932}" dt="2023-06-25T13:43:30.107" v="246" actId="20577"/>
          <ac:spMkLst>
            <pc:docMk/>
            <pc:sldMk cId="125134025" sldId="2588"/>
            <ac:spMk id="10" creationId="{B050235C-D660-09EB-FB09-43DC58038DA9}"/>
          </ac:spMkLst>
        </pc:spChg>
        <pc:picChg chg="add mod">
          <ac:chgData name="Sophie LE MONTAGNER" userId="16d369135d8a99f7" providerId="LiveId" clId="{ADF2A9DC-48B0-476F-ABA8-F49869BF6932}" dt="2023-06-25T13:45:30.744" v="304" actId="1076"/>
          <ac:picMkLst>
            <pc:docMk/>
            <pc:sldMk cId="125134025" sldId="2588"/>
            <ac:picMk id="4" creationId="{717DED29-2D8C-B195-C005-23FF7CAA3011}"/>
          </ac:picMkLst>
        </pc:picChg>
        <pc:cxnChg chg="add del mod">
          <ac:chgData name="Sophie LE MONTAGNER" userId="16d369135d8a99f7" providerId="LiveId" clId="{ADF2A9DC-48B0-476F-ABA8-F49869BF6932}" dt="2023-06-25T13:47:12.989" v="402" actId="478"/>
          <ac:cxnSpMkLst>
            <pc:docMk/>
            <pc:sldMk cId="125134025" sldId="2588"/>
            <ac:cxnSpMk id="8" creationId="{9D187E11-FA09-5873-6DCB-99E999832816}"/>
          </ac:cxnSpMkLst>
        </pc:cxnChg>
        <pc:cxnChg chg="add mod">
          <ac:chgData name="Sophie LE MONTAGNER" userId="16d369135d8a99f7" providerId="LiveId" clId="{ADF2A9DC-48B0-476F-ABA8-F49869BF6932}" dt="2023-06-25T13:48:40.128" v="407" actId="693"/>
          <ac:cxnSpMkLst>
            <pc:docMk/>
            <pc:sldMk cId="125134025" sldId="2588"/>
            <ac:cxnSpMk id="13" creationId="{2FA05D19-BD4F-2897-A927-ED8287BEFE64}"/>
          </ac:cxnSpMkLst>
        </pc:cxnChg>
        <pc:cxnChg chg="add mod">
          <ac:chgData name="Sophie LE MONTAGNER" userId="16d369135d8a99f7" providerId="LiveId" clId="{ADF2A9DC-48B0-476F-ABA8-F49869BF6932}" dt="2023-06-25T13:48:57.613" v="420" actId="1037"/>
          <ac:cxnSpMkLst>
            <pc:docMk/>
            <pc:sldMk cId="125134025" sldId="2588"/>
            <ac:cxnSpMk id="14" creationId="{E04678CB-EC88-1F3C-CDCF-5CD4AE6AA962}"/>
          </ac:cxnSpMkLst>
        </pc:cxnChg>
      </pc:sldChg>
      <pc:sldChg chg="addSp delSp modSp mod modNotesTx">
        <pc:chgData name="Sophie LE MONTAGNER" userId="16d369135d8a99f7" providerId="LiveId" clId="{ADF2A9DC-48B0-476F-ABA8-F49869BF6932}" dt="2023-06-26T09:05:03.155" v="4584" actId="6549"/>
        <pc:sldMkLst>
          <pc:docMk/>
          <pc:sldMk cId="164739529" sldId="2589"/>
        </pc:sldMkLst>
        <pc:spChg chg="add mod">
          <ac:chgData name="Sophie LE MONTAGNER" userId="16d369135d8a99f7" providerId="LiveId" clId="{ADF2A9DC-48B0-476F-ABA8-F49869BF6932}" dt="2023-06-26T09:05:03.155" v="4584" actId="6549"/>
          <ac:spMkLst>
            <pc:docMk/>
            <pc:sldMk cId="164739529" sldId="2589"/>
            <ac:spMk id="3" creationId="{7E9297EA-FE4F-4399-872E-F97D19A076CB}"/>
          </ac:spMkLst>
        </pc:spChg>
        <pc:spChg chg="del">
          <ac:chgData name="Sophie LE MONTAGNER" userId="16d369135d8a99f7" providerId="LiveId" clId="{ADF2A9DC-48B0-476F-ABA8-F49869BF6932}" dt="2023-06-25T15:37:46.743" v="2027" actId="478"/>
          <ac:spMkLst>
            <pc:docMk/>
            <pc:sldMk cId="164739529" sldId="2589"/>
            <ac:spMk id="10" creationId="{B050235C-D660-09EB-FB09-43DC58038DA9}"/>
          </ac:spMkLst>
        </pc:spChg>
        <pc:picChg chg="add mod">
          <ac:chgData name="Sophie LE MONTAGNER" userId="16d369135d8a99f7" providerId="LiveId" clId="{ADF2A9DC-48B0-476F-ABA8-F49869BF6932}" dt="2023-06-25T15:40:48.680" v="2138" actId="1076"/>
          <ac:picMkLst>
            <pc:docMk/>
            <pc:sldMk cId="164739529" sldId="2589"/>
            <ac:picMk id="5" creationId="{BCEB30C9-1252-81AF-B491-751D118CED49}"/>
          </ac:picMkLst>
        </pc:picChg>
      </pc:sldChg>
      <pc:sldChg chg="addSp delSp modSp mod">
        <pc:chgData name="Sophie LE MONTAGNER" userId="16d369135d8a99f7" providerId="LiveId" clId="{ADF2A9DC-48B0-476F-ABA8-F49869BF6932}" dt="2023-06-25T15:45:30.791" v="2458" actId="20577"/>
        <pc:sldMkLst>
          <pc:docMk/>
          <pc:sldMk cId="904144253" sldId="2590"/>
        </pc:sldMkLst>
        <pc:spChg chg="add mod ord">
          <ac:chgData name="Sophie LE MONTAGNER" userId="16d369135d8a99f7" providerId="LiveId" clId="{ADF2A9DC-48B0-476F-ABA8-F49869BF6932}" dt="2023-06-25T15:45:20.570" v="2456" actId="166"/>
          <ac:spMkLst>
            <pc:docMk/>
            <pc:sldMk cId="904144253" sldId="2590"/>
            <ac:spMk id="5" creationId="{4E53C613-C5CC-C563-5E30-650F68FE9FFB}"/>
          </ac:spMkLst>
        </pc:spChg>
        <pc:spChg chg="add mod ord">
          <ac:chgData name="Sophie LE MONTAGNER" userId="16d369135d8a99f7" providerId="LiveId" clId="{ADF2A9DC-48B0-476F-ABA8-F49869BF6932}" dt="2023-06-25T15:45:20.570" v="2456" actId="166"/>
          <ac:spMkLst>
            <pc:docMk/>
            <pc:sldMk cId="904144253" sldId="2590"/>
            <ac:spMk id="6" creationId="{5C1DDE3C-A0CF-1049-0393-CEAAFFB09728}"/>
          </ac:spMkLst>
        </pc:spChg>
        <pc:spChg chg="add mod ord">
          <ac:chgData name="Sophie LE MONTAGNER" userId="16d369135d8a99f7" providerId="LiveId" clId="{ADF2A9DC-48B0-476F-ABA8-F49869BF6932}" dt="2023-06-25T15:45:20.570" v="2456" actId="166"/>
          <ac:spMkLst>
            <pc:docMk/>
            <pc:sldMk cId="904144253" sldId="2590"/>
            <ac:spMk id="7" creationId="{3D640BFB-444A-DE7F-32D9-CBA75F371626}"/>
          </ac:spMkLst>
        </pc:spChg>
        <pc:spChg chg="add mod ord">
          <ac:chgData name="Sophie LE MONTAGNER" userId="16d369135d8a99f7" providerId="LiveId" clId="{ADF2A9DC-48B0-476F-ABA8-F49869BF6932}" dt="2023-06-25T15:45:20.570" v="2456" actId="166"/>
          <ac:spMkLst>
            <pc:docMk/>
            <pc:sldMk cId="904144253" sldId="2590"/>
            <ac:spMk id="8" creationId="{7411AD38-2C53-7DA3-07A2-CF8052256987}"/>
          </ac:spMkLst>
        </pc:spChg>
        <pc:spChg chg="add mod ord">
          <ac:chgData name="Sophie LE MONTAGNER" userId="16d369135d8a99f7" providerId="LiveId" clId="{ADF2A9DC-48B0-476F-ABA8-F49869BF6932}" dt="2023-06-25T15:45:20.570" v="2456" actId="166"/>
          <ac:spMkLst>
            <pc:docMk/>
            <pc:sldMk cId="904144253" sldId="2590"/>
            <ac:spMk id="9" creationId="{B21AA891-4A05-28F9-9EDD-773B04436B79}"/>
          </ac:spMkLst>
        </pc:spChg>
        <pc:spChg chg="del">
          <ac:chgData name="Sophie LE MONTAGNER" userId="16d369135d8a99f7" providerId="LiveId" clId="{ADF2A9DC-48B0-476F-ABA8-F49869BF6932}" dt="2023-06-25T15:41:57.961" v="2258" actId="478"/>
          <ac:spMkLst>
            <pc:docMk/>
            <pc:sldMk cId="904144253" sldId="2590"/>
            <ac:spMk id="10" creationId="{B050235C-D660-09EB-FB09-43DC58038DA9}"/>
          </ac:spMkLst>
        </pc:spChg>
        <pc:spChg chg="add mod">
          <ac:chgData name="Sophie LE MONTAGNER" userId="16d369135d8a99f7" providerId="LiveId" clId="{ADF2A9DC-48B0-476F-ABA8-F49869BF6932}" dt="2023-06-25T15:45:30.791" v="2458" actId="20577"/>
          <ac:spMkLst>
            <pc:docMk/>
            <pc:sldMk cId="904144253" sldId="2590"/>
            <ac:spMk id="11" creationId="{80B32B7C-33F3-358A-1662-16D0B3225F34}"/>
          </ac:spMkLst>
        </pc:spChg>
        <pc:spChg chg="add del mod">
          <ac:chgData name="Sophie LE MONTAGNER" userId="16d369135d8a99f7" providerId="LiveId" clId="{ADF2A9DC-48B0-476F-ABA8-F49869BF6932}" dt="2023-06-25T15:44:13.338" v="2302" actId="478"/>
          <ac:spMkLst>
            <pc:docMk/>
            <pc:sldMk cId="904144253" sldId="2590"/>
            <ac:spMk id="12" creationId="{01D50BFF-22E1-854E-181F-3ABA7C4B491F}"/>
          </ac:spMkLst>
        </pc:spChg>
        <pc:picChg chg="add mod">
          <ac:chgData name="Sophie LE MONTAGNER" userId="16d369135d8a99f7" providerId="LiveId" clId="{ADF2A9DC-48B0-476F-ABA8-F49869BF6932}" dt="2023-06-25T15:42:56.902" v="2297" actId="12788"/>
          <ac:picMkLst>
            <pc:docMk/>
            <pc:sldMk cId="904144253" sldId="2590"/>
            <ac:picMk id="4" creationId="{F3C6B7BA-FECE-DA3C-7C05-161D990470E8}"/>
          </ac:picMkLst>
        </pc:picChg>
      </pc:sldChg>
      <pc:sldChg chg="addSp delSp modSp mod">
        <pc:chgData name="Sophie LE MONTAGNER" userId="16d369135d8a99f7" providerId="LiveId" clId="{ADF2A9DC-48B0-476F-ABA8-F49869BF6932}" dt="2023-06-25T16:17:33.208" v="3388" actId="20577"/>
        <pc:sldMkLst>
          <pc:docMk/>
          <pc:sldMk cId="430895073" sldId="2591"/>
        </pc:sldMkLst>
        <pc:spChg chg="mod">
          <ac:chgData name="Sophie LE MONTAGNER" userId="16d369135d8a99f7" providerId="LiveId" clId="{ADF2A9DC-48B0-476F-ABA8-F49869BF6932}" dt="2023-06-25T15:46:02.447" v="2488" actId="20577"/>
          <ac:spMkLst>
            <pc:docMk/>
            <pc:sldMk cId="430895073" sldId="2591"/>
            <ac:spMk id="2" creationId="{2056D933-EB00-5894-E8EE-B60848DC04E3}"/>
          </ac:spMkLst>
        </pc:spChg>
        <pc:spChg chg="add mod">
          <ac:chgData name="Sophie LE MONTAGNER" userId="16d369135d8a99f7" providerId="LiveId" clId="{ADF2A9DC-48B0-476F-ABA8-F49869BF6932}" dt="2023-06-25T16:17:33.208" v="3388" actId="20577"/>
          <ac:spMkLst>
            <pc:docMk/>
            <pc:sldMk cId="430895073" sldId="2591"/>
            <ac:spMk id="5" creationId="{A98E3B68-1FE8-8618-D9A8-E952C70E7E1C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6" creationId="{3B81D38E-F1D1-ACED-39E0-85374939B2EC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7" creationId="{8AA089A9-F22A-6D24-FA0D-95F23747B975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8" creationId="{6B8C25DB-3E71-CA03-A586-AFEC3CE86011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9" creationId="{83A0AC42-8E3A-BA2F-FA7C-3FA5CC2ABDE6}"/>
          </ac:spMkLst>
        </pc:spChg>
        <pc:spChg chg="del">
          <ac:chgData name="Sophie LE MONTAGNER" userId="16d369135d8a99f7" providerId="LiveId" clId="{ADF2A9DC-48B0-476F-ABA8-F49869BF6932}" dt="2023-06-25T15:46:10.099" v="2489" actId="478"/>
          <ac:spMkLst>
            <pc:docMk/>
            <pc:sldMk cId="430895073" sldId="2591"/>
            <ac:spMk id="10" creationId="{B050235C-D660-09EB-FB09-43DC58038DA9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1" creationId="{CF289794-E092-8BE2-41AC-7B95BCA2DFD4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2" creationId="{17CAFD89-B346-48EC-52B4-6B5847705A74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3" creationId="{AE5E7D3E-DCCD-188C-7F5B-3D0B15A6EB09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4" creationId="{A1636E4C-35E1-8735-77A2-800EE70A928D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5" creationId="{612BE6FD-8889-C029-781E-12DF3150DE8D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6" creationId="{FD57E14E-2310-0EA2-C0FD-6965CDC23361}"/>
          </ac:spMkLst>
        </pc:spChg>
        <pc:spChg chg="add del mod">
          <ac:chgData name="Sophie LE MONTAGNER" userId="16d369135d8a99f7" providerId="LiveId" clId="{ADF2A9DC-48B0-476F-ABA8-F49869BF6932}" dt="2023-06-25T16:06:56.670" v="2913"/>
          <ac:spMkLst>
            <pc:docMk/>
            <pc:sldMk cId="430895073" sldId="2591"/>
            <ac:spMk id="17" creationId="{059FF53A-AF5B-2115-A1AC-6703E485716A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8" creationId="{5AE00956-858E-9D12-0EFA-4D14C858907C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19" creationId="{8D2D166B-D516-53B2-2BCC-D51B4CA9CE38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0" creationId="{F2FDD9C9-F8B1-DF4A-3709-7E35FCBFD3CF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1" creationId="{6B79D560-A834-5568-EDDF-A19DE34FC44B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2" creationId="{F50BD61C-5FFB-8799-603E-0BF7A8A5E350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3" creationId="{E9B0C798-A443-F18A-42AB-F487B4DF4598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4" creationId="{9F673902-9A3A-1654-A030-206A94358AE5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5" creationId="{88257AEF-D75B-FEA4-854B-4B0E6C653CCC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6" creationId="{AFA6D1FB-0BE9-6DD8-2F83-FE3E06D959FD}"/>
          </ac:spMkLst>
        </pc:spChg>
        <pc:spChg chg="add del mod">
          <ac:chgData name="Sophie LE MONTAGNER" userId="16d369135d8a99f7" providerId="LiveId" clId="{ADF2A9DC-48B0-476F-ABA8-F49869BF6932}" dt="2023-06-25T16:09:43.484" v="2975" actId="478"/>
          <ac:spMkLst>
            <pc:docMk/>
            <pc:sldMk cId="430895073" sldId="2591"/>
            <ac:spMk id="27" creationId="{41891D78-E7BD-7CBE-981B-FF88C2FA51B1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8" creationId="{5CCFA73E-8803-1E91-3FF7-61A6C4B20707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29" creationId="{B3E1F9D8-CBFB-D93A-E67A-0065DBDEBD75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30" creationId="{FB8BA12C-EF76-D68A-C9CF-34E19135858F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31" creationId="{18B20534-16EA-4DEF-11DB-03546F66931F}"/>
          </ac:spMkLst>
        </pc:spChg>
        <pc:spChg chg="add mod">
          <ac:chgData name="Sophie LE MONTAGNER" userId="16d369135d8a99f7" providerId="LiveId" clId="{ADF2A9DC-48B0-476F-ABA8-F49869BF6932}" dt="2023-06-25T16:17:26.877" v="3386" actId="1036"/>
          <ac:spMkLst>
            <pc:docMk/>
            <pc:sldMk cId="430895073" sldId="2591"/>
            <ac:spMk id="32" creationId="{B7F2B6F9-82FF-1889-23D3-53E3F8256AFA}"/>
          </ac:spMkLst>
        </pc:spChg>
        <pc:picChg chg="add mod">
          <ac:chgData name="Sophie LE MONTAGNER" userId="16d369135d8a99f7" providerId="LiveId" clId="{ADF2A9DC-48B0-476F-ABA8-F49869BF6932}" dt="2023-06-25T16:17:26.877" v="3386" actId="1036"/>
          <ac:picMkLst>
            <pc:docMk/>
            <pc:sldMk cId="430895073" sldId="2591"/>
            <ac:picMk id="4" creationId="{F0ED560B-9764-A883-4BA8-73A9B9435C0D}"/>
          </ac:picMkLst>
        </pc:picChg>
      </pc:sldChg>
      <pc:sldChg chg="addSp delSp modSp mod modNotesTx">
        <pc:chgData name="Sophie LE MONTAGNER" userId="16d369135d8a99f7" providerId="LiveId" clId="{ADF2A9DC-48B0-476F-ABA8-F49869BF6932}" dt="2023-06-25T14:03:57.305" v="616"/>
        <pc:sldMkLst>
          <pc:docMk/>
          <pc:sldMk cId="1439932520" sldId="2592"/>
        </pc:sldMkLst>
        <pc:spChg chg="mod">
          <ac:chgData name="Sophie LE MONTAGNER" userId="16d369135d8a99f7" providerId="LiveId" clId="{ADF2A9DC-48B0-476F-ABA8-F49869BF6932}" dt="2023-06-25T13:50:22.947" v="456" actId="20577"/>
          <ac:spMkLst>
            <pc:docMk/>
            <pc:sldMk cId="1439932520" sldId="2592"/>
            <ac:spMk id="2" creationId="{2056D933-EB00-5894-E8EE-B60848DC04E3}"/>
          </ac:spMkLst>
        </pc:spChg>
        <pc:spChg chg="add del mod">
          <ac:chgData name="Sophie LE MONTAGNER" userId="16d369135d8a99f7" providerId="LiveId" clId="{ADF2A9DC-48B0-476F-ABA8-F49869BF6932}" dt="2023-06-25T13:53:59.091" v="470" actId="478"/>
          <ac:spMkLst>
            <pc:docMk/>
            <pc:sldMk cId="1439932520" sldId="2592"/>
            <ac:spMk id="7" creationId="{D12BA5E7-4C24-20AC-8DF7-9F0FF31D07EF}"/>
          </ac:spMkLst>
        </pc:spChg>
        <pc:spChg chg="add mod">
          <ac:chgData name="Sophie LE MONTAGNER" userId="16d369135d8a99f7" providerId="LiveId" clId="{ADF2A9DC-48B0-476F-ABA8-F49869BF6932}" dt="2023-06-25T13:57:58.760" v="542" actId="207"/>
          <ac:spMkLst>
            <pc:docMk/>
            <pc:sldMk cId="1439932520" sldId="2592"/>
            <ac:spMk id="8" creationId="{A1D56684-8FA5-ABDD-DDCF-BFAE83285A0F}"/>
          </ac:spMkLst>
        </pc:spChg>
        <pc:spChg chg="add mod">
          <ac:chgData name="Sophie LE MONTAGNER" userId="16d369135d8a99f7" providerId="LiveId" clId="{ADF2A9DC-48B0-476F-ABA8-F49869BF6932}" dt="2023-06-25T13:58:47.846" v="548" actId="207"/>
          <ac:spMkLst>
            <pc:docMk/>
            <pc:sldMk cId="1439932520" sldId="2592"/>
            <ac:spMk id="9" creationId="{C2DABAC3-9F0F-EEBF-EC6C-ECD8036B9975}"/>
          </ac:spMkLst>
        </pc:spChg>
        <pc:spChg chg="del">
          <ac:chgData name="Sophie LE MONTAGNER" userId="16d369135d8a99f7" providerId="LiveId" clId="{ADF2A9DC-48B0-476F-ABA8-F49869BF6932}" dt="2023-06-25T13:49:33.199" v="421" actId="478"/>
          <ac:spMkLst>
            <pc:docMk/>
            <pc:sldMk cId="1439932520" sldId="2592"/>
            <ac:spMk id="10" creationId="{B050235C-D660-09EB-FB09-43DC58038DA9}"/>
          </ac:spMkLst>
        </pc:spChg>
        <pc:spChg chg="add mod">
          <ac:chgData name="Sophie LE MONTAGNER" userId="16d369135d8a99f7" providerId="LiveId" clId="{ADF2A9DC-48B0-476F-ABA8-F49869BF6932}" dt="2023-06-25T13:57:48.050" v="541" actId="207"/>
          <ac:spMkLst>
            <pc:docMk/>
            <pc:sldMk cId="1439932520" sldId="2592"/>
            <ac:spMk id="11" creationId="{03EA81E2-278C-F584-EE42-175C276C27D9}"/>
          </ac:spMkLst>
        </pc:spChg>
        <pc:spChg chg="add mod">
          <ac:chgData name="Sophie LE MONTAGNER" userId="16d369135d8a99f7" providerId="LiveId" clId="{ADF2A9DC-48B0-476F-ABA8-F49869BF6932}" dt="2023-06-25T13:58:12.159" v="545" actId="14100"/>
          <ac:spMkLst>
            <pc:docMk/>
            <pc:sldMk cId="1439932520" sldId="2592"/>
            <ac:spMk id="12" creationId="{B1247BAC-4727-FDAB-5F16-CB63E8FA0897}"/>
          </ac:spMkLst>
        </pc:spChg>
        <pc:spChg chg="add mod">
          <ac:chgData name="Sophie LE MONTAGNER" userId="16d369135d8a99f7" providerId="LiveId" clId="{ADF2A9DC-48B0-476F-ABA8-F49869BF6932}" dt="2023-06-25T13:58:36.671" v="547" actId="1076"/>
          <ac:spMkLst>
            <pc:docMk/>
            <pc:sldMk cId="1439932520" sldId="2592"/>
            <ac:spMk id="13" creationId="{A736C0C5-5392-A6BC-4280-BAC60B28CBA9}"/>
          </ac:spMkLst>
        </pc:spChg>
        <pc:spChg chg="add mod">
          <ac:chgData name="Sophie LE MONTAGNER" userId="16d369135d8a99f7" providerId="LiveId" clId="{ADF2A9DC-48B0-476F-ABA8-F49869BF6932}" dt="2023-06-25T14:00:02.712" v="562" actId="14100"/>
          <ac:spMkLst>
            <pc:docMk/>
            <pc:sldMk cId="1439932520" sldId="2592"/>
            <ac:spMk id="14" creationId="{E4D04034-71AC-9608-EB7E-31C8C7183B25}"/>
          </ac:spMkLst>
        </pc:spChg>
        <pc:spChg chg="add mod ord">
          <ac:chgData name="Sophie LE MONTAGNER" userId="16d369135d8a99f7" providerId="LiveId" clId="{ADF2A9DC-48B0-476F-ABA8-F49869BF6932}" dt="2023-06-25T13:59:53.785" v="560" actId="14100"/>
          <ac:spMkLst>
            <pc:docMk/>
            <pc:sldMk cId="1439932520" sldId="2592"/>
            <ac:spMk id="15" creationId="{1465252D-5830-9C02-55DA-C31B72A8163E}"/>
          </ac:spMkLst>
        </pc:spChg>
        <pc:spChg chg="add del mod">
          <ac:chgData name="Sophie LE MONTAGNER" userId="16d369135d8a99f7" providerId="LiveId" clId="{ADF2A9DC-48B0-476F-ABA8-F49869BF6932}" dt="2023-06-25T14:00:26.299" v="564" actId="478"/>
          <ac:spMkLst>
            <pc:docMk/>
            <pc:sldMk cId="1439932520" sldId="2592"/>
            <ac:spMk id="16" creationId="{D0AF013F-4A3C-F9DF-7956-EA77B7DFA25D}"/>
          </ac:spMkLst>
        </pc:spChg>
        <pc:spChg chg="add mod">
          <ac:chgData name="Sophie LE MONTAGNER" userId="16d369135d8a99f7" providerId="LiveId" clId="{ADF2A9DC-48B0-476F-ABA8-F49869BF6932}" dt="2023-06-25T14:00:40.091" v="572" actId="1036"/>
          <ac:spMkLst>
            <pc:docMk/>
            <pc:sldMk cId="1439932520" sldId="2592"/>
            <ac:spMk id="17" creationId="{7BBE8E53-166E-B16B-4FD6-58851E542BA3}"/>
          </ac:spMkLst>
        </pc:spChg>
        <pc:spChg chg="add mod">
          <ac:chgData name="Sophie LE MONTAGNER" userId="16d369135d8a99f7" providerId="LiveId" clId="{ADF2A9DC-48B0-476F-ABA8-F49869BF6932}" dt="2023-06-25T14:00:50.054" v="574" actId="1076"/>
          <ac:spMkLst>
            <pc:docMk/>
            <pc:sldMk cId="1439932520" sldId="2592"/>
            <ac:spMk id="18" creationId="{6E24F815-9D72-102F-7151-B32741393D54}"/>
          </ac:spMkLst>
        </pc:spChg>
        <pc:spChg chg="add mod">
          <ac:chgData name="Sophie LE MONTAGNER" userId="16d369135d8a99f7" providerId="LiveId" clId="{ADF2A9DC-48B0-476F-ABA8-F49869BF6932}" dt="2023-06-25T14:01:03.613" v="577" actId="14100"/>
          <ac:spMkLst>
            <pc:docMk/>
            <pc:sldMk cId="1439932520" sldId="2592"/>
            <ac:spMk id="19" creationId="{420A8756-5684-1BBC-DBCA-D01E9DB04E7D}"/>
          </ac:spMkLst>
        </pc:spChg>
        <pc:spChg chg="add mod">
          <ac:chgData name="Sophie LE MONTAGNER" userId="16d369135d8a99f7" providerId="LiveId" clId="{ADF2A9DC-48B0-476F-ABA8-F49869BF6932}" dt="2023-06-25T14:01:35.003" v="580" actId="207"/>
          <ac:spMkLst>
            <pc:docMk/>
            <pc:sldMk cId="1439932520" sldId="2592"/>
            <ac:spMk id="20" creationId="{A5ED3E82-9C80-1570-296B-4871257AA44E}"/>
          </ac:spMkLst>
        </pc:spChg>
        <pc:spChg chg="add mod">
          <ac:chgData name="Sophie LE MONTAGNER" userId="16d369135d8a99f7" providerId="LiveId" clId="{ADF2A9DC-48B0-476F-ABA8-F49869BF6932}" dt="2023-06-25T14:02:16.284" v="583" actId="207"/>
          <ac:spMkLst>
            <pc:docMk/>
            <pc:sldMk cId="1439932520" sldId="2592"/>
            <ac:spMk id="21" creationId="{8F7A51E5-1203-E34B-7606-AB9DE2BA2345}"/>
          </ac:spMkLst>
        </pc:spChg>
        <pc:spChg chg="add mod">
          <ac:chgData name="Sophie LE MONTAGNER" userId="16d369135d8a99f7" providerId="LiveId" clId="{ADF2A9DC-48B0-476F-ABA8-F49869BF6932}" dt="2023-06-25T14:02:49.405" v="594" actId="14100"/>
          <ac:spMkLst>
            <pc:docMk/>
            <pc:sldMk cId="1439932520" sldId="2592"/>
            <ac:spMk id="22" creationId="{36826C02-492E-AACE-95C0-55A27DEACADB}"/>
          </ac:spMkLst>
        </pc:spChg>
        <pc:spChg chg="add mod">
          <ac:chgData name="Sophie LE MONTAGNER" userId="16d369135d8a99f7" providerId="LiveId" clId="{ADF2A9DC-48B0-476F-ABA8-F49869BF6932}" dt="2023-06-25T14:03:09.827" v="599" actId="14100"/>
          <ac:spMkLst>
            <pc:docMk/>
            <pc:sldMk cId="1439932520" sldId="2592"/>
            <ac:spMk id="23" creationId="{EE365C45-7778-3BEC-B8B1-7A3CB85CC261}"/>
          </ac:spMkLst>
        </pc:spChg>
        <pc:spChg chg="add mod">
          <ac:chgData name="Sophie LE MONTAGNER" userId="16d369135d8a99f7" providerId="LiveId" clId="{ADF2A9DC-48B0-476F-ABA8-F49869BF6932}" dt="2023-06-25T14:03:27.539" v="603" actId="14100"/>
          <ac:spMkLst>
            <pc:docMk/>
            <pc:sldMk cId="1439932520" sldId="2592"/>
            <ac:spMk id="24" creationId="{C9A789F1-3F7B-02CA-7E5B-9F682D513A51}"/>
          </ac:spMkLst>
        </pc:spChg>
        <pc:picChg chg="add mod modCrop">
          <ac:chgData name="Sophie LE MONTAGNER" userId="16d369135d8a99f7" providerId="LiveId" clId="{ADF2A9DC-48B0-476F-ABA8-F49869BF6932}" dt="2023-06-25T13:55:02.836" v="520" actId="1037"/>
          <ac:picMkLst>
            <pc:docMk/>
            <pc:sldMk cId="1439932520" sldId="2592"/>
            <ac:picMk id="4" creationId="{EA0C47AC-0094-A3FD-541D-1FF450B9FBBD}"/>
          </ac:picMkLst>
        </pc:picChg>
        <pc:picChg chg="add mod ord modCrop">
          <ac:chgData name="Sophie LE MONTAGNER" userId="16d369135d8a99f7" providerId="LiveId" clId="{ADF2A9DC-48B0-476F-ABA8-F49869BF6932}" dt="2023-06-25T13:54:48.443" v="509" actId="1038"/>
          <ac:picMkLst>
            <pc:docMk/>
            <pc:sldMk cId="1439932520" sldId="2592"/>
            <ac:picMk id="6" creationId="{1D7BE378-11C4-5127-41BB-AD26DA555989}"/>
          </ac:picMkLst>
        </pc:picChg>
      </pc:sldChg>
      <pc:sldChg chg="addSp modSp mod modNotesTx">
        <pc:chgData name="Sophie LE MONTAGNER" userId="16d369135d8a99f7" providerId="LiveId" clId="{ADF2A9DC-48B0-476F-ABA8-F49869BF6932}" dt="2023-06-26T08:44:40.556" v="4486" actId="20577"/>
        <pc:sldMkLst>
          <pc:docMk/>
          <pc:sldMk cId="458956167" sldId="2593"/>
        </pc:sldMkLst>
        <pc:spChg chg="add mod">
          <ac:chgData name="Sophie LE MONTAGNER" userId="16d369135d8a99f7" providerId="LiveId" clId="{ADF2A9DC-48B0-476F-ABA8-F49869BF6932}" dt="2023-06-25T15:09:38.434" v="868" actId="113"/>
          <ac:spMkLst>
            <pc:docMk/>
            <pc:sldMk cId="458956167" sldId="2593"/>
            <ac:spMk id="5" creationId="{F4FBB8CE-AB84-3906-94C3-B6BC4BF489C3}"/>
          </ac:spMkLst>
        </pc:spChg>
        <pc:spChg chg="mod">
          <ac:chgData name="Sophie LE MONTAGNER" userId="16d369135d8a99f7" providerId="LiveId" clId="{ADF2A9DC-48B0-476F-ABA8-F49869BF6932}" dt="2023-06-25T15:08:11.886" v="806" actId="20577"/>
          <ac:spMkLst>
            <pc:docMk/>
            <pc:sldMk cId="458956167" sldId="2593"/>
            <ac:spMk id="10" creationId="{B050235C-D660-09EB-FB09-43DC58038DA9}"/>
          </ac:spMkLst>
        </pc:spChg>
        <pc:picChg chg="add mod">
          <ac:chgData name="Sophie LE MONTAGNER" userId="16d369135d8a99f7" providerId="LiveId" clId="{ADF2A9DC-48B0-476F-ABA8-F49869BF6932}" dt="2023-06-25T15:08:43.169" v="808" actId="1076"/>
          <ac:picMkLst>
            <pc:docMk/>
            <pc:sldMk cId="458956167" sldId="2593"/>
            <ac:picMk id="4" creationId="{1BA7DB33-D368-9218-35CE-41439A43A248}"/>
          </ac:picMkLst>
        </pc:picChg>
      </pc:sldChg>
      <pc:sldChg chg="addSp delSp modSp mod">
        <pc:chgData name="Sophie LE MONTAGNER" userId="16d369135d8a99f7" providerId="LiveId" clId="{ADF2A9DC-48B0-476F-ABA8-F49869BF6932}" dt="2023-06-25T15:42:43.140" v="2296" actId="1038"/>
        <pc:sldMkLst>
          <pc:docMk/>
          <pc:sldMk cId="1212497413" sldId="2595"/>
        </pc:sldMkLst>
        <pc:spChg chg="add mod">
          <ac:chgData name="Sophie LE MONTAGNER" userId="16d369135d8a99f7" providerId="LiveId" clId="{ADF2A9DC-48B0-476F-ABA8-F49869BF6932}" dt="2023-06-25T15:14:32.858" v="1001" actId="1035"/>
          <ac:spMkLst>
            <pc:docMk/>
            <pc:sldMk cId="1212497413" sldId="2595"/>
            <ac:spMk id="5" creationId="{4986ACAE-0481-FE67-1EBF-C7F134B962D2}"/>
          </ac:spMkLst>
        </pc:spChg>
        <pc:spChg chg="add mod">
          <ac:chgData name="Sophie LE MONTAGNER" userId="16d369135d8a99f7" providerId="LiveId" clId="{ADF2A9DC-48B0-476F-ABA8-F49869BF6932}" dt="2023-06-25T15:16:32.089" v="1112" actId="12788"/>
          <ac:spMkLst>
            <pc:docMk/>
            <pc:sldMk cId="1212497413" sldId="2595"/>
            <ac:spMk id="6" creationId="{1682185D-482C-5FDC-37DD-C290215948CF}"/>
          </ac:spMkLst>
        </pc:spChg>
        <pc:spChg chg="add mod">
          <ac:chgData name="Sophie LE MONTAGNER" userId="16d369135d8a99f7" providerId="LiveId" clId="{ADF2A9DC-48B0-476F-ABA8-F49869BF6932}" dt="2023-06-25T15:16:32.089" v="1112" actId="12788"/>
          <ac:spMkLst>
            <pc:docMk/>
            <pc:sldMk cId="1212497413" sldId="2595"/>
            <ac:spMk id="7" creationId="{50848E02-D156-9506-5072-FC3D8AB819C0}"/>
          </ac:spMkLst>
        </pc:spChg>
        <pc:spChg chg="add mod">
          <ac:chgData name="Sophie LE MONTAGNER" userId="16d369135d8a99f7" providerId="LiveId" clId="{ADF2A9DC-48B0-476F-ABA8-F49869BF6932}" dt="2023-06-25T15:16:32.089" v="1112" actId="12788"/>
          <ac:spMkLst>
            <pc:docMk/>
            <pc:sldMk cId="1212497413" sldId="2595"/>
            <ac:spMk id="8" creationId="{CCD6BFE5-8E9B-7A91-9699-FE0CA98A3004}"/>
          </ac:spMkLst>
        </pc:spChg>
        <pc:spChg chg="add mod">
          <ac:chgData name="Sophie LE MONTAGNER" userId="16d369135d8a99f7" providerId="LiveId" clId="{ADF2A9DC-48B0-476F-ABA8-F49869BF6932}" dt="2023-06-25T15:16:32.089" v="1112" actId="12788"/>
          <ac:spMkLst>
            <pc:docMk/>
            <pc:sldMk cId="1212497413" sldId="2595"/>
            <ac:spMk id="9" creationId="{66912679-4FAA-183D-CBE1-7F6EEB7DF0E5}"/>
          </ac:spMkLst>
        </pc:spChg>
        <pc:spChg chg="del">
          <ac:chgData name="Sophie LE MONTAGNER" userId="16d369135d8a99f7" providerId="LiveId" clId="{ADF2A9DC-48B0-476F-ABA8-F49869BF6932}" dt="2023-06-25T15:10:38.776" v="870" actId="478"/>
          <ac:spMkLst>
            <pc:docMk/>
            <pc:sldMk cId="1212497413" sldId="2595"/>
            <ac:spMk id="10" creationId="{B050235C-D660-09EB-FB09-43DC58038DA9}"/>
          </ac:spMkLst>
        </pc:spChg>
        <pc:spChg chg="add mod">
          <ac:chgData name="Sophie LE MONTAGNER" userId="16d369135d8a99f7" providerId="LiveId" clId="{ADF2A9DC-48B0-476F-ABA8-F49869BF6932}" dt="2023-06-25T15:16:32.089" v="1112" actId="12788"/>
          <ac:spMkLst>
            <pc:docMk/>
            <pc:sldMk cId="1212497413" sldId="2595"/>
            <ac:spMk id="11" creationId="{3DCFDAE2-9A1D-765F-412B-571E5AFCA829}"/>
          </ac:spMkLst>
        </pc:spChg>
        <pc:picChg chg="add mod">
          <ac:chgData name="Sophie LE MONTAGNER" userId="16d369135d8a99f7" providerId="LiveId" clId="{ADF2A9DC-48B0-476F-ABA8-F49869BF6932}" dt="2023-06-25T15:42:43.140" v="2296" actId="1038"/>
          <ac:picMkLst>
            <pc:docMk/>
            <pc:sldMk cId="1212497413" sldId="2595"/>
            <ac:picMk id="4" creationId="{A75B7DC9-7BEB-01A4-1EAB-5CAD67FFF0BC}"/>
          </ac:picMkLst>
        </pc:picChg>
      </pc:sldChg>
      <pc:sldChg chg="addSp delSp modSp mod modNotesTx">
        <pc:chgData name="Sophie LE MONTAGNER" userId="16d369135d8a99f7" providerId="LiveId" clId="{ADF2A9DC-48B0-476F-ABA8-F49869BF6932}" dt="2023-06-26T08:45:32.530" v="4560" actId="20577"/>
        <pc:sldMkLst>
          <pc:docMk/>
          <pc:sldMk cId="2819979259" sldId="2596"/>
        </pc:sldMkLst>
        <pc:spChg chg="mod">
          <ac:chgData name="Sophie LE MONTAGNER" userId="16d369135d8a99f7" providerId="LiveId" clId="{ADF2A9DC-48B0-476F-ABA8-F49869BF6932}" dt="2023-06-25T15:17:30.433" v="1143" actId="20577"/>
          <ac:spMkLst>
            <pc:docMk/>
            <pc:sldMk cId="2819979259" sldId="2596"/>
            <ac:spMk id="2" creationId="{2056D933-EB00-5894-E8EE-B60848DC04E3}"/>
          </ac:spMkLst>
        </pc:spChg>
        <pc:spChg chg="add mod">
          <ac:chgData name="Sophie LE MONTAGNER" userId="16d369135d8a99f7" providerId="LiveId" clId="{ADF2A9DC-48B0-476F-ABA8-F49869BF6932}" dt="2023-06-25T15:36:18.706" v="1839" actId="20577"/>
          <ac:spMkLst>
            <pc:docMk/>
            <pc:sldMk cId="2819979259" sldId="2596"/>
            <ac:spMk id="5" creationId="{0547899D-FF41-D0D1-1AA4-A5FD01FF8735}"/>
          </ac:spMkLst>
        </pc:spChg>
        <pc:spChg chg="add mod">
          <ac:chgData name="Sophie LE MONTAGNER" userId="16d369135d8a99f7" providerId="LiveId" clId="{ADF2A9DC-48B0-476F-ABA8-F49869BF6932}" dt="2023-06-25T15:29:09.634" v="1416" actId="1582"/>
          <ac:spMkLst>
            <pc:docMk/>
            <pc:sldMk cId="2819979259" sldId="2596"/>
            <ac:spMk id="6" creationId="{14065760-3816-3D91-2188-D696108CD916}"/>
          </ac:spMkLst>
        </pc:spChg>
        <pc:spChg chg="add mod">
          <ac:chgData name="Sophie LE MONTAGNER" userId="16d369135d8a99f7" providerId="LiveId" clId="{ADF2A9DC-48B0-476F-ABA8-F49869BF6932}" dt="2023-06-25T15:29:18.725" v="1418" actId="1076"/>
          <ac:spMkLst>
            <pc:docMk/>
            <pc:sldMk cId="2819979259" sldId="2596"/>
            <ac:spMk id="7" creationId="{09D67FC1-DFBF-AA16-3223-F40C3A4AFED3}"/>
          </ac:spMkLst>
        </pc:spChg>
        <pc:spChg chg="add mod">
          <ac:chgData name="Sophie LE MONTAGNER" userId="16d369135d8a99f7" providerId="LiveId" clId="{ADF2A9DC-48B0-476F-ABA8-F49869BF6932}" dt="2023-06-25T15:29:27.263" v="1420" actId="1076"/>
          <ac:spMkLst>
            <pc:docMk/>
            <pc:sldMk cId="2819979259" sldId="2596"/>
            <ac:spMk id="8" creationId="{388648D1-096F-FBA2-5CF1-6F36483A0898}"/>
          </ac:spMkLst>
        </pc:spChg>
        <pc:spChg chg="add mod">
          <ac:chgData name="Sophie LE MONTAGNER" userId="16d369135d8a99f7" providerId="LiveId" clId="{ADF2A9DC-48B0-476F-ABA8-F49869BF6932}" dt="2023-06-25T15:29:34.812" v="1422" actId="1076"/>
          <ac:spMkLst>
            <pc:docMk/>
            <pc:sldMk cId="2819979259" sldId="2596"/>
            <ac:spMk id="9" creationId="{BEBDD7CF-A8DD-B850-0B8D-A98398AA9A8C}"/>
          </ac:spMkLst>
        </pc:spChg>
        <pc:spChg chg="del">
          <ac:chgData name="Sophie LE MONTAGNER" userId="16d369135d8a99f7" providerId="LiveId" clId="{ADF2A9DC-48B0-476F-ABA8-F49869BF6932}" dt="2023-06-25T15:17:16.804" v="1113" actId="478"/>
          <ac:spMkLst>
            <pc:docMk/>
            <pc:sldMk cId="2819979259" sldId="2596"/>
            <ac:spMk id="10" creationId="{B050235C-D660-09EB-FB09-43DC58038DA9}"/>
          </ac:spMkLst>
        </pc:spChg>
        <pc:spChg chg="add mod">
          <ac:chgData name="Sophie LE MONTAGNER" userId="16d369135d8a99f7" providerId="LiveId" clId="{ADF2A9DC-48B0-476F-ABA8-F49869BF6932}" dt="2023-06-25T15:29:40.792" v="1424" actId="1076"/>
          <ac:spMkLst>
            <pc:docMk/>
            <pc:sldMk cId="2819979259" sldId="2596"/>
            <ac:spMk id="11" creationId="{C0C46F8C-C577-F5CB-BC6E-924B943B7526}"/>
          </ac:spMkLst>
        </pc:spChg>
        <pc:spChg chg="add mod">
          <ac:chgData name="Sophie LE MONTAGNER" userId="16d369135d8a99f7" providerId="LiveId" clId="{ADF2A9DC-48B0-476F-ABA8-F49869BF6932}" dt="2023-06-25T15:35:00.989" v="1711" actId="1037"/>
          <ac:spMkLst>
            <pc:docMk/>
            <pc:sldMk cId="2819979259" sldId="2596"/>
            <ac:spMk id="12" creationId="{BE868032-567A-0ECC-C93D-CDA237ACEA26}"/>
          </ac:spMkLst>
        </pc:spChg>
        <pc:spChg chg="add mod">
          <ac:chgData name="Sophie LE MONTAGNER" userId="16d369135d8a99f7" providerId="LiveId" clId="{ADF2A9DC-48B0-476F-ABA8-F49869BF6932}" dt="2023-06-25T15:30:04.355" v="1428" actId="1076"/>
          <ac:spMkLst>
            <pc:docMk/>
            <pc:sldMk cId="2819979259" sldId="2596"/>
            <ac:spMk id="13" creationId="{A79FFCF8-E48F-BF97-B256-BA4FE059B22D}"/>
          </ac:spMkLst>
        </pc:spChg>
        <pc:spChg chg="add mod">
          <ac:chgData name="Sophie LE MONTAGNER" userId="16d369135d8a99f7" providerId="LiveId" clId="{ADF2A9DC-48B0-476F-ABA8-F49869BF6932}" dt="2023-06-25T15:30:18.871" v="1430" actId="1076"/>
          <ac:spMkLst>
            <pc:docMk/>
            <pc:sldMk cId="2819979259" sldId="2596"/>
            <ac:spMk id="14" creationId="{E51F98CF-37FF-3105-555F-36E8A4F92544}"/>
          </ac:spMkLst>
        </pc:spChg>
        <pc:spChg chg="add mod">
          <ac:chgData name="Sophie LE MONTAGNER" userId="16d369135d8a99f7" providerId="LiveId" clId="{ADF2A9DC-48B0-476F-ABA8-F49869BF6932}" dt="2023-06-25T15:30:33.586" v="1432" actId="1076"/>
          <ac:spMkLst>
            <pc:docMk/>
            <pc:sldMk cId="2819979259" sldId="2596"/>
            <ac:spMk id="15" creationId="{FF848EF0-ACF2-E951-BA56-C28178A6BB9F}"/>
          </ac:spMkLst>
        </pc:spChg>
        <pc:spChg chg="add mod">
          <ac:chgData name="Sophie LE MONTAGNER" userId="16d369135d8a99f7" providerId="LiveId" clId="{ADF2A9DC-48B0-476F-ABA8-F49869BF6932}" dt="2023-06-25T15:30:39.855" v="1434" actId="1076"/>
          <ac:spMkLst>
            <pc:docMk/>
            <pc:sldMk cId="2819979259" sldId="2596"/>
            <ac:spMk id="16" creationId="{A622C557-C535-AE29-33E4-5162B0354232}"/>
          </ac:spMkLst>
        </pc:spChg>
        <pc:spChg chg="add mod">
          <ac:chgData name="Sophie LE MONTAGNER" userId="16d369135d8a99f7" providerId="LiveId" clId="{ADF2A9DC-48B0-476F-ABA8-F49869BF6932}" dt="2023-06-25T15:31:02.032" v="1443" actId="1037"/>
          <ac:spMkLst>
            <pc:docMk/>
            <pc:sldMk cId="2819979259" sldId="2596"/>
            <ac:spMk id="17" creationId="{457C6F64-31D1-4274-83D3-C2927E235BCE}"/>
          </ac:spMkLst>
        </pc:spChg>
        <pc:spChg chg="add del mod">
          <ac:chgData name="Sophie LE MONTAGNER" userId="16d369135d8a99f7" providerId="LiveId" clId="{ADF2A9DC-48B0-476F-ABA8-F49869BF6932}" dt="2023-06-25T15:35:23.640" v="1808" actId="478"/>
          <ac:spMkLst>
            <pc:docMk/>
            <pc:sldMk cId="2819979259" sldId="2596"/>
            <ac:spMk id="18" creationId="{8E6AC960-EA95-7B5B-0CAB-2AF465460B53}"/>
          </ac:spMkLst>
        </pc:spChg>
        <pc:spChg chg="add mod">
          <ac:chgData name="Sophie LE MONTAGNER" userId="16d369135d8a99f7" providerId="LiveId" clId="{ADF2A9DC-48B0-476F-ABA8-F49869BF6932}" dt="2023-06-25T15:31:31.298" v="1451" actId="1076"/>
          <ac:spMkLst>
            <pc:docMk/>
            <pc:sldMk cId="2819979259" sldId="2596"/>
            <ac:spMk id="19" creationId="{2DF48B8A-48D1-7111-C7AE-F27EC4F32395}"/>
          </ac:spMkLst>
        </pc:spChg>
        <pc:spChg chg="add mod">
          <ac:chgData name="Sophie LE MONTAGNER" userId="16d369135d8a99f7" providerId="LiveId" clId="{ADF2A9DC-48B0-476F-ABA8-F49869BF6932}" dt="2023-06-25T15:31:43.837" v="1453" actId="1076"/>
          <ac:spMkLst>
            <pc:docMk/>
            <pc:sldMk cId="2819979259" sldId="2596"/>
            <ac:spMk id="20" creationId="{56EF6061-7FC2-2370-E76C-0EE36E278C24}"/>
          </ac:spMkLst>
        </pc:spChg>
        <pc:spChg chg="add mod">
          <ac:chgData name="Sophie LE MONTAGNER" userId="16d369135d8a99f7" providerId="LiveId" clId="{ADF2A9DC-48B0-476F-ABA8-F49869BF6932}" dt="2023-06-25T15:32:21.385" v="1517" actId="208"/>
          <ac:spMkLst>
            <pc:docMk/>
            <pc:sldMk cId="2819979259" sldId="2596"/>
            <ac:spMk id="21" creationId="{A7E45069-F207-0C6D-61BE-10C8A39A4D15}"/>
          </ac:spMkLst>
        </pc:spChg>
        <pc:spChg chg="add del mod">
          <ac:chgData name="Sophie LE MONTAGNER" userId="16d369135d8a99f7" providerId="LiveId" clId="{ADF2A9DC-48B0-476F-ABA8-F49869BF6932}" dt="2023-06-25T15:35:25.419" v="1809" actId="478"/>
          <ac:spMkLst>
            <pc:docMk/>
            <pc:sldMk cId="2819979259" sldId="2596"/>
            <ac:spMk id="22" creationId="{EC9C559D-D09E-962B-30E1-518DBACFA778}"/>
          </ac:spMkLst>
        </pc:spChg>
        <pc:spChg chg="add del">
          <ac:chgData name="Sophie LE MONTAGNER" userId="16d369135d8a99f7" providerId="LiveId" clId="{ADF2A9DC-48B0-476F-ABA8-F49869BF6932}" dt="2023-06-25T15:33:40.257" v="1533" actId="22"/>
          <ac:spMkLst>
            <pc:docMk/>
            <pc:sldMk cId="2819979259" sldId="2596"/>
            <ac:spMk id="24" creationId="{72064C93-7F35-E718-493D-765C9138C1B7}"/>
          </ac:spMkLst>
        </pc:spChg>
        <pc:spChg chg="add mod">
          <ac:chgData name="Sophie LE MONTAGNER" userId="16d369135d8a99f7" providerId="LiveId" clId="{ADF2A9DC-48B0-476F-ABA8-F49869BF6932}" dt="2023-06-25T15:33:50.934" v="1559" actId="1036"/>
          <ac:spMkLst>
            <pc:docMk/>
            <pc:sldMk cId="2819979259" sldId="2596"/>
            <ac:spMk id="25" creationId="{6EC49A8E-15F4-25EF-B382-71EBC7B5F92D}"/>
          </ac:spMkLst>
        </pc:spChg>
        <pc:spChg chg="add mod">
          <ac:chgData name="Sophie LE MONTAGNER" userId="16d369135d8a99f7" providerId="LiveId" clId="{ADF2A9DC-48B0-476F-ABA8-F49869BF6932}" dt="2023-06-25T15:34:18.621" v="1564" actId="1076"/>
          <ac:spMkLst>
            <pc:docMk/>
            <pc:sldMk cId="2819979259" sldId="2596"/>
            <ac:spMk id="26" creationId="{1CE5CB28-0479-7FD7-1FB5-AA10EF0C3732}"/>
          </ac:spMkLst>
        </pc:spChg>
        <pc:spChg chg="add mod">
          <ac:chgData name="Sophie LE MONTAGNER" userId="16d369135d8a99f7" providerId="LiveId" clId="{ADF2A9DC-48B0-476F-ABA8-F49869BF6932}" dt="2023-06-25T15:34:26.148" v="1566" actId="1076"/>
          <ac:spMkLst>
            <pc:docMk/>
            <pc:sldMk cId="2819979259" sldId="2596"/>
            <ac:spMk id="27" creationId="{D80A13DD-521E-6525-DABE-2E51B09D4544}"/>
          </ac:spMkLst>
        </pc:spChg>
        <pc:spChg chg="add mod">
          <ac:chgData name="Sophie LE MONTAGNER" userId="16d369135d8a99f7" providerId="LiveId" clId="{ADF2A9DC-48B0-476F-ABA8-F49869BF6932}" dt="2023-06-25T15:34:41.383" v="1612" actId="1036"/>
          <ac:spMkLst>
            <pc:docMk/>
            <pc:sldMk cId="2819979259" sldId="2596"/>
            <ac:spMk id="28" creationId="{68E87038-88B3-CE5D-A1E6-54621377F0A5}"/>
          </ac:spMkLst>
        </pc:spChg>
        <pc:spChg chg="add mod">
          <ac:chgData name="Sophie LE MONTAGNER" userId="16d369135d8a99f7" providerId="LiveId" clId="{ADF2A9DC-48B0-476F-ABA8-F49869BF6932}" dt="2023-06-25T15:34:56.547" v="1703" actId="1037"/>
          <ac:spMkLst>
            <pc:docMk/>
            <pc:sldMk cId="2819979259" sldId="2596"/>
            <ac:spMk id="29" creationId="{2FB345A4-FD1D-3644-083F-FDE7AFDBF925}"/>
          </ac:spMkLst>
        </pc:spChg>
        <pc:spChg chg="add mod">
          <ac:chgData name="Sophie LE MONTAGNER" userId="16d369135d8a99f7" providerId="LiveId" clId="{ADF2A9DC-48B0-476F-ABA8-F49869BF6932}" dt="2023-06-25T15:35:17.845" v="1807" actId="1036"/>
          <ac:spMkLst>
            <pc:docMk/>
            <pc:sldMk cId="2819979259" sldId="2596"/>
            <ac:spMk id="30" creationId="{910DD6A8-D75D-6E16-E1D7-0C2BEADC305F}"/>
          </ac:spMkLst>
        </pc:spChg>
        <pc:spChg chg="add mod">
          <ac:chgData name="Sophie LE MONTAGNER" userId="16d369135d8a99f7" providerId="LiveId" clId="{ADF2A9DC-48B0-476F-ABA8-F49869BF6932}" dt="2023-06-25T15:36:37.614" v="1954" actId="1036"/>
          <ac:spMkLst>
            <pc:docMk/>
            <pc:sldMk cId="2819979259" sldId="2596"/>
            <ac:spMk id="31" creationId="{E468D14F-EF38-4E81-4E19-7C5B8A55F15F}"/>
          </ac:spMkLst>
        </pc:spChg>
        <pc:spChg chg="add mod">
          <ac:chgData name="Sophie LE MONTAGNER" userId="16d369135d8a99f7" providerId="LiveId" clId="{ADF2A9DC-48B0-476F-ABA8-F49869BF6932}" dt="2023-06-25T15:36:57.367" v="2026" actId="1036"/>
          <ac:spMkLst>
            <pc:docMk/>
            <pc:sldMk cId="2819979259" sldId="2596"/>
            <ac:spMk id="32" creationId="{75C646EA-8DD0-A8A3-7425-F5D086D6E6C9}"/>
          </ac:spMkLst>
        </pc:spChg>
        <pc:spChg chg="add mod">
          <ac:chgData name="Sophie LE MONTAGNER" userId="16d369135d8a99f7" providerId="LiveId" clId="{ADF2A9DC-48B0-476F-ABA8-F49869BF6932}" dt="2023-06-25T15:49:19.689" v="2558" actId="20577"/>
          <ac:spMkLst>
            <pc:docMk/>
            <pc:sldMk cId="2819979259" sldId="2596"/>
            <ac:spMk id="33" creationId="{33EE81FF-CFD7-22C6-493F-3548E8C067F6}"/>
          </ac:spMkLst>
        </pc:spChg>
        <pc:picChg chg="add mod">
          <ac:chgData name="Sophie LE MONTAGNER" userId="16d369135d8a99f7" providerId="LiveId" clId="{ADF2A9DC-48B0-476F-ABA8-F49869BF6932}" dt="2023-06-25T15:31:59.239" v="1457" actId="1076"/>
          <ac:picMkLst>
            <pc:docMk/>
            <pc:sldMk cId="2819979259" sldId="2596"/>
            <ac:picMk id="4" creationId="{9E190BD9-3FBA-F381-C135-090C0A75D2B3}"/>
          </ac:picMkLst>
        </pc:picChg>
      </pc:sldChg>
      <pc:sldChg chg="addSp delSp modSp mod modNotesTx">
        <pc:chgData name="Sophie LE MONTAGNER" userId="16d369135d8a99f7" providerId="LiveId" clId="{ADF2A9DC-48B0-476F-ABA8-F49869BF6932}" dt="2023-06-26T14:08:46.317" v="4673" actId="313"/>
        <pc:sldMkLst>
          <pc:docMk/>
          <pc:sldMk cId="2788230600" sldId="2597"/>
        </pc:sldMkLst>
        <pc:spChg chg="mod">
          <ac:chgData name="Sophie LE MONTAGNER" userId="16d369135d8a99f7" providerId="LiveId" clId="{ADF2A9DC-48B0-476F-ABA8-F49869BF6932}" dt="2023-06-25T16:11:36.347" v="3093" actId="404"/>
          <ac:spMkLst>
            <pc:docMk/>
            <pc:sldMk cId="2788230600" sldId="2597"/>
            <ac:spMk id="2" creationId="{2056D933-EB00-5894-E8EE-B60848DC04E3}"/>
          </ac:spMkLst>
        </pc:spChg>
        <pc:spChg chg="add mod">
          <ac:chgData name="Sophie LE MONTAGNER" userId="16d369135d8a99f7" providerId="LiveId" clId="{ADF2A9DC-48B0-476F-ABA8-F49869BF6932}" dt="2023-06-26T14:08:46.317" v="4673" actId="313"/>
          <ac:spMkLst>
            <pc:docMk/>
            <pc:sldMk cId="2788230600" sldId="2597"/>
            <ac:spMk id="5" creationId="{F2EE1E69-02C0-F607-92CD-89B98C06E314}"/>
          </ac:spMkLst>
        </pc:spChg>
        <pc:spChg chg="del">
          <ac:chgData name="Sophie LE MONTAGNER" userId="16d369135d8a99f7" providerId="LiveId" clId="{ADF2A9DC-48B0-476F-ABA8-F49869BF6932}" dt="2023-06-25T16:10:45.930" v="3020" actId="478"/>
          <ac:spMkLst>
            <pc:docMk/>
            <pc:sldMk cId="2788230600" sldId="2597"/>
            <ac:spMk id="10" creationId="{B050235C-D660-09EB-FB09-43DC58038DA9}"/>
          </ac:spMkLst>
        </pc:spChg>
        <pc:picChg chg="add mod">
          <ac:chgData name="Sophie LE MONTAGNER" userId="16d369135d8a99f7" providerId="LiveId" clId="{ADF2A9DC-48B0-476F-ABA8-F49869BF6932}" dt="2023-06-25T16:11:49.142" v="3095" actId="14100"/>
          <ac:picMkLst>
            <pc:docMk/>
            <pc:sldMk cId="2788230600" sldId="2597"/>
            <ac:picMk id="4" creationId="{C09BED1A-6AF7-AEC4-9DB4-6DB4E8CA4E18}"/>
          </ac:picMkLst>
        </pc:picChg>
      </pc:sldChg>
      <pc:sldChg chg="addSp delSp modSp mod">
        <pc:chgData name="Sophie LE MONTAGNER" userId="16d369135d8a99f7" providerId="LiveId" clId="{ADF2A9DC-48B0-476F-ABA8-F49869BF6932}" dt="2023-06-26T14:08:35.550" v="4671" actId="313"/>
        <pc:sldMkLst>
          <pc:docMk/>
          <pc:sldMk cId="2423764168" sldId="2598"/>
        </pc:sldMkLst>
        <pc:spChg chg="mod">
          <ac:chgData name="Sophie LE MONTAGNER" userId="16d369135d8a99f7" providerId="LiveId" clId="{ADF2A9DC-48B0-476F-ABA8-F49869BF6932}" dt="2023-06-25T16:14:06.766" v="3271" actId="404"/>
          <ac:spMkLst>
            <pc:docMk/>
            <pc:sldMk cId="2423764168" sldId="2598"/>
            <ac:spMk id="2" creationId="{2056D933-EB00-5894-E8EE-B60848DC04E3}"/>
          </ac:spMkLst>
        </pc:spChg>
        <pc:spChg chg="add mod">
          <ac:chgData name="Sophie LE MONTAGNER" userId="16d369135d8a99f7" providerId="LiveId" clId="{ADF2A9DC-48B0-476F-ABA8-F49869BF6932}" dt="2023-06-26T14:08:35.550" v="4671" actId="313"/>
          <ac:spMkLst>
            <pc:docMk/>
            <pc:sldMk cId="2423764168" sldId="2598"/>
            <ac:spMk id="5" creationId="{7466B2B3-53FE-19CE-C1D5-AB911C7D94F3}"/>
          </ac:spMkLst>
        </pc:spChg>
        <pc:spChg chg="add mod">
          <ac:chgData name="Sophie LE MONTAGNER" userId="16d369135d8a99f7" providerId="LiveId" clId="{ADF2A9DC-48B0-476F-ABA8-F49869BF6932}" dt="2023-06-25T16:18:30.804" v="3446" actId="14100"/>
          <ac:spMkLst>
            <pc:docMk/>
            <pc:sldMk cId="2423764168" sldId="2598"/>
            <ac:spMk id="6" creationId="{9806665D-5D7E-096A-9B0E-1B2ECB53348C}"/>
          </ac:spMkLst>
        </pc:spChg>
        <pc:spChg chg="del">
          <ac:chgData name="Sophie LE MONTAGNER" userId="16d369135d8a99f7" providerId="LiveId" clId="{ADF2A9DC-48B0-476F-ABA8-F49869BF6932}" dt="2023-06-25T16:13:48.795" v="3268" actId="478"/>
          <ac:spMkLst>
            <pc:docMk/>
            <pc:sldMk cId="2423764168" sldId="2598"/>
            <ac:spMk id="10" creationId="{B050235C-D660-09EB-FB09-43DC58038DA9}"/>
          </ac:spMkLst>
        </pc:spChg>
        <pc:picChg chg="add mod">
          <ac:chgData name="Sophie LE MONTAGNER" userId="16d369135d8a99f7" providerId="LiveId" clId="{ADF2A9DC-48B0-476F-ABA8-F49869BF6932}" dt="2023-06-25T16:14:44.372" v="3298" actId="14100"/>
          <ac:picMkLst>
            <pc:docMk/>
            <pc:sldMk cId="2423764168" sldId="2598"/>
            <ac:picMk id="4" creationId="{6FB07A78-19AE-24BB-6C6B-3EFBD9C888AC}"/>
          </ac:picMkLst>
        </pc:picChg>
      </pc:sldChg>
      <pc:sldChg chg="del">
        <pc:chgData name="Sophie LE MONTAGNER" userId="16d369135d8a99f7" providerId="LiveId" clId="{ADF2A9DC-48B0-476F-ABA8-F49869BF6932}" dt="2023-06-25T16:18:46.031" v="3447" actId="2696"/>
        <pc:sldMkLst>
          <pc:docMk/>
          <pc:sldMk cId="2600535713" sldId="2599"/>
        </pc:sldMkLst>
      </pc:sldChg>
      <pc:sldChg chg="addSp delSp modSp mod modNotesTx">
        <pc:chgData name="Sophie LE MONTAGNER" userId="16d369135d8a99f7" providerId="LiveId" clId="{ADF2A9DC-48B0-476F-ABA8-F49869BF6932}" dt="2023-06-25T16:39:28.337" v="3910" actId="478"/>
        <pc:sldMkLst>
          <pc:docMk/>
          <pc:sldMk cId="4130249510" sldId="2600"/>
        </pc:sldMkLst>
        <pc:spChg chg="mod">
          <ac:chgData name="Sophie LE MONTAGNER" userId="16d369135d8a99f7" providerId="LiveId" clId="{ADF2A9DC-48B0-476F-ABA8-F49869BF6932}" dt="2023-06-25T16:39:24.395" v="3905" actId="1036"/>
          <ac:spMkLst>
            <pc:docMk/>
            <pc:sldMk cId="4130249510" sldId="2600"/>
            <ac:spMk id="3" creationId="{4EE1E447-0BD3-4550-51A9-FDA9DD1E0044}"/>
          </ac:spMkLst>
        </pc:spChg>
        <pc:spChg chg="add del mod">
          <ac:chgData name="Sophie LE MONTAGNER" userId="16d369135d8a99f7" providerId="LiveId" clId="{ADF2A9DC-48B0-476F-ABA8-F49869BF6932}" dt="2023-06-25T16:20:31.772" v="3473" actId="478"/>
          <ac:spMkLst>
            <pc:docMk/>
            <pc:sldMk cId="4130249510" sldId="2600"/>
            <ac:spMk id="8" creationId="{9DF0E0CD-C04E-4067-BA1B-7E4AC50523BD}"/>
          </ac:spMkLst>
        </pc:spChg>
        <pc:spChg chg="del">
          <ac:chgData name="Sophie LE MONTAGNER" userId="16d369135d8a99f7" providerId="LiveId" clId="{ADF2A9DC-48B0-476F-ABA8-F49869BF6932}" dt="2023-06-25T16:18:53.421" v="3448" actId="478"/>
          <ac:spMkLst>
            <pc:docMk/>
            <pc:sldMk cId="4130249510" sldId="2600"/>
            <ac:spMk id="10" creationId="{B050235C-D660-09EB-FB09-43DC58038DA9}"/>
          </ac:spMkLst>
        </pc:spChg>
        <pc:spChg chg="add mod">
          <ac:chgData name="Sophie LE MONTAGNER" userId="16d369135d8a99f7" providerId="LiveId" clId="{ADF2A9DC-48B0-476F-ABA8-F49869BF6932}" dt="2023-06-25T16:39:24.395" v="3905" actId="1036"/>
          <ac:spMkLst>
            <pc:docMk/>
            <pc:sldMk cId="4130249510" sldId="2600"/>
            <ac:spMk id="12" creationId="{8AB6F724-D8F6-F25B-E623-E3D05985C433}"/>
          </ac:spMkLst>
        </pc:spChg>
        <pc:spChg chg="add del mod">
          <ac:chgData name="Sophie LE MONTAGNER" userId="16d369135d8a99f7" providerId="LiveId" clId="{ADF2A9DC-48B0-476F-ABA8-F49869BF6932}" dt="2023-06-25T16:24:24.402" v="3523"/>
          <ac:spMkLst>
            <pc:docMk/>
            <pc:sldMk cId="4130249510" sldId="2600"/>
            <ac:spMk id="13" creationId="{07A94389-0002-2149-E3E7-6F0F0B9F1B71}"/>
          </ac:spMkLst>
        </pc:spChg>
        <pc:picChg chg="add del mod">
          <ac:chgData name="Sophie LE MONTAGNER" userId="16d369135d8a99f7" providerId="LiveId" clId="{ADF2A9DC-48B0-476F-ABA8-F49869BF6932}" dt="2023-06-25T16:20:29.236" v="3472" actId="478"/>
          <ac:picMkLst>
            <pc:docMk/>
            <pc:sldMk cId="4130249510" sldId="2600"/>
            <ac:picMk id="5" creationId="{EFCF81F6-C29B-D978-8BD2-EF896FFDF168}"/>
          </ac:picMkLst>
        </pc:picChg>
        <pc:picChg chg="add del mod">
          <ac:chgData name="Sophie LE MONTAGNER" userId="16d369135d8a99f7" providerId="LiveId" clId="{ADF2A9DC-48B0-476F-ABA8-F49869BF6932}" dt="2023-06-25T16:39:28.337" v="3910" actId="478"/>
          <ac:picMkLst>
            <pc:docMk/>
            <pc:sldMk cId="4130249510" sldId="2600"/>
            <ac:picMk id="7" creationId="{CEF63A2D-D863-93CD-7CDE-D4283A650FFF}"/>
          </ac:picMkLst>
        </pc:picChg>
        <pc:picChg chg="add mod">
          <ac:chgData name="Sophie LE MONTAGNER" userId="16d369135d8a99f7" providerId="LiveId" clId="{ADF2A9DC-48B0-476F-ABA8-F49869BF6932}" dt="2023-06-25T16:39:24.395" v="3905" actId="1036"/>
          <ac:picMkLst>
            <pc:docMk/>
            <pc:sldMk cId="4130249510" sldId="2600"/>
            <ac:picMk id="11" creationId="{DE288143-1ED7-1D21-747E-35CCD4D1AB00}"/>
          </ac:picMkLst>
        </pc:picChg>
        <pc:picChg chg="add del mod">
          <ac:chgData name="Sophie LE MONTAGNER" userId="16d369135d8a99f7" providerId="LiveId" clId="{ADF2A9DC-48B0-476F-ABA8-F49869BF6932}" dt="2023-06-25T16:39:27.583" v="3909" actId="22"/>
          <ac:picMkLst>
            <pc:docMk/>
            <pc:sldMk cId="4130249510" sldId="2600"/>
            <ac:picMk id="15" creationId="{DE0C8AEE-72CE-A0C9-D3A7-12A2908DF499}"/>
          </ac:picMkLst>
        </pc:picChg>
      </pc:sldChg>
      <pc:sldChg chg="addSp delSp modSp add mod modNotesTx">
        <pc:chgData name="Sophie LE MONTAGNER" userId="16d369135d8a99f7" providerId="LiveId" clId="{ADF2A9DC-48B0-476F-ABA8-F49869BF6932}" dt="2023-06-25T16:25:38.866" v="3596" actId="20577"/>
        <pc:sldMkLst>
          <pc:docMk/>
          <pc:sldMk cId="4161918915" sldId="2601"/>
        </pc:sldMkLst>
        <pc:spChg chg="mod">
          <ac:chgData name="Sophie LE MONTAGNER" userId="16d369135d8a99f7" providerId="LiveId" clId="{ADF2A9DC-48B0-476F-ABA8-F49869BF6932}" dt="2023-06-25T16:25:18.636" v="3551" actId="1076"/>
          <ac:spMkLst>
            <pc:docMk/>
            <pc:sldMk cId="4161918915" sldId="2601"/>
            <ac:spMk id="3" creationId="{4EE1E447-0BD3-4550-51A9-FDA9DD1E0044}"/>
          </ac:spMkLst>
        </pc:spChg>
        <pc:spChg chg="del">
          <ac:chgData name="Sophie LE MONTAGNER" userId="16d369135d8a99f7" providerId="LiveId" clId="{ADF2A9DC-48B0-476F-ABA8-F49869BF6932}" dt="2023-06-25T16:24:37.730" v="3526" actId="478"/>
          <ac:spMkLst>
            <pc:docMk/>
            <pc:sldMk cId="4161918915" sldId="2601"/>
            <ac:spMk id="12" creationId="{8AB6F724-D8F6-F25B-E623-E3D05985C433}"/>
          </ac:spMkLst>
        </pc:spChg>
        <pc:picChg chg="add mod ord">
          <ac:chgData name="Sophie LE MONTAGNER" userId="16d369135d8a99f7" providerId="LiveId" clId="{ADF2A9DC-48B0-476F-ABA8-F49869BF6932}" dt="2023-06-25T16:25:14.452" v="3550" actId="1038"/>
          <ac:picMkLst>
            <pc:docMk/>
            <pc:sldMk cId="4161918915" sldId="2601"/>
            <ac:picMk id="5" creationId="{F3DC8F91-0D9A-80D9-3FB5-525CBEC30A5D}"/>
          </ac:picMkLst>
        </pc:picChg>
        <pc:picChg chg="del">
          <ac:chgData name="Sophie LE MONTAGNER" userId="16d369135d8a99f7" providerId="LiveId" clId="{ADF2A9DC-48B0-476F-ABA8-F49869BF6932}" dt="2023-06-25T16:24:35.737" v="3525" actId="478"/>
          <ac:picMkLst>
            <pc:docMk/>
            <pc:sldMk cId="4161918915" sldId="2601"/>
            <ac:picMk id="11" creationId="{DE288143-1ED7-1D21-747E-35CCD4D1AB00}"/>
          </ac:picMkLst>
        </pc:picChg>
      </pc:sldChg>
      <pc:sldChg chg="addSp delSp modSp add mod">
        <pc:chgData name="Sophie LE MONTAGNER" userId="16d369135d8a99f7" providerId="LiveId" clId="{ADF2A9DC-48B0-476F-ABA8-F49869BF6932}" dt="2023-06-25T16:42:05.520" v="4017" actId="1076"/>
        <pc:sldMkLst>
          <pc:docMk/>
          <pc:sldMk cId="2166212909" sldId="2602"/>
        </pc:sldMkLst>
        <pc:spChg chg="mod">
          <ac:chgData name="Sophie LE MONTAGNER" userId="16d369135d8a99f7" providerId="LiveId" clId="{ADF2A9DC-48B0-476F-ABA8-F49869BF6932}" dt="2023-06-25T16:27:57.963" v="3642" actId="20577"/>
          <ac:spMkLst>
            <pc:docMk/>
            <pc:sldMk cId="2166212909" sldId="2602"/>
            <ac:spMk id="2" creationId="{2056D933-EB00-5894-E8EE-B60848DC04E3}"/>
          </ac:spMkLst>
        </pc:spChg>
        <pc:spChg chg="del">
          <ac:chgData name="Sophie LE MONTAGNER" userId="16d369135d8a99f7" providerId="LiveId" clId="{ADF2A9DC-48B0-476F-ABA8-F49869BF6932}" dt="2023-06-25T16:26:22.756" v="3621" actId="478"/>
          <ac:spMkLst>
            <pc:docMk/>
            <pc:sldMk cId="2166212909" sldId="2602"/>
            <ac:spMk id="3" creationId="{4EE1E447-0BD3-4550-51A9-FDA9DD1E0044}"/>
          </ac:spMkLst>
        </pc:spChg>
        <pc:grpChg chg="add mod">
          <ac:chgData name="Sophie LE MONTAGNER" userId="16d369135d8a99f7" providerId="LiveId" clId="{ADF2A9DC-48B0-476F-ABA8-F49869BF6932}" dt="2023-06-25T16:42:05.520" v="4017" actId="1076"/>
          <ac:grpSpMkLst>
            <pc:docMk/>
            <pc:sldMk cId="2166212909" sldId="2602"/>
            <ac:grpSpMk id="12" creationId="{006E504F-4265-5CAB-64F3-55059032C839}"/>
          </ac:grpSpMkLst>
        </pc:grpChg>
        <pc:picChg chg="del">
          <ac:chgData name="Sophie LE MONTAGNER" userId="16d369135d8a99f7" providerId="LiveId" clId="{ADF2A9DC-48B0-476F-ABA8-F49869BF6932}" dt="2023-06-25T16:26:21.405" v="3620" actId="478"/>
          <ac:picMkLst>
            <pc:docMk/>
            <pc:sldMk cId="2166212909" sldId="2602"/>
            <ac:picMk id="5" creationId="{F3DC8F91-0D9A-80D9-3FB5-525CBEC30A5D}"/>
          </ac:picMkLst>
        </pc:picChg>
        <pc:picChg chg="add del mod">
          <ac:chgData name="Sophie LE MONTAGNER" userId="16d369135d8a99f7" providerId="LiveId" clId="{ADF2A9DC-48B0-476F-ABA8-F49869BF6932}" dt="2023-06-25T16:40:06.782" v="3911" actId="478"/>
          <ac:picMkLst>
            <pc:docMk/>
            <pc:sldMk cId="2166212909" sldId="2602"/>
            <ac:picMk id="6" creationId="{305B9104-B4B2-8611-F630-26C379E00B3B}"/>
          </ac:picMkLst>
        </pc:picChg>
        <pc:picChg chg="del">
          <ac:chgData name="Sophie LE MONTAGNER" userId="16d369135d8a99f7" providerId="LiveId" clId="{ADF2A9DC-48B0-476F-ABA8-F49869BF6932}" dt="2023-06-25T16:26:20.520" v="3619" actId="478"/>
          <ac:picMkLst>
            <pc:docMk/>
            <pc:sldMk cId="2166212909" sldId="2602"/>
            <ac:picMk id="7" creationId="{CEF63A2D-D863-93CD-7CDE-D4283A650FFF}"/>
          </ac:picMkLst>
        </pc:picChg>
        <pc:picChg chg="add mod">
          <ac:chgData name="Sophie LE MONTAGNER" userId="16d369135d8a99f7" providerId="LiveId" clId="{ADF2A9DC-48B0-476F-ABA8-F49869BF6932}" dt="2023-06-25T16:40:15.544" v="3914" actId="14100"/>
          <ac:picMkLst>
            <pc:docMk/>
            <pc:sldMk cId="2166212909" sldId="2602"/>
            <ac:picMk id="9" creationId="{492A1E30-C872-22D1-CC28-8959B4C50F6C}"/>
          </ac:picMkLst>
        </pc:picChg>
        <pc:picChg chg="add mod modCrop">
          <ac:chgData name="Sophie LE MONTAGNER" userId="16d369135d8a99f7" providerId="LiveId" clId="{ADF2A9DC-48B0-476F-ABA8-F49869BF6932}" dt="2023-06-25T16:41:56.352" v="4016" actId="164"/>
          <ac:picMkLst>
            <pc:docMk/>
            <pc:sldMk cId="2166212909" sldId="2602"/>
            <ac:picMk id="10" creationId="{F4C093D5-117C-4CBF-D836-E53FDACAB25E}"/>
          </ac:picMkLst>
        </pc:picChg>
        <pc:picChg chg="add mod modCrop">
          <ac:chgData name="Sophie LE MONTAGNER" userId="16d369135d8a99f7" providerId="LiveId" clId="{ADF2A9DC-48B0-476F-ABA8-F49869BF6932}" dt="2023-06-25T16:41:56.352" v="4016" actId="164"/>
          <ac:picMkLst>
            <pc:docMk/>
            <pc:sldMk cId="2166212909" sldId="2602"/>
            <ac:picMk id="11" creationId="{51903134-29AA-1B6B-0E5D-5F25FA96D6AA}"/>
          </ac:picMkLst>
        </pc:picChg>
      </pc:sldChg>
      <pc:sldChg chg="addSp delSp modSp add mod">
        <pc:chgData name="Sophie LE MONTAGNER" userId="16d369135d8a99f7" providerId="LiveId" clId="{ADF2A9DC-48B0-476F-ABA8-F49869BF6932}" dt="2023-06-26T09:11:41.790" v="4670" actId="14100"/>
        <pc:sldMkLst>
          <pc:docMk/>
          <pc:sldMk cId="3550016859" sldId="2603"/>
        </pc:sldMkLst>
        <pc:spChg chg="mod">
          <ac:chgData name="Sophie LE MONTAGNER" userId="16d369135d8a99f7" providerId="LiveId" clId="{ADF2A9DC-48B0-476F-ABA8-F49869BF6932}" dt="2023-06-26T09:08:11.565" v="4603" actId="20577"/>
          <ac:spMkLst>
            <pc:docMk/>
            <pc:sldMk cId="3550016859" sldId="2603"/>
            <ac:spMk id="2" creationId="{2056D933-EB00-5894-E8EE-B60848DC04E3}"/>
          </ac:spMkLst>
        </pc:spChg>
        <pc:spChg chg="add mod">
          <ac:chgData name="Sophie LE MONTAGNER" userId="16d369135d8a99f7" providerId="LiveId" clId="{ADF2A9DC-48B0-476F-ABA8-F49869BF6932}" dt="2023-06-26T09:09:54.439" v="4652" actId="1037"/>
          <ac:spMkLst>
            <pc:docMk/>
            <pc:sldMk cId="3550016859" sldId="2603"/>
            <ac:spMk id="5" creationId="{8E957F3B-7760-883E-1AF2-A73C0075D73F}"/>
          </ac:spMkLst>
        </pc:spChg>
        <pc:spChg chg="del">
          <ac:chgData name="Sophie LE MONTAGNER" userId="16d369135d8a99f7" providerId="LiveId" clId="{ADF2A9DC-48B0-476F-ABA8-F49869BF6932}" dt="2023-06-26T09:06:43.654" v="4589" actId="478"/>
          <ac:spMkLst>
            <pc:docMk/>
            <pc:sldMk cId="3550016859" sldId="2603"/>
            <ac:spMk id="6" creationId="{152E9294-F56F-A2EE-296F-DE1381E96C9A}"/>
          </ac:spMkLst>
        </pc:spChg>
        <pc:picChg chg="add mod">
          <ac:chgData name="Sophie LE MONTAGNER" userId="16d369135d8a99f7" providerId="LiveId" clId="{ADF2A9DC-48B0-476F-ABA8-F49869BF6932}" dt="2023-06-26T09:09:54.439" v="4652" actId="1037"/>
          <ac:picMkLst>
            <pc:docMk/>
            <pc:sldMk cId="3550016859" sldId="2603"/>
            <ac:picMk id="4" creationId="{49DFEDDC-6013-8E80-7226-BA78559D1F69}"/>
          </ac:picMkLst>
        </pc:picChg>
        <pc:picChg chg="add mod">
          <ac:chgData name="Sophie LE MONTAGNER" userId="16d369135d8a99f7" providerId="LiveId" clId="{ADF2A9DC-48B0-476F-ABA8-F49869BF6932}" dt="2023-06-26T09:11:26.274" v="4666" actId="1035"/>
          <ac:picMkLst>
            <pc:docMk/>
            <pc:sldMk cId="3550016859" sldId="2603"/>
            <ac:picMk id="8" creationId="{B0E1B966-E4F0-E8CB-AA30-F466D429EF06}"/>
          </ac:picMkLst>
        </pc:picChg>
        <pc:picChg chg="add mod">
          <ac:chgData name="Sophie LE MONTAGNER" userId="16d369135d8a99f7" providerId="LiveId" clId="{ADF2A9DC-48B0-476F-ABA8-F49869BF6932}" dt="2023-06-26T09:11:30.439" v="4667" actId="1076"/>
          <ac:picMkLst>
            <pc:docMk/>
            <pc:sldMk cId="3550016859" sldId="2603"/>
            <ac:picMk id="10" creationId="{9F99A0FB-955F-72B5-3822-5021FF48FEBB}"/>
          </ac:picMkLst>
        </pc:picChg>
        <pc:picChg chg="add mod">
          <ac:chgData name="Sophie LE MONTAGNER" userId="16d369135d8a99f7" providerId="LiveId" clId="{ADF2A9DC-48B0-476F-ABA8-F49869BF6932}" dt="2023-06-26T09:11:41.790" v="4670" actId="14100"/>
          <ac:picMkLst>
            <pc:docMk/>
            <pc:sldMk cId="3550016859" sldId="2603"/>
            <ac:picMk id="12" creationId="{EECFBC58-E6C1-3728-B562-B885BA7AFA59}"/>
          </ac:picMkLst>
        </pc:picChg>
      </pc:sldChg>
    </pc:docChg>
  </pc:docChgLst>
  <pc:docChgLst>
    <pc:chgData name="Sophie" userId="16d369135d8a99f7" providerId="LiveId" clId="{ADF2A9DC-48B0-476F-ABA8-F49869BF6932}"/>
    <pc:docChg chg="undo custSel addSld delSld modSld">
      <pc:chgData name="Sophie" userId="16d369135d8a99f7" providerId="LiveId" clId="{ADF2A9DC-48B0-476F-ABA8-F49869BF6932}" dt="2023-06-22T10:44:47.278" v="2572"/>
      <pc:docMkLst>
        <pc:docMk/>
      </pc:docMkLst>
      <pc:sldChg chg="del">
        <pc:chgData name="Sophie" userId="16d369135d8a99f7" providerId="LiveId" clId="{ADF2A9DC-48B0-476F-ABA8-F49869BF6932}" dt="2023-06-22T08:48:04.887" v="1803" actId="2696"/>
        <pc:sldMkLst>
          <pc:docMk/>
          <pc:sldMk cId="1743235640" sldId="350"/>
        </pc:sldMkLst>
      </pc:sldChg>
      <pc:sldChg chg="addSp delSp modSp mod">
        <pc:chgData name="Sophie" userId="16d369135d8a99f7" providerId="LiveId" clId="{ADF2A9DC-48B0-476F-ABA8-F49869BF6932}" dt="2023-06-22T07:39:25.593" v="51" actId="1076"/>
        <pc:sldMkLst>
          <pc:docMk/>
          <pc:sldMk cId="2439656135" sldId="2524"/>
        </pc:sldMkLst>
        <pc:spChg chg="mod">
          <ac:chgData name="Sophie" userId="16d369135d8a99f7" providerId="LiveId" clId="{ADF2A9DC-48B0-476F-ABA8-F49869BF6932}" dt="2023-06-22T07:38:43.607" v="18" actId="20577"/>
          <ac:spMkLst>
            <pc:docMk/>
            <pc:sldMk cId="2439656135" sldId="2524"/>
            <ac:spMk id="2" creationId="{14801ABD-7339-4C70-82A3-696BE8EF14DF}"/>
          </ac:spMkLst>
        </pc:spChg>
        <pc:spChg chg="mod">
          <ac:chgData name="Sophie" userId="16d369135d8a99f7" providerId="LiveId" clId="{ADF2A9DC-48B0-476F-ABA8-F49869BF6932}" dt="2023-06-22T07:39:05.217" v="47" actId="20577"/>
          <ac:spMkLst>
            <pc:docMk/>
            <pc:sldMk cId="2439656135" sldId="2524"/>
            <ac:spMk id="6" creationId="{849EBC96-F2B6-43D3-A761-898E1D269BC3}"/>
          </ac:spMkLst>
        </pc:spChg>
        <pc:picChg chg="del">
          <ac:chgData name="Sophie" userId="16d369135d8a99f7" providerId="LiveId" clId="{ADF2A9DC-48B0-476F-ABA8-F49869BF6932}" dt="2023-06-22T07:38:19.375" v="0" actId="478"/>
          <ac:picMkLst>
            <pc:docMk/>
            <pc:sldMk cId="2439656135" sldId="2524"/>
            <ac:picMk id="4" creationId="{DDA30701-F780-7958-9B94-D6ED1CD01A43}"/>
          </ac:picMkLst>
        </pc:picChg>
        <pc:picChg chg="add mod">
          <ac:chgData name="Sophie" userId="16d369135d8a99f7" providerId="LiveId" clId="{ADF2A9DC-48B0-476F-ABA8-F49869BF6932}" dt="2023-06-22T07:39:25.593" v="51" actId="1076"/>
          <ac:picMkLst>
            <pc:docMk/>
            <pc:sldMk cId="2439656135" sldId="2524"/>
            <ac:picMk id="1026" creationId="{23B6BF3E-FCFC-2671-D6E6-5CFF0C4D356D}"/>
          </ac:picMkLst>
        </pc:picChg>
      </pc:sldChg>
      <pc:sldChg chg="modSp mod">
        <pc:chgData name="Sophie" userId="16d369135d8a99f7" providerId="LiveId" clId="{ADF2A9DC-48B0-476F-ABA8-F49869BF6932}" dt="2023-06-22T07:40:15.179" v="96" actId="20577"/>
        <pc:sldMkLst>
          <pc:docMk/>
          <pc:sldMk cId="3073952723" sldId="2542"/>
        </pc:sldMkLst>
        <pc:spChg chg="mod">
          <ac:chgData name="Sophie" userId="16d369135d8a99f7" providerId="LiveId" clId="{ADF2A9DC-48B0-476F-ABA8-F49869BF6932}" dt="2023-06-22T07:40:15.179" v="96" actId="20577"/>
          <ac:spMkLst>
            <pc:docMk/>
            <pc:sldMk cId="3073952723" sldId="2542"/>
            <ac:spMk id="3" creationId="{DFAC49BB-2A43-3044-A25D-E47CCA9F58CF}"/>
          </ac:spMkLst>
        </pc:spChg>
      </pc:sldChg>
      <pc:sldChg chg="addSp delSp modSp mod modNotesTx">
        <pc:chgData name="Sophie" userId="16d369135d8a99f7" providerId="LiveId" clId="{ADF2A9DC-48B0-476F-ABA8-F49869BF6932}" dt="2023-06-22T08:35:07.109" v="1297" actId="20577"/>
        <pc:sldMkLst>
          <pc:docMk/>
          <pc:sldMk cId="2415901178" sldId="2581"/>
        </pc:sldMkLst>
        <pc:spChg chg="mod">
          <ac:chgData name="Sophie" userId="16d369135d8a99f7" providerId="LiveId" clId="{ADF2A9DC-48B0-476F-ABA8-F49869BF6932}" dt="2023-06-22T07:47:43.964" v="436" actId="20577"/>
          <ac:spMkLst>
            <pc:docMk/>
            <pc:sldMk cId="2415901178" sldId="2581"/>
            <ac:spMk id="2" creationId="{2056D933-EB00-5894-E8EE-B60848DC04E3}"/>
          </ac:spMkLst>
        </pc:spChg>
        <pc:spChg chg="del">
          <ac:chgData name="Sophie" userId="16d369135d8a99f7" providerId="LiveId" clId="{ADF2A9DC-48B0-476F-ABA8-F49869BF6932}" dt="2023-06-22T07:55:37.747" v="658" actId="478"/>
          <ac:spMkLst>
            <pc:docMk/>
            <pc:sldMk cId="2415901178" sldId="2581"/>
            <ac:spMk id="3" creationId="{5F28ED21-DDF4-9C16-D100-6BAA028F492F}"/>
          </ac:spMkLst>
        </pc:spChg>
        <pc:spChg chg="del">
          <ac:chgData name="Sophie" userId="16d369135d8a99f7" providerId="LiveId" clId="{ADF2A9DC-48B0-476F-ABA8-F49869BF6932}" dt="2023-06-22T07:55:39.458" v="659" actId="478"/>
          <ac:spMkLst>
            <pc:docMk/>
            <pc:sldMk cId="2415901178" sldId="2581"/>
            <ac:spMk id="4" creationId="{B59E35BC-E867-FB37-5430-89AF651F5305}"/>
          </ac:spMkLst>
        </pc:spChg>
        <pc:spChg chg="mod">
          <ac:chgData name="Sophie" userId="16d369135d8a99f7" providerId="LiveId" clId="{ADF2A9DC-48B0-476F-ABA8-F49869BF6932}" dt="2023-06-22T07:53:57.697" v="544" actId="20577"/>
          <ac:spMkLst>
            <pc:docMk/>
            <pc:sldMk cId="2415901178" sldId="2581"/>
            <ac:spMk id="5" creationId="{A1F5A1F5-5D41-68FD-F214-18A092C21718}"/>
          </ac:spMkLst>
        </pc:spChg>
        <pc:spChg chg="mod">
          <ac:chgData name="Sophie" userId="16d369135d8a99f7" providerId="LiveId" clId="{ADF2A9DC-48B0-476F-ABA8-F49869BF6932}" dt="2023-06-22T07:54:04.722" v="555" actId="20577"/>
          <ac:spMkLst>
            <pc:docMk/>
            <pc:sldMk cId="2415901178" sldId="2581"/>
            <ac:spMk id="6" creationId="{9D16C739-1B08-199C-8AAE-42C735078F1A}"/>
          </ac:spMkLst>
        </pc:spChg>
        <pc:spChg chg="mod">
          <ac:chgData name="Sophie" userId="16d369135d8a99f7" providerId="LiveId" clId="{ADF2A9DC-48B0-476F-ABA8-F49869BF6932}" dt="2023-06-22T07:49:59.859" v="482" actId="20577"/>
          <ac:spMkLst>
            <pc:docMk/>
            <pc:sldMk cId="2415901178" sldId="2581"/>
            <ac:spMk id="7" creationId="{772F747D-CD9E-A3AA-27B7-51BBE976A78B}"/>
          </ac:spMkLst>
        </pc:spChg>
        <pc:spChg chg="mod">
          <ac:chgData name="Sophie" userId="16d369135d8a99f7" providerId="LiveId" clId="{ADF2A9DC-48B0-476F-ABA8-F49869BF6932}" dt="2023-06-22T07:49:06.119" v="469" actId="20577"/>
          <ac:spMkLst>
            <pc:docMk/>
            <pc:sldMk cId="2415901178" sldId="2581"/>
            <ac:spMk id="8" creationId="{8664F654-5812-D027-F163-3ABDEDBA2597}"/>
          </ac:spMkLst>
        </pc:spChg>
        <pc:spChg chg="mod">
          <ac:chgData name="Sophie" userId="16d369135d8a99f7" providerId="LiveId" clId="{ADF2A9DC-48B0-476F-ABA8-F49869BF6932}" dt="2023-06-22T07:48:46.725" v="445" actId="20577"/>
          <ac:spMkLst>
            <pc:docMk/>
            <pc:sldMk cId="2415901178" sldId="2581"/>
            <ac:spMk id="9" creationId="{FFD8C417-5802-B3A9-04C8-A1E6C2AE5060}"/>
          </ac:spMkLst>
        </pc:spChg>
        <pc:spChg chg="mod">
          <ac:chgData name="Sophie" userId="16d369135d8a99f7" providerId="LiveId" clId="{ADF2A9DC-48B0-476F-ABA8-F49869BF6932}" dt="2023-06-22T08:15:54.167" v="1258" actId="20577"/>
          <ac:spMkLst>
            <pc:docMk/>
            <pc:sldMk cId="2415901178" sldId="2581"/>
            <ac:spMk id="27" creationId="{B6B361FC-3F01-3343-2293-10AF08F8FC43}"/>
          </ac:spMkLst>
        </pc:spChg>
        <pc:spChg chg="mod">
          <ac:chgData name="Sophie" userId="16d369135d8a99f7" providerId="LiveId" clId="{ADF2A9DC-48B0-476F-ABA8-F49869BF6932}" dt="2023-06-22T08:35:07.109" v="1297" actId="20577"/>
          <ac:spMkLst>
            <pc:docMk/>
            <pc:sldMk cId="2415901178" sldId="2581"/>
            <ac:spMk id="28" creationId="{217F0F74-1744-E182-6537-BEAF4F00A102}"/>
          </ac:spMkLst>
        </pc:spChg>
        <pc:spChg chg="mod">
          <ac:chgData name="Sophie" userId="16d369135d8a99f7" providerId="LiveId" clId="{ADF2A9DC-48B0-476F-ABA8-F49869BF6932}" dt="2023-06-22T07:56:15.298" v="734" actId="20577"/>
          <ac:spMkLst>
            <pc:docMk/>
            <pc:sldMk cId="2415901178" sldId="2581"/>
            <ac:spMk id="29" creationId="{A036A273-A920-2111-F815-7DCFE8D3235B}"/>
          </ac:spMkLst>
        </pc:spChg>
        <pc:spChg chg="mod">
          <ac:chgData name="Sophie" userId="16d369135d8a99f7" providerId="LiveId" clId="{ADF2A9DC-48B0-476F-ABA8-F49869BF6932}" dt="2023-06-22T08:08:34.437" v="862" actId="20577"/>
          <ac:spMkLst>
            <pc:docMk/>
            <pc:sldMk cId="2415901178" sldId="2581"/>
            <ac:spMk id="30" creationId="{88575C87-DC78-735C-2857-E939807E3B5E}"/>
          </ac:spMkLst>
        </pc:spChg>
        <pc:spChg chg="mod">
          <ac:chgData name="Sophie" userId="16d369135d8a99f7" providerId="LiveId" clId="{ADF2A9DC-48B0-476F-ABA8-F49869BF6932}" dt="2023-06-22T08:09:04.605" v="911" actId="20577"/>
          <ac:spMkLst>
            <pc:docMk/>
            <pc:sldMk cId="2415901178" sldId="2581"/>
            <ac:spMk id="31" creationId="{AB980D60-6148-C2E8-1B09-8F42226A8EE9}"/>
          </ac:spMkLst>
        </pc:spChg>
        <pc:picChg chg="mod">
          <ac:chgData name="Sophie" userId="16d369135d8a99f7" providerId="LiveId" clId="{ADF2A9DC-48B0-476F-ABA8-F49869BF6932}" dt="2023-06-22T07:57:02.367" v="743" actId="1076"/>
          <ac:picMkLst>
            <pc:docMk/>
            <pc:sldMk cId="2415901178" sldId="2581"/>
            <ac:picMk id="11" creationId="{2DE219BC-2731-724A-0F47-71824DE13380}"/>
          </ac:picMkLst>
        </pc:picChg>
        <pc:picChg chg="add del mod">
          <ac:chgData name="Sophie" userId="16d369135d8a99f7" providerId="LiveId" clId="{ADF2A9DC-48B0-476F-ABA8-F49869BF6932}" dt="2023-06-22T07:52:03.604" v="489" actId="478"/>
          <ac:picMkLst>
            <pc:docMk/>
            <pc:sldMk cId="2415901178" sldId="2581"/>
            <ac:picMk id="12" creationId="{1BCD19F8-A244-B0FF-EAC6-DA6BC4D7B736}"/>
          </ac:picMkLst>
        </pc:picChg>
        <pc:picChg chg="add mod ord">
          <ac:chgData name="Sophie" userId="16d369135d8a99f7" providerId="LiveId" clId="{ADF2A9DC-48B0-476F-ABA8-F49869BF6932}" dt="2023-06-22T08:07:47.354" v="752" actId="167"/>
          <ac:picMkLst>
            <pc:docMk/>
            <pc:sldMk cId="2415901178" sldId="2581"/>
            <ac:picMk id="14" creationId="{528CB49E-F480-DE0E-9A20-630D9F2BF81C}"/>
          </ac:picMkLst>
        </pc:picChg>
        <pc:picChg chg="del mod">
          <ac:chgData name="Sophie" userId="16d369135d8a99f7" providerId="LiveId" clId="{ADF2A9DC-48B0-476F-ABA8-F49869BF6932}" dt="2023-06-22T08:07:51.273" v="753" actId="478"/>
          <ac:picMkLst>
            <pc:docMk/>
            <pc:sldMk cId="2415901178" sldId="2581"/>
            <ac:picMk id="15" creationId="{35A073E5-5E9F-5266-61E7-A1688E9844E0}"/>
          </ac:picMkLst>
        </pc:picChg>
        <pc:picChg chg="add mod ord">
          <ac:chgData name="Sophie" userId="16d369135d8a99f7" providerId="LiveId" clId="{ADF2A9DC-48B0-476F-ABA8-F49869BF6932}" dt="2023-06-22T08:07:38.437" v="750" actId="167"/>
          <ac:picMkLst>
            <pc:docMk/>
            <pc:sldMk cId="2415901178" sldId="2581"/>
            <ac:picMk id="18" creationId="{08234EE2-58E4-A3CB-B4F7-77208AB7673D}"/>
          </ac:picMkLst>
        </pc:picChg>
        <pc:picChg chg="del mod">
          <ac:chgData name="Sophie" userId="16d369135d8a99f7" providerId="LiveId" clId="{ADF2A9DC-48B0-476F-ABA8-F49869BF6932}" dt="2023-06-22T08:07:52.089" v="754" actId="478"/>
          <ac:picMkLst>
            <pc:docMk/>
            <pc:sldMk cId="2415901178" sldId="2581"/>
            <ac:picMk id="19" creationId="{9075E0AB-AFE3-F6C8-878D-3800137622C4}"/>
          </ac:picMkLst>
        </pc:picChg>
        <pc:picChg chg="add del mod">
          <ac:chgData name="Sophie" userId="16d369135d8a99f7" providerId="LiveId" clId="{ADF2A9DC-48B0-476F-ABA8-F49869BF6932}" dt="2023-06-22T08:07:52.787" v="755" actId="478"/>
          <ac:picMkLst>
            <pc:docMk/>
            <pc:sldMk cId="2415901178" sldId="2581"/>
            <ac:picMk id="21" creationId="{B02761D5-4E7E-786F-C501-F640FD82CFB8}"/>
          </ac:picMkLst>
        </pc:picChg>
        <pc:picChg chg="add del mod">
          <ac:chgData name="Sophie" userId="16d369135d8a99f7" providerId="LiveId" clId="{ADF2A9DC-48B0-476F-ABA8-F49869BF6932}" dt="2023-06-22T08:07:43.028" v="751" actId="167"/>
          <ac:picMkLst>
            <pc:docMk/>
            <pc:sldMk cId="2415901178" sldId="2581"/>
            <ac:picMk id="2050" creationId="{624E6C8B-05CC-18D6-F5C6-B2944E4F0A7D}"/>
          </ac:picMkLst>
        </pc:picChg>
      </pc:sldChg>
      <pc:sldChg chg="addSp delSp modSp mod">
        <pc:chgData name="Sophie" userId="16d369135d8a99f7" providerId="LiveId" clId="{ADF2A9DC-48B0-476F-ABA8-F49869BF6932}" dt="2023-06-22T10:44:47.278" v="2572"/>
        <pc:sldMkLst>
          <pc:docMk/>
          <pc:sldMk cId="460085281" sldId="2585"/>
        </pc:sldMkLst>
        <pc:spChg chg="del mod">
          <ac:chgData name="Sophie" userId="16d369135d8a99f7" providerId="LiveId" clId="{ADF2A9DC-48B0-476F-ABA8-F49869BF6932}" dt="2023-06-22T10:44:47.278" v="2572"/>
          <ac:spMkLst>
            <pc:docMk/>
            <pc:sldMk cId="460085281" sldId="2585"/>
            <ac:spMk id="9" creationId="{1596962D-D4BC-C10F-D443-F7A081E94588}"/>
          </ac:spMkLst>
        </pc:spChg>
        <pc:picChg chg="add mod">
          <ac:chgData name="Sophie" userId="16d369135d8a99f7" providerId="LiveId" clId="{ADF2A9DC-48B0-476F-ABA8-F49869BF6932}" dt="2023-06-22T08:47:58.827" v="1802" actId="1076"/>
          <ac:picMkLst>
            <pc:docMk/>
            <pc:sldMk cId="460085281" sldId="2585"/>
            <ac:picMk id="3" creationId="{F23EE6ED-82F5-C31A-DA66-1BF176A9711F}"/>
          </ac:picMkLst>
        </pc:picChg>
      </pc:sldChg>
      <pc:sldChg chg="addSp delSp modSp add mod modNotesTx">
        <pc:chgData name="Sophie" userId="16d369135d8a99f7" providerId="LiveId" clId="{ADF2A9DC-48B0-476F-ABA8-F49869BF6932}" dt="2023-06-22T09:11:07.677" v="2208" actId="403"/>
        <pc:sldMkLst>
          <pc:docMk/>
          <pc:sldMk cId="4188316025" sldId="2586"/>
        </pc:sldMkLst>
        <pc:spChg chg="mod">
          <ac:chgData name="Sophie" userId="16d369135d8a99f7" providerId="LiveId" clId="{ADF2A9DC-48B0-476F-ABA8-F49869BF6932}" dt="2023-06-22T07:42:08.192" v="108" actId="2711"/>
          <ac:spMkLst>
            <pc:docMk/>
            <pc:sldMk cId="4188316025" sldId="2586"/>
            <ac:spMk id="2" creationId="{2056D933-EB00-5894-E8EE-B60848DC04E3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3" creationId="{5F28ED21-DDF4-9C16-D100-6BAA028F492F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4" creationId="{B59E35BC-E867-FB37-5430-89AF651F5305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5" creationId="{A1F5A1F5-5D41-68FD-F214-18A092C21718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6" creationId="{9D16C739-1B08-199C-8AAE-42C735078F1A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7" creationId="{772F747D-CD9E-A3AA-27B7-51BBE976A78B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8" creationId="{8664F654-5812-D027-F163-3ABDEDBA2597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9" creationId="{FFD8C417-5802-B3A9-04C8-A1E6C2AE5060}"/>
          </ac:spMkLst>
        </pc:spChg>
        <pc:spChg chg="add mod">
          <ac:chgData name="Sophie" userId="16d369135d8a99f7" providerId="LiveId" clId="{ADF2A9DC-48B0-476F-ABA8-F49869BF6932}" dt="2023-06-22T09:11:07.677" v="2208" actId="403"/>
          <ac:spMkLst>
            <pc:docMk/>
            <pc:sldMk cId="4188316025" sldId="2586"/>
            <ac:spMk id="10" creationId="{B050235C-D660-09EB-FB09-43DC58038DA9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2" creationId="{1C779145-1788-070B-5D07-127EDB547661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3" creationId="{D53E6598-B8DE-7687-A808-93D65ADBB9CC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4" creationId="{A3378851-FFBA-C2D3-F483-9CE8F30FF457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5" creationId="{9F58E43F-82A2-8F26-825F-D5AC9D078A5B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6" creationId="{FC1764EE-B7B6-8139-799D-EF6541481628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7" creationId="{B6B361FC-3F01-3343-2293-10AF08F8FC43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8" creationId="{217F0F74-1744-E182-6537-BEAF4F00A102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29" creationId="{A036A273-A920-2111-F815-7DCFE8D3235B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30" creationId="{88575C87-DC78-735C-2857-E939807E3B5E}"/>
          </ac:spMkLst>
        </pc:spChg>
        <pc:spChg chg="del">
          <ac:chgData name="Sophie" userId="16d369135d8a99f7" providerId="LiveId" clId="{ADF2A9DC-48B0-476F-ABA8-F49869BF6932}" dt="2023-06-22T07:41:30.168" v="106" actId="478"/>
          <ac:spMkLst>
            <pc:docMk/>
            <pc:sldMk cId="4188316025" sldId="2586"/>
            <ac:spMk id="31" creationId="{AB980D60-6148-C2E8-1B09-8F42226A8EE9}"/>
          </ac:spMkLst>
        </pc:spChg>
        <pc:picChg chg="del">
          <ac:chgData name="Sophie" userId="16d369135d8a99f7" providerId="LiveId" clId="{ADF2A9DC-48B0-476F-ABA8-F49869BF6932}" dt="2023-06-22T07:41:30.168" v="106" actId="478"/>
          <ac:picMkLst>
            <pc:docMk/>
            <pc:sldMk cId="4188316025" sldId="2586"/>
            <ac:picMk id="11" creationId="{2DE219BC-2731-724A-0F47-71824DE13380}"/>
          </ac:picMkLst>
        </pc:picChg>
        <pc:picChg chg="del">
          <ac:chgData name="Sophie" userId="16d369135d8a99f7" providerId="LiveId" clId="{ADF2A9DC-48B0-476F-ABA8-F49869BF6932}" dt="2023-06-22T07:41:30.168" v="106" actId="478"/>
          <ac:picMkLst>
            <pc:docMk/>
            <pc:sldMk cId="4188316025" sldId="2586"/>
            <ac:picMk id="15" creationId="{35A073E5-5E9F-5266-61E7-A1688E9844E0}"/>
          </ac:picMkLst>
        </pc:picChg>
        <pc:picChg chg="del">
          <ac:chgData name="Sophie" userId="16d369135d8a99f7" providerId="LiveId" clId="{ADF2A9DC-48B0-476F-ABA8-F49869BF6932}" dt="2023-06-22T07:41:30.168" v="106" actId="478"/>
          <ac:picMkLst>
            <pc:docMk/>
            <pc:sldMk cId="4188316025" sldId="2586"/>
            <ac:picMk id="17" creationId="{6BB2E3E1-D01E-70A4-5A32-F5A9846A6B9B}"/>
          </ac:picMkLst>
        </pc:picChg>
        <pc:picChg chg="del">
          <ac:chgData name="Sophie" userId="16d369135d8a99f7" providerId="LiveId" clId="{ADF2A9DC-48B0-476F-ABA8-F49869BF6932}" dt="2023-06-22T07:41:30.168" v="106" actId="478"/>
          <ac:picMkLst>
            <pc:docMk/>
            <pc:sldMk cId="4188316025" sldId="2586"/>
            <ac:picMk id="19" creationId="{9075E0AB-AFE3-F6C8-878D-3800137622C4}"/>
          </ac:picMkLst>
        </pc:picChg>
        <pc:picChg chg="del">
          <ac:chgData name="Sophie" userId="16d369135d8a99f7" providerId="LiveId" clId="{ADF2A9DC-48B0-476F-ABA8-F49869BF6932}" dt="2023-06-22T07:41:30.168" v="106" actId="478"/>
          <ac:picMkLst>
            <pc:docMk/>
            <pc:sldMk cId="4188316025" sldId="2586"/>
            <ac:picMk id="21" creationId="{B02761D5-4E7E-786F-C501-F640FD82CFB8}"/>
          </ac:picMkLst>
        </pc:picChg>
      </pc:sldChg>
      <pc:sldChg chg="addSp delSp modSp add mod">
        <pc:chgData name="Sophie" userId="16d369135d8a99f7" providerId="LiveId" clId="{ADF2A9DC-48B0-476F-ABA8-F49869BF6932}" dt="2023-06-22T09:15:34.246" v="2401" actId="12"/>
        <pc:sldMkLst>
          <pc:docMk/>
          <pc:sldMk cId="567371551" sldId="2587"/>
        </pc:sldMkLst>
        <pc:spChg chg="mod">
          <ac:chgData name="Sophie" userId="16d369135d8a99f7" providerId="LiveId" clId="{ADF2A9DC-48B0-476F-ABA8-F49869BF6932}" dt="2023-06-22T08:09:56.253" v="924" actId="20577"/>
          <ac:spMkLst>
            <pc:docMk/>
            <pc:sldMk cId="567371551" sldId="2587"/>
            <ac:spMk id="2" creationId="{2056D933-EB00-5894-E8EE-B60848DC04E3}"/>
          </ac:spMkLst>
        </pc:spChg>
        <pc:spChg chg="add mod">
          <ac:chgData name="Sophie" userId="16d369135d8a99f7" providerId="LiveId" clId="{ADF2A9DC-48B0-476F-ABA8-F49869BF6932}" dt="2023-06-22T09:15:34.246" v="2401" actId="12"/>
          <ac:spMkLst>
            <pc:docMk/>
            <pc:sldMk cId="567371551" sldId="2587"/>
            <ac:spMk id="6" creationId="{152E9294-F56F-A2EE-296F-DE1381E96C9A}"/>
          </ac:spMkLst>
        </pc:spChg>
        <pc:spChg chg="del mod">
          <ac:chgData name="Sophie" userId="16d369135d8a99f7" providerId="LiveId" clId="{ADF2A9DC-48B0-476F-ABA8-F49869BF6932}" dt="2023-06-22T09:04:17.635" v="2073" actId="478"/>
          <ac:spMkLst>
            <pc:docMk/>
            <pc:sldMk cId="567371551" sldId="2587"/>
            <ac:spMk id="10" creationId="{B050235C-D660-09EB-FB09-43DC58038DA9}"/>
          </ac:spMkLst>
        </pc:spChg>
        <pc:graphicFrameChg chg="add del mod modGraphic">
          <ac:chgData name="Sophie" userId="16d369135d8a99f7" providerId="LiveId" clId="{ADF2A9DC-48B0-476F-ABA8-F49869BF6932}" dt="2023-06-22T09:08:23.931" v="2107" actId="478"/>
          <ac:graphicFrameMkLst>
            <pc:docMk/>
            <pc:sldMk cId="567371551" sldId="2587"/>
            <ac:graphicFrameMk id="5" creationId="{6FD0766A-1782-1564-995C-20D867A0FDDE}"/>
          </ac:graphicFrameMkLst>
        </pc:graphicFrameChg>
        <pc:picChg chg="add del mod">
          <ac:chgData name="Sophie" userId="16d369135d8a99f7" providerId="LiveId" clId="{ADF2A9DC-48B0-476F-ABA8-F49869BF6932}" dt="2023-06-22T09:10:47.083" v="2203" actId="478"/>
          <ac:picMkLst>
            <pc:docMk/>
            <pc:sldMk cId="567371551" sldId="2587"/>
            <ac:picMk id="4" creationId="{E0410AFD-4044-E203-DFE5-FF4B079C11DC}"/>
          </ac:picMkLst>
        </pc:picChg>
        <pc:picChg chg="add del mod">
          <ac:chgData name="Sophie" userId="16d369135d8a99f7" providerId="LiveId" clId="{ADF2A9DC-48B0-476F-ABA8-F49869BF6932}" dt="2023-06-22T09:10:46.075" v="2202" actId="478"/>
          <ac:picMkLst>
            <pc:docMk/>
            <pc:sldMk cId="567371551" sldId="2587"/>
            <ac:picMk id="3074" creationId="{C12FD30D-529B-7520-5784-6CD995A26B92}"/>
          </ac:picMkLst>
        </pc:picChg>
      </pc:sldChg>
      <pc:sldChg chg="modSp add mod">
        <pc:chgData name="Sophie" userId="16d369135d8a99f7" providerId="LiveId" clId="{ADF2A9DC-48B0-476F-ABA8-F49869BF6932}" dt="2023-06-22T09:42:28.579" v="2550" actId="20577"/>
        <pc:sldMkLst>
          <pc:docMk/>
          <pc:sldMk cId="125134025" sldId="2588"/>
        </pc:sldMkLst>
        <pc:spChg chg="mod">
          <ac:chgData name="Sophie" userId="16d369135d8a99f7" providerId="LiveId" clId="{ADF2A9DC-48B0-476F-ABA8-F49869BF6932}" dt="2023-06-22T08:38:00.677" v="1375" actId="20577"/>
          <ac:spMkLst>
            <pc:docMk/>
            <pc:sldMk cId="125134025" sldId="2588"/>
            <ac:spMk id="2" creationId="{2056D933-EB00-5894-E8EE-B60848DC04E3}"/>
          </ac:spMkLst>
        </pc:spChg>
        <pc:spChg chg="mod">
          <ac:chgData name="Sophie" userId="16d369135d8a99f7" providerId="LiveId" clId="{ADF2A9DC-48B0-476F-ABA8-F49869BF6932}" dt="2023-06-22T09:42:28.579" v="2550" actId="20577"/>
          <ac:spMkLst>
            <pc:docMk/>
            <pc:sldMk cId="125134025" sldId="2588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9:41:00.438" v="2509" actId="20577"/>
        <pc:sldMkLst>
          <pc:docMk/>
          <pc:sldMk cId="164739529" sldId="2589"/>
        </pc:sldMkLst>
        <pc:spChg chg="mod">
          <ac:chgData name="Sophie" userId="16d369135d8a99f7" providerId="LiveId" clId="{ADF2A9DC-48B0-476F-ABA8-F49869BF6932}" dt="2023-06-22T08:38:51.092" v="1471" actId="20577"/>
          <ac:spMkLst>
            <pc:docMk/>
            <pc:sldMk cId="164739529" sldId="2589"/>
            <ac:spMk id="2" creationId="{2056D933-EB00-5894-E8EE-B60848DC04E3}"/>
          </ac:spMkLst>
        </pc:spChg>
        <pc:spChg chg="mod">
          <ac:chgData name="Sophie" userId="16d369135d8a99f7" providerId="LiveId" clId="{ADF2A9DC-48B0-476F-ABA8-F49869BF6932}" dt="2023-06-22T09:41:00.438" v="2509" actId="20577"/>
          <ac:spMkLst>
            <pc:docMk/>
            <pc:sldMk cId="164739529" sldId="2589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8:39:28.521" v="1501" actId="20577"/>
        <pc:sldMkLst>
          <pc:docMk/>
          <pc:sldMk cId="904144253" sldId="2590"/>
        </pc:sldMkLst>
        <pc:spChg chg="mod">
          <ac:chgData name="Sophie" userId="16d369135d8a99f7" providerId="LiveId" clId="{ADF2A9DC-48B0-476F-ABA8-F49869BF6932}" dt="2023-06-22T08:39:28.521" v="1501" actId="20577"/>
          <ac:spMkLst>
            <pc:docMk/>
            <pc:sldMk cId="904144253" sldId="2590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8:39:48.829" v="1529" actId="20577"/>
        <pc:sldMkLst>
          <pc:docMk/>
          <pc:sldMk cId="430895073" sldId="2591"/>
        </pc:sldMkLst>
        <pc:spChg chg="mod">
          <ac:chgData name="Sophie" userId="16d369135d8a99f7" providerId="LiveId" clId="{ADF2A9DC-48B0-476F-ABA8-F49869BF6932}" dt="2023-06-22T08:39:48.829" v="1529" actId="20577"/>
          <ac:spMkLst>
            <pc:docMk/>
            <pc:sldMk cId="430895073" sldId="2591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8:41:37.870" v="1589" actId="20577"/>
        <pc:sldMkLst>
          <pc:docMk/>
          <pc:sldMk cId="1439932520" sldId="2592"/>
        </pc:sldMkLst>
        <pc:spChg chg="mod">
          <ac:chgData name="Sophie" userId="16d369135d8a99f7" providerId="LiveId" clId="{ADF2A9DC-48B0-476F-ABA8-F49869BF6932}" dt="2023-06-22T08:41:37.870" v="1589" actId="20577"/>
          <ac:spMkLst>
            <pc:docMk/>
            <pc:sldMk cId="1439932520" sldId="2592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9:38:37.251" v="2403" actId="20577"/>
        <pc:sldMkLst>
          <pc:docMk/>
          <pc:sldMk cId="458956167" sldId="2593"/>
        </pc:sldMkLst>
        <pc:spChg chg="mod">
          <ac:chgData name="Sophie" userId="16d369135d8a99f7" providerId="LiveId" clId="{ADF2A9DC-48B0-476F-ABA8-F49869BF6932}" dt="2023-06-22T08:42:07.162" v="1597" actId="20577"/>
          <ac:spMkLst>
            <pc:docMk/>
            <pc:sldMk cId="458956167" sldId="2593"/>
            <ac:spMk id="2" creationId="{2056D933-EB00-5894-E8EE-B60848DC04E3}"/>
          </ac:spMkLst>
        </pc:spChg>
        <pc:spChg chg="mod">
          <ac:chgData name="Sophie" userId="16d369135d8a99f7" providerId="LiveId" clId="{ADF2A9DC-48B0-476F-ABA8-F49869BF6932}" dt="2023-06-22T09:38:37.251" v="2403" actId="20577"/>
          <ac:spMkLst>
            <pc:docMk/>
            <pc:sldMk cId="458956167" sldId="2593"/>
            <ac:spMk id="10" creationId="{B050235C-D660-09EB-FB09-43DC58038DA9}"/>
          </ac:spMkLst>
        </pc:spChg>
      </pc:sldChg>
      <pc:sldChg chg="add del">
        <pc:chgData name="Sophie" userId="16d369135d8a99f7" providerId="LiveId" clId="{ADF2A9DC-48B0-476F-ABA8-F49869BF6932}" dt="2023-06-22T08:45:06.821" v="1666" actId="2696"/>
        <pc:sldMkLst>
          <pc:docMk/>
          <pc:sldMk cId="1934264061" sldId="2594"/>
        </pc:sldMkLst>
      </pc:sldChg>
      <pc:sldChg chg="modSp add mod">
        <pc:chgData name="Sophie" userId="16d369135d8a99f7" providerId="LiveId" clId="{ADF2A9DC-48B0-476F-ABA8-F49869BF6932}" dt="2023-06-22T08:46:04.248" v="1722" actId="20577"/>
        <pc:sldMkLst>
          <pc:docMk/>
          <pc:sldMk cId="1212497413" sldId="2595"/>
        </pc:sldMkLst>
        <pc:spChg chg="mod">
          <ac:chgData name="Sophie" userId="16d369135d8a99f7" providerId="LiveId" clId="{ADF2A9DC-48B0-476F-ABA8-F49869BF6932}" dt="2023-06-22T08:46:04.248" v="1722" actId="20577"/>
          <ac:spMkLst>
            <pc:docMk/>
            <pc:sldMk cId="1212497413" sldId="2595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8:45:34.939" v="1709" actId="20577"/>
        <pc:sldMkLst>
          <pc:docMk/>
          <pc:sldMk cId="2819979259" sldId="2596"/>
        </pc:sldMkLst>
        <pc:spChg chg="mod">
          <ac:chgData name="Sophie" userId="16d369135d8a99f7" providerId="LiveId" clId="{ADF2A9DC-48B0-476F-ABA8-F49869BF6932}" dt="2023-06-22T08:45:34.939" v="1709" actId="20577"/>
          <ac:spMkLst>
            <pc:docMk/>
            <pc:sldMk cId="2819979259" sldId="2596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8:47:06.448" v="1793" actId="20577"/>
        <pc:sldMkLst>
          <pc:docMk/>
          <pc:sldMk cId="2788230600" sldId="2597"/>
        </pc:sldMkLst>
        <pc:spChg chg="mod">
          <ac:chgData name="Sophie" userId="16d369135d8a99f7" providerId="LiveId" clId="{ADF2A9DC-48B0-476F-ABA8-F49869BF6932}" dt="2023-06-22T08:46:37.710" v="1734" actId="20577"/>
          <ac:spMkLst>
            <pc:docMk/>
            <pc:sldMk cId="2788230600" sldId="2597"/>
            <ac:spMk id="2" creationId="{2056D933-EB00-5894-E8EE-B60848DC04E3}"/>
          </ac:spMkLst>
        </pc:spChg>
        <pc:spChg chg="mod">
          <ac:chgData name="Sophie" userId="16d369135d8a99f7" providerId="LiveId" clId="{ADF2A9DC-48B0-476F-ABA8-F49869BF6932}" dt="2023-06-22T08:47:06.448" v="1793" actId="20577"/>
          <ac:spMkLst>
            <pc:docMk/>
            <pc:sldMk cId="2788230600" sldId="2597"/>
            <ac:spMk id="10" creationId="{B050235C-D660-09EB-FB09-43DC58038DA9}"/>
          </ac:spMkLst>
        </pc:spChg>
      </pc:sldChg>
      <pc:sldChg chg="modSp add mod">
        <pc:chgData name="Sophie" userId="16d369135d8a99f7" providerId="LiveId" clId="{ADF2A9DC-48B0-476F-ABA8-F49869BF6932}" dt="2023-06-22T08:47:16" v="1796" actId="20577"/>
        <pc:sldMkLst>
          <pc:docMk/>
          <pc:sldMk cId="2423764168" sldId="2598"/>
        </pc:sldMkLst>
        <pc:spChg chg="mod">
          <ac:chgData name="Sophie" userId="16d369135d8a99f7" providerId="LiveId" clId="{ADF2A9DC-48B0-476F-ABA8-F49869BF6932}" dt="2023-06-22T08:47:16" v="1796" actId="20577"/>
          <ac:spMkLst>
            <pc:docMk/>
            <pc:sldMk cId="2423764168" sldId="2598"/>
            <ac:spMk id="10" creationId="{B050235C-D660-09EB-FB09-43DC58038DA9}"/>
          </ac:spMkLst>
        </pc:spChg>
      </pc:sldChg>
      <pc:sldChg chg="addSp delSp modSp add mod modClrScheme chgLayout">
        <pc:chgData name="Sophie" userId="16d369135d8a99f7" providerId="LiveId" clId="{ADF2A9DC-48B0-476F-ABA8-F49869BF6932}" dt="2023-06-22T08:48:30.707" v="1805" actId="26606"/>
        <pc:sldMkLst>
          <pc:docMk/>
          <pc:sldMk cId="2600535713" sldId="2599"/>
        </pc:sldMkLst>
        <pc:spChg chg="mod">
          <ac:chgData name="Sophie" userId="16d369135d8a99f7" providerId="LiveId" clId="{ADF2A9DC-48B0-476F-ABA8-F49869BF6932}" dt="2023-06-22T08:48:30.707" v="1805" actId="26606"/>
          <ac:spMkLst>
            <pc:docMk/>
            <pc:sldMk cId="2600535713" sldId="2599"/>
            <ac:spMk id="2" creationId="{2056D933-EB00-5894-E8EE-B60848DC04E3}"/>
          </ac:spMkLst>
        </pc:spChg>
        <pc:spChg chg="mod">
          <ac:chgData name="Sophie" userId="16d369135d8a99f7" providerId="LiveId" clId="{ADF2A9DC-48B0-476F-ABA8-F49869BF6932}" dt="2023-06-22T08:48:30.707" v="1805" actId="26606"/>
          <ac:spMkLst>
            <pc:docMk/>
            <pc:sldMk cId="2600535713" sldId="2599"/>
            <ac:spMk id="10" creationId="{B050235C-D660-09EB-FB09-43DC58038DA9}"/>
          </ac:spMkLst>
        </pc:spChg>
        <pc:picChg chg="add del">
          <ac:chgData name="Sophie" userId="16d369135d8a99f7" providerId="LiveId" clId="{ADF2A9DC-48B0-476F-ABA8-F49869BF6932}" dt="2023-06-22T08:48:30.707" v="1805" actId="26606"/>
          <ac:picMkLst>
            <pc:docMk/>
            <pc:sldMk cId="2600535713" sldId="2599"/>
            <ac:picMk id="12" creationId="{4438961E-BAA6-985E-13F8-A9BB43CBECBF}"/>
          </ac:picMkLst>
        </pc:picChg>
      </pc:sldChg>
      <pc:sldChg chg="addSp modSp add mod">
        <pc:chgData name="Sophie" userId="16d369135d8a99f7" providerId="LiveId" clId="{ADF2A9DC-48B0-476F-ABA8-F49869BF6932}" dt="2023-06-22T08:49:40.588" v="1878" actId="20577"/>
        <pc:sldMkLst>
          <pc:docMk/>
          <pc:sldMk cId="4130249510" sldId="2600"/>
        </pc:sldMkLst>
        <pc:spChg chg="mod">
          <ac:chgData name="Sophie" userId="16d369135d8a99f7" providerId="LiveId" clId="{ADF2A9DC-48B0-476F-ABA8-F49869BF6932}" dt="2023-06-22T08:49:04.735" v="1834" actId="20577"/>
          <ac:spMkLst>
            <pc:docMk/>
            <pc:sldMk cId="4130249510" sldId="2600"/>
            <ac:spMk id="2" creationId="{2056D933-EB00-5894-E8EE-B60848DC04E3}"/>
          </ac:spMkLst>
        </pc:spChg>
        <pc:spChg chg="add mod">
          <ac:chgData name="Sophie" userId="16d369135d8a99f7" providerId="LiveId" clId="{ADF2A9DC-48B0-476F-ABA8-F49869BF6932}" dt="2023-06-22T08:49:40.588" v="1878" actId="20577"/>
          <ac:spMkLst>
            <pc:docMk/>
            <pc:sldMk cId="4130249510" sldId="2600"/>
            <ac:spMk id="3" creationId="{4EE1E447-0BD3-4550-51A9-FDA9DD1E0044}"/>
          </ac:spMkLst>
        </pc:spChg>
        <pc:spChg chg="mod">
          <ac:chgData name="Sophie" userId="16d369135d8a99f7" providerId="LiveId" clId="{ADF2A9DC-48B0-476F-ABA8-F49869BF6932}" dt="2023-06-22T08:49:17.780" v="1852" actId="20577"/>
          <ac:spMkLst>
            <pc:docMk/>
            <pc:sldMk cId="4130249510" sldId="2600"/>
            <ac:spMk id="10" creationId="{B050235C-D660-09EB-FB09-43DC58038DA9}"/>
          </ac:spMkLst>
        </pc:spChg>
      </pc:sldChg>
      <pc:sldMasterChg chg="delSldLayout">
        <pc:chgData name="Sophie" userId="16d369135d8a99f7" providerId="LiveId" clId="{ADF2A9DC-48B0-476F-ABA8-F49869BF6932}" dt="2023-06-22T08:48:04.887" v="1803" actId="2696"/>
        <pc:sldMasterMkLst>
          <pc:docMk/>
          <pc:sldMasterMk cId="4050737061" sldId="2147483648"/>
        </pc:sldMasterMkLst>
        <pc:sldLayoutChg chg="del">
          <pc:chgData name="Sophie" userId="16d369135d8a99f7" providerId="LiveId" clId="{ADF2A9DC-48B0-476F-ABA8-F49869BF6932}" dt="2023-06-22T08:48:04.887" v="1803" actId="2696"/>
          <pc:sldLayoutMkLst>
            <pc:docMk/>
            <pc:sldMasterMk cId="4050737061" sldId="2147483648"/>
            <pc:sldLayoutMk cId="836565113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F18C0A-701F-4CE6-A7F9-81B5E25BD18F}" type="datetime1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4999C6-215D-4782-934D-6E91C64045AB}" type="datetime1">
              <a:rPr lang="fr-FR" noProof="0" smtClean="0"/>
              <a:t>26/06/2023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770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interpréter les clusters, On étude les centres de gravité de chaque cluster pour mettre en évidence les spécificités.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45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Itératif: on part d’un groupe par individu</a:t>
            </a:r>
          </a:p>
          <a:p>
            <a:r>
              <a:rPr lang="fr-FR" dirty="0"/>
              <a:t>Puis on fusionne les 2 groupes les plus proches.</a:t>
            </a:r>
          </a:p>
          <a:p>
            <a:r>
              <a:rPr lang="fr-FR" dirty="0"/>
              <a:t>Distance de WARD (pondère la distance en f° du nb d’individus appartenant au </a:t>
            </a:r>
            <a:r>
              <a:rPr lang="fr-FR" dirty="0" err="1"/>
              <a:t>gpe</a:t>
            </a:r>
            <a:r>
              <a:rPr lang="fr-FR" dirty="0"/>
              <a:t>) pour éviter d’isoler les </a:t>
            </a:r>
            <a:r>
              <a:rPr lang="fr-FR" dirty="0" err="1"/>
              <a:t>outliers</a:t>
            </a:r>
            <a:r>
              <a:rPr lang="fr-FR" dirty="0"/>
              <a:t> dans un </a:t>
            </a:r>
            <a:r>
              <a:rPr lang="fr-FR" dirty="0" err="1"/>
              <a:t>gpe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124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8000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637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Projection sur F1 et F2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895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521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plus de case verte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764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plus grande surface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2881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plus grande surface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051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342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03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554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845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317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1ère composante:</a:t>
            </a:r>
          </a:p>
          <a:p>
            <a:r>
              <a:rPr lang="fr-FR" dirty="0"/>
              <a:t>- contribution positive: Dispo protéines et </a:t>
            </a:r>
            <a:r>
              <a:rPr lang="fr-FR" dirty="0" err="1"/>
              <a:t>Index_PIB</a:t>
            </a:r>
            <a:r>
              <a:rPr lang="fr-FR" dirty="0"/>
              <a:t>, stabilité politique</a:t>
            </a:r>
          </a:p>
          <a:p>
            <a:r>
              <a:rPr lang="fr-FR" dirty="0"/>
              <a:t>- contribution négative: croissance population</a:t>
            </a:r>
          </a:p>
          <a:p>
            <a:endParaRPr lang="fr-FR" dirty="0"/>
          </a:p>
          <a:p>
            <a:r>
              <a:rPr lang="fr-FR" dirty="0"/>
              <a:t>2ème composante:</a:t>
            </a:r>
          </a:p>
          <a:p>
            <a:r>
              <a:rPr lang="fr-FR" dirty="0"/>
              <a:t>- contribution positive: distance </a:t>
            </a:r>
            <a:r>
              <a:rPr lang="fr-FR" dirty="0" err="1"/>
              <a:t>dps</a:t>
            </a:r>
            <a:r>
              <a:rPr lang="fr-FR" dirty="0"/>
              <a:t> la Fr, stabilité politique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contribution négative: Index de population, index d'importation de volailles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260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K-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means</a:t>
            </a:r>
            <a:r>
              <a:rPr lang="fr-FR" sz="1800" dirty="0">
                <a:effectLst/>
                <a:latin typeface="Calibri" panose="020F0502020204030204" pitchFamily="34" charset="0"/>
              </a:rPr>
              <a:t>: itératif,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b="0" i="0" dirty="0">
                <a:effectLst/>
                <a:latin typeface="Calibri" panose="020F0502020204030204" pitchFamily="34" charset="0"/>
              </a:rPr>
              <a:t>Place K centroïdes au hasard sur points du nuage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b="0" i="0" dirty="0">
                <a:effectLst/>
                <a:latin typeface="Calibri" panose="020F0502020204030204" pitchFamily="34" charset="0"/>
              </a:rPr>
              <a:t>Associe à chaque point du nuage le cluster du centroïde le plus proche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b="0" i="0" dirty="0">
                <a:effectLst/>
                <a:latin typeface="Calibri" panose="020F0502020204030204" pitchFamily="34" charset="0"/>
              </a:rPr>
              <a:t>Calcule le centre de gravité de chaque cluster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b="0" i="0" dirty="0">
                <a:effectLst/>
                <a:latin typeface="Calibri" panose="020F0502020204030204" pitchFamily="34" charset="0"/>
              </a:rPr>
              <a:t>Déplace le centroïde sur le nveau centre de gravité calculé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b="0" i="0" dirty="0">
                <a:effectLst/>
                <a:latin typeface="Calibri" panose="020F0502020204030204" pitchFamily="34" charset="0"/>
              </a:rPr>
              <a:t>Itération jusqu'à convergence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lance k-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means</a:t>
            </a:r>
            <a:r>
              <a:rPr lang="fr-FR" sz="1800" dirty="0">
                <a:effectLst/>
                <a:latin typeface="Calibri" panose="020F0502020204030204" pitchFamily="34" charset="0"/>
              </a:rPr>
              <a:t> avec différentes valeurs de K dont on note l'inertie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intraclasse</a:t>
            </a:r>
            <a:endParaRPr lang="fr-FR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Et On trace le graphique : inertie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intraclasse</a:t>
            </a:r>
            <a:r>
              <a:rPr lang="fr-FR" sz="1800" dirty="0">
                <a:effectLst/>
                <a:latin typeface="Calibri" panose="020F0502020204030204" pitchFamily="34" charset="0"/>
              </a:rPr>
              <a:t>/nb de clusters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486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454735"/>
            <a:ext cx="8866207" cy="5436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rtl="0"/>
            <a:r>
              <a:rPr lang="fr-FR" noProof="0" dirty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0309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rgbClr val="F2CA52"/>
                </a:solidFill>
                <a:latin typeface="Univers Condensed" panose="020B050602020205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32493"/>
            <a:ext cx="1" cy="2188805"/>
          </a:xfrm>
          <a:prstGeom prst="line">
            <a:avLst/>
          </a:prstGeom>
          <a:ln w="2540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4" name="Espace réservé du tableau 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66" y="-139146"/>
            <a:ext cx="3586162" cy="6997143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marL="0" lvl="0" rtl="0"/>
            <a:r>
              <a:rPr lang="fr-FR" noProof="0" dirty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87272"/>
            <a:ext cx="0" cy="1930310"/>
          </a:xfrm>
          <a:prstGeom prst="line">
            <a:avLst/>
          </a:prstGeom>
          <a:ln w="1905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fr-FR" noProof="0"/>
              <a:t>Cliquez pour modifier le titre du Master </a:t>
            </a:r>
            <a:br>
              <a:rPr lang="fr-FR" noProof="0"/>
            </a:br>
            <a:r>
              <a:rPr lang="fr-FR" noProof="0"/>
              <a:t>style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Form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fr-FR" noProof="0">
              <a:latin typeface="+mn-lt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Form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rgbClr val="F2CA52"/>
                </a:solidFill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3D15F70-4ACE-D497-882F-68BBD798A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83698" y="465532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30000">
                <a:solidFill>
                  <a:srgbClr val="F2CA52">
                    <a:alpha val="20000"/>
                  </a:srgbClr>
                </a:solidFill>
                <a:latin typeface="Univers" panose="020B0503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55CE402-860D-C63C-CB5B-CD19221CD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C6EC0B-16DD-3C1F-C7D4-32434D1C09BD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00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711" r:id="rId3"/>
    <p:sldLayoutId id="2147483712" r:id="rId4"/>
    <p:sldLayoutId id="2147483704" r:id="rId5"/>
    <p:sldLayoutId id="2147483702" r:id="rId6"/>
    <p:sldLayoutId id="2147483700" r:id="rId7"/>
    <p:sldLayoutId id="2147483696" r:id="rId8"/>
    <p:sldLayoutId id="2147483687" r:id="rId9"/>
    <p:sldLayoutId id="2147483722" r:id="rId10"/>
    <p:sldLayoutId id="2147483726" r:id="rId11"/>
    <p:sldLayoutId id="2147483675" r:id="rId12"/>
    <p:sldLayoutId id="2147483677" r:id="rId13"/>
    <p:sldLayoutId id="2147483729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Univers" panose="020B0503020202020204" pitchFamily="34" charset="0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0"/>
            <a:ext cx="6659881" cy="1490587"/>
          </a:xfrm>
        </p:spPr>
        <p:txBody>
          <a:bodyPr rtlCol="0"/>
          <a:lstStyle/>
          <a:p>
            <a:pPr rtl="0"/>
            <a:r>
              <a:rPr lang="fr-FR" dirty="0"/>
              <a:t>Etude de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Développement international</a:t>
            </a:r>
          </a:p>
          <a:p>
            <a:pPr rtl="0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6BF3E-FCFC-2671-D6E6-5CFF0C4D3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9" r="10809"/>
          <a:stretch/>
        </p:blipFill>
        <p:spPr bwMode="auto">
          <a:xfrm>
            <a:off x="5340927" y="3429000"/>
            <a:ext cx="6012873" cy="31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K-</a:t>
            </a:r>
            <a:r>
              <a:rPr lang="fr-FR" sz="2800" dirty="0" err="1">
                <a:solidFill>
                  <a:srgbClr val="F2CA52"/>
                </a:solidFill>
                <a:latin typeface="Univers" panose="020B0503020202020204" pitchFamily="34" charset="0"/>
              </a:rPr>
              <a:t>means</a:t>
            </a:r>
            <a:endParaRPr lang="fr-FR" sz="2800" dirty="0">
              <a:solidFill>
                <a:srgbClr val="F2CA52"/>
              </a:solidFill>
              <a:latin typeface="Univers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5B7DC9-7BEB-01A4-1EAB-5CAD67FF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8" y="1140810"/>
            <a:ext cx="9817100" cy="50579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86ACAE-0481-FE67-1EBF-C7F134B962D2}"/>
              </a:ext>
            </a:extLst>
          </p:cNvPr>
          <p:cNvSpPr txBox="1"/>
          <p:nvPr/>
        </p:nvSpPr>
        <p:spPr>
          <a:xfrm>
            <a:off x="3733800" y="4978423"/>
            <a:ext cx="6794500" cy="189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0: assez reparti sur le globe. Pays très éloigné de la France.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1: Europe (inclus Russie) et nord Afrique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2: Océanie. Pays les plus éloignés de la France.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3: </a:t>
            </a:r>
            <a:r>
              <a:rPr lang="fr-FR" sz="1600" dirty="0" err="1">
                <a:latin typeface="Univers" panose="020B0503020202020204" pitchFamily="34" charset="0"/>
              </a:rPr>
              <a:t>Af</a:t>
            </a:r>
            <a:r>
              <a:rPr lang="fr-FR" sz="1600" dirty="0">
                <a:latin typeface="Univers" panose="020B0503020202020204" pitchFamily="34" charset="0"/>
              </a:rPr>
              <a:t> centrale, péninsule arabique et Asie occidentale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4: assez réparti sur le globe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2185D-482C-5FDC-37DD-C290215948CF}"/>
              </a:ext>
            </a:extLst>
          </p:cNvPr>
          <p:cNvSpPr/>
          <p:nvPr/>
        </p:nvSpPr>
        <p:spPr>
          <a:xfrm>
            <a:off x="3683000" y="5181623"/>
            <a:ext cx="165100" cy="177777"/>
          </a:xfrm>
          <a:prstGeom prst="rect">
            <a:avLst/>
          </a:prstGeom>
          <a:solidFill>
            <a:srgbClr val="0D08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48E02-D156-9506-5072-FC3D8AB819C0}"/>
              </a:ext>
            </a:extLst>
          </p:cNvPr>
          <p:cNvSpPr/>
          <p:nvPr/>
        </p:nvSpPr>
        <p:spPr>
          <a:xfrm>
            <a:off x="3683000" y="5499123"/>
            <a:ext cx="165100" cy="177777"/>
          </a:xfrm>
          <a:prstGeom prst="rect">
            <a:avLst/>
          </a:prstGeom>
          <a:solidFill>
            <a:srgbClr val="7D0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D6BFE5-8E9B-7A91-9699-FE0CA98A3004}"/>
              </a:ext>
            </a:extLst>
          </p:cNvPr>
          <p:cNvSpPr/>
          <p:nvPr/>
        </p:nvSpPr>
        <p:spPr>
          <a:xfrm>
            <a:off x="3683000" y="5892823"/>
            <a:ext cx="165100" cy="177777"/>
          </a:xfrm>
          <a:prstGeom prst="rect">
            <a:avLst/>
          </a:prstGeom>
          <a:solidFill>
            <a:srgbClr val="CB47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12679-4FAA-183D-CBE1-7F6EEB7DF0E5}"/>
              </a:ext>
            </a:extLst>
          </p:cNvPr>
          <p:cNvSpPr/>
          <p:nvPr/>
        </p:nvSpPr>
        <p:spPr>
          <a:xfrm>
            <a:off x="3683000" y="6261123"/>
            <a:ext cx="165100" cy="177777"/>
          </a:xfrm>
          <a:prstGeom prst="rect">
            <a:avLst/>
          </a:prstGeom>
          <a:solidFill>
            <a:srgbClr val="F89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FDAE2-9A1D-765F-412B-571E5AFCA829}"/>
              </a:ext>
            </a:extLst>
          </p:cNvPr>
          <p:cNvSpPr/>
          <p:nvPr/>
        </p:nvSpPr>
        <p:spPr>
          <a:xfrm>
            <a:off x="3683000" y="6629423"/>
            <a:ext cx="165100" cy="177777"/>
          </a:xfrm>
          <a:prstGeom prst="rect">
            <a:avLst/>
          </a:prstGeom>
          <a:solidFill>
            <a:srgbClr val="F5FE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49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K-</a:t>
            </a:r>
            <a:r>
              <a:rPr lang="fr-FR" sz="2800" dirty="0" err="1">
                <a:solidFill>
                  <a:srgbClr val="F2CA52"/>
                </a:solidFill>
                <a:latin typeface="Univers" panose="020B0503020202020204" pitchFamily="34" charset="0"/>
              </a:rPr>
              <a:t>means</a:t>
            </a:r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 – Analyse par les centroïdes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190BD9-3FBA-F381-C135-090C0A75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894"/>
            <a:ext cx="12259065" cy="23100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47899D-FF41-D0D1-1AA4-A5FD01FF8735}"/>
              </a:ext>
            </a:extLst>
          </p:cNvPr>
          <p:cNvSpPr txBox="1"/>
          <p:nvPr/>
        </p:nvSpPr>
        <p:spPr>
          <a:xfrm>
            <a:off x="283464" y="3915333"/>
            <a:ext cx="11530584" cy="2686635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fr-FR" sz="1400" dirty="0">
                <a:latin typeface="Univers" panose="020B0503020202020204" pitchFamily="34" charset="0"/>
              </a:rPr>
              <a:t>- cluster_0: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population élevé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importation volailles max</a:t>
            </a:r>
          </a:p>
          <a:p>
            <a:r>
              <a:rPr lang="fr-FR" sz="1400" dirty="0">
                <a:latin typeface="Univers" panose="020B0503020202020204" pitchFamily="34" charset="0"/>
              </a:rPr>
              <a:t>- cluster_1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fort index pop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stabilité politique positive &amp; évolution positive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distance </a:t>
            </a:r>
            <a:r>
              <a:rPr lang="fr-FR" sz="1400" dirty="0" err="1">
                <a:latin typeface="Univers" panose="020B0503020202020204" pitchFamily="34" charset="0"/>
              </a:rPr>
              <a:t>dps</a:t>
            </a:r>
            <a:r>
              <a:rPr lang="fr-FR" sz="1400" dirty="0">
                <a:latin typeface="Univers" panose="020B0503020202020204" pitchFamily="34" charset="0"/>
              </a:rPr>
              <a:t> la FR la plus faible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importation de volailles max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PIB max</a:t>
            </a:r>
          </a:p>
          <a:p>
            <a:r>
              <a:rPr lang="fr-FR" sz="1400" dirty="0">
                <a:latin typeface="Univers" panose="020B0503020202020204" pitchFamily="34" charset="0"/>
              </a:rPr>
              <a:t>  - cluster_2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stabilité politique max &amp; évolution positive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PIB élevé</a:t>
            </a:r>
          </a:p>
          <a:p>
            <a:pPr marL="171450" indent="-171450">
              <a:buFontTx/>
              <a:buChar char="-"/>
            </a:pPr>
            <a:endParaRPr lang="fr-FR" sz="1400" dirty="0">
              <a:latin typeface="Univers" panose="020B0503020202020204" pitchFamily="34" charset="0"/>
            </a:endParaRPr>
          </a:p>
          <a:p>
            <a:r>
              <a:rPr lang="fr-FR" sz="1400" dirty="0">
                <a:latin typeface="Univers" panose="020B0503020202020204" pitchFamily="34" charset="0"/>
              </a:rPr>
              <a:t>- cluster_3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dispo protéines faible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croissance population max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d'importation de volailles élevé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PIB le plus faible</a:t>
            </a:r>
          </a:p>
          <a:p>
            <a:r>
              <a:rPr lang="fr-FR" sz="1400" dirty="0">
                <a:latin typeface="Univers" panose="020B0503020202020204" pitchFamily="34" charset="0"/>
              </a:rPr>
              <a:t>- cluster_4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dispo protéines le plus faible</a:t>
            </a:r>
          </a:p>
          <a:p>
            <a:r>
              <a:rPr lang="fr-FR" sz="1400" dirty="0">
                <a:latin typeface="Univers" panose="020B0503020202020204" pitchFamily="34" charset="0"/>
              </a:rPr>
              <a:t>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65760-3816-3D91-2188-D696108CD916}"/>
              </a:ext>
            </a:extLst>
          </p:cNvPr>
          <p:cNvSpPr/>
          <p:nvPr/>
        </p:nvSpPr>
        <p:spPr>
          <a:xfrm>
            <a:off x="10579608" y="1865375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67FC1-DFBF-AA16-3223-F40C3A4AFED3}"/>
              </a:ext>
            </a:extLst>
          </p:cNvPr>
          <p:cNvSpPr/>
          <p:nvPr/>
        </p:nvSpPr>
        <p:spPr>
          <a:xfrm>
            <a:off x="9668247" y="1865375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8648D1-096F-FBA2-5CF1-6F36483A0898}"/>
              </a:ext>
            </a:extLst>
          </p:cNvPr>
          <p:cNvSpPr/>
          <p:nvPr/>
        </p:nvSpPr>
        <p:spPr>
          <a:xfrm>
            <a:off x="10579608" y="2185577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DD7CF-A8DD-B850-0B8D-A98398AA9A8C}"/>
              </a:ext>
            </a:extLst>
          </p:cNvPr>
          <p:cNvSpPr/>
          <p:nvPr/>
        </p:nvSpPr>
        <p:spPr>
          <a:xfrm>
            <a:off x="5145024" y="2185577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46F8C-C577-F5CB-BC6E-924B943B7526}"/>
              </a:ext>
            </a:extLst>
          </p:cNvPr>
          <p:cNvSpPr/>
          <p:nvPr/>
        </p:nvSpPr>
        <p:spPr>
          <a:xfrm>
            <a:off x="6480048" y="2185577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68032-567A-0ECC-C93D-CDA237ACEA26}"/>
              </a:ext>
            </a:extLst>
          </p:cNvPr>
          <p:cNvSpPr/>
          <p:nvPr/>
        </p:nvSpPr>
        <p:spPr>
          <a:xfrm>
            <a:off x="8054340" y="2186063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FFCF8-E48F-BF97-B256-BA4FE059B22D}"/>
              </a:ext>
            </a:extLst>
          </p:cNvPr>
          <p:cNvSpPr/>
          <p:nvPr/>
        </p:nvSpPr>
        <p:spPr>
          <a:xfrm>
            <a:off x="9668247" y="2178658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F98CF-37FF-3105-555F-36E8A4F92544}"/>
              </a:ext>
            </a:extLst>
          </p:cNvPr>
          <p:cNvSpPr/>
          <p:nvPr/>
        </p:nvSpPr>
        <p:spPr>
          <a:xfrm>
            <a:off x="11419336" y="2186063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48EF0-ACF2-E951-BA56-C28178A6BB9F}"/>
              </a:ext>
            </a:extLst>
          </p:cNvPr>
          <p:cNvSpPr/>
          <p:nvPr/>
        </p:nvSpPr>
        <p:spPr>
          <a:xfrm>
            <a:off x="5145024" y="250577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2C557-C535-AE29-33E4-5162B0354232}"/>
              </a:ext>
            </a:extLst>
          </p:cNvPr>
          <p:cNvSpPr/>
          <p:nvPr/>
        </p:nvSpPr>
        <p:spPr>
          <a:xfrm>
            <a:off x="6480048" y="250577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C6F64-31D1-4274-83D3-C2927E235BCE}"/>
              </a:ext>
            </a:extLst>
          </p:cNvPr>
          <p:cNvSpPr/>
          <p:nvPr/>
        </p:nvSpPr>
        <p:spPr>
          <a:xfrm>
            <a:off x="2355344" y="2837188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48B8A-48D1-7111-C7AE-F27EC4F32395}"/>
              </a:ext>
            </a:extLst>
          </p:cNvPr>
          <p:cNvSpPr/>
          <p:nvPr/>
        </p:nvSpPr>
        <p:spPr>
          <a:xfrm>
            <a:off x="4199384" y="2837188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F6061-7FC2-2370-E76C-0EE36E278C24}"/>
              </a:ext>
            </a:extLst>
          </p:cNvPr>
          <p:cNvSpPr/>
          <p:nvPr/>
        </p:nvSpPr>
        <p:spPr>
          <a:xfrm>
            <a:off x="9655295" y="2812792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45069-F207-0C6D-61BE-10C8A39A4D15}"/>
              </a:ext>
            </a:extLst>
          </p:cNvPr>
          <p:cNvSpPr/>
          <p:nvPr/>
        </p:nvSpPr>
        <p:spPr>
          <a:xfrm>
            <a:off x="11426192" y="2823546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C49A8E-15F4-25EF-B382-71EBC7B5F92D}"/>
              </a:ext>
            </a:extLst>
          </p:cNvPr>
          <p:cNvSpPr/>
          <p:nvPr/>
        </p:nvSpPr>
        <p:spPr>
          <a:xfrm>
            <a:off x="2361440" y="3145036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E5CB28-0479-7FD7-1FB5-AA10EF0C3732}"/>
              </a:ext>
            </a:extLst>
          </p:cNvPr>
          <p:cNvSpPr/>
          <p:nvPr/>
        </p:nvSpPr>
        <p:spPr>
          <a:xfrm>
            <a:off x="4273278" y="2185577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A13DD-521E-6525-DABE-2E51B09D4544}"/>
              </a:ext>
            </a:extLst>
          </p:cNvPr>
          <p:cNvSpPr/>
          <p:nvPr/>
        </p:nvSpPr>
        <p:spPr>
          <a:xfrm>
            <a:off x="2361440" y="2196783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E87038-88B3-CE5D-A1E6-54621377F0A5}"/>
              </a:ext>
            </a:extLst>
          </p:cNvPr>
          <p:cNvSpPr/>
          <p:nvPr/>
        </p:nvSpPr>
        <p:spPr>
          <a:xfrm>
            <a:off x="5138910" y="2831753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B345A4-FD1D-3644-083F-FDE7AFDBF925}"/>
              </a:ext>
            </a:extLst>
          </p:cNvPr>
          <p:cNvSpPr/>
          <p:nvPr/>
        </p:nvSpPr>
        <p:spPr>
          <a:xfrm>
            <a:off x="8074134" y="2493425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0DD6A8-D75D-6E16-E1D7-0C2BEADC305F}"/>
              </a:ext>
            </a:extLst>
          </p:cNvPr>
          <p:cNvSpPr/>
          <p:nvPr/>
        </p:nvSpPr>
        <p:spPr>
          <a:xfrm>
            <a:off x="9646902" y="2511713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8D14F-EF38-4E81-4E19-7C5B8A55F15F}"/>
              </a:ext>
            </a:extLst>
          </p:cNvPr>
          <p:cNvSpPr/>
          <p:nvPr/>
        </p:nvSpPr>
        <p:spPr>
          <a:xfrm>
            <a:off x="10579590" y="2493425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C646EA-8DD0-A8A3-7425-F5D086D6E6C9}"/>
              </a:ext>
            </a:extLst>
          </p:cNvPr>
          <p:cNvSpPr/>
          <p:nvPr/>
        </p:nvSpPr>
        <p:spPr>
          <a:xfrm>
            <a:off x="6492222" y="2822609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EE81FF-CFD7-22C6-493F-3548E8C067F6}"/>
              </a:ext>
            </a:extLst>
          </p:cNvPr>
          <p:cNvSpPr txBox="1"/>
          <p:nvPr/>
        </p:nvSpPr>
        <p:spPr>
          <a:xfrm>
            <a:off x="5742432" y="6144768"/>
            <a:ext cx="4956048" cy="384048"/>
          </a:xfrm>
          <a:prstGeom prst="rect">
            <a:avLst/>
          </a:prstGeom>
          <a:solidFill>
            <a:srgbClr val="282B59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CA52"/>
                </a:solidFill>
              </a:rPr>
              <a:t>     Le Cluster_1 semble le plus pertinent</a:t>
            </a:r>
          </a:p>
        </p:txBody>
      </p:sp>
    </p:spTree>
    <p:extLst>
      <p:ext uri="{BB962C8B-B14F-4D97-AF65-F5344CB8AC3E}">
        <p14:creationId xmlns:p14="http://schemas.microsoft.com/office/powerpoint/2010/main" val="281997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Classification ascendante hiérarchique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9297EA-FE4F-4399-872E-F97D19A076CB}"/>
              </a:ext>
            </a:extLst>
          </p:cNvPr>
          <p:cNvSpPr txBox="1"/>
          <p:nvPr/>
        </p:nvSpPr>
        <p:spPr>
          <a:xfrm>
            <a:off x="838201" y="1381035"/>
            <a:ext cx="5425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Algorithme de type déterministe.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Visualisation par un dendrogramme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Univers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Univers" panose="020B0503020202020204" pitchFamily="34" charset="0"/>
            </a:endParaRPr>
          </a:p>
          <a:p>
            <a:r>
              <a:rPr lang="fr-FR" dirty="0">
                <a:latin typeface="Univers" panose="020B0503020202020204" pitchFamily="34" charset="0"/>
              </a:rPr>
              <a:t>La classification propose 3 clusters.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Univers" panose="020B0503020202020204" pitchFamily="34" charset="0"/>
              </a:rPr>
              <a:t>Pour éviter des groupes trop importants et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Univers" panose="020B0503020202020204" pitchFamily="34" charset="0"/>
              </a:rPr>
              <a:t>Pour faciliter la comparaison avec le k-</a:t>
            </a:r>
            <a:r>
              <a:rPr lang="fr-FR" dirty="0" err="1">
                <a:latin typeface="Univers" panose="020B0503020202020204" pitchFamily="34" charset="0"/>
              </a:rPr>
              <a:t>means</a:t>
            </a:r>
            <a:r>
              <a:rPr lang="fr-FR" dirty="0">
                <a:latin typeface="Univers" panose="020B0503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fr-FR" dirty="0">
              <a:latin typeface="Univers" panose="020B050302020202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Univers" panose="020B0503020202020204" pitchFamily="34" charset="0"/>
            </a:endParaRPr>
          </a:p>
          <a:p>
            <a:r>
              <a:rPr lang="fr-FR" dirty="0">
                <a:latin typeface="Univers" panose="020B0503020202020204" pitchFamily="34" charset="0"/>
                <a:sym typeface="Wingdings" panose="05000000000000000000" pitchFamily="2" charset="2"/>
              </a:rPr>
              <a:t> </a:t>
            </a:r>
            <a:r>
              <a:rPr lang="fr-FR" dirty="0">
                <a:latin typeface="Univers" panose="020B0503020202020204" pitchFamily="34" charset="0"/>
              </a:rPr>
              <a:t>Nous partirons sur 5 clusters.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EB30C9-1252-81AF-B491-751D118C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30" y="974793"/>
            <a:ext cx="5537485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Classification ascendante hiérarchique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C6B7BA-FECE-DA3C-7C05-161D9904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6" y="1193474"/>
            <a:ext cx="8715009" cy="44327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0B32B7C-33F3-358A-1662-16D0B3225F34}"/>
              </a:ext>
            </a:extLst>
          </p:cNvPr>
          <p:cNvSpPr txBox="1"/>
          <p:nvPr/>
        </p:nvSpPr>
        <p:spPr>
          <a:xfrm>
            <a:off x="4658868" y="4547627"/>
            <a:ext cx="6794500" cy="2265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Les clusters sont très répartis sur le globe: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1: Réparti sur Amérique du Sud, Afrique centrale,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2: Réparti sur le globe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3: idem.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4: idem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Univers" panose="020B0503020202020204" pitchFamily="34" charset="0"/>
              </a:rPr>
              <a:t>- cluster 5: Europe et Amérique du nord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3C613-C5CC-C563-5E30-650F68FE9FFB}"/>
              </a:ext>
            </a:extLst>
          </p:cNvPr>
          <p:cNvSpPr/>
          <p:nvPr/>
        </p:nvSpPr>
        <p:spPr>
          <a:xfrm>
            <a:off x="4652264" y="5090183"/>
            <a:ext cx="165100" cy="177777"/>
          </a:xfrm>
          <a:prstGeom prst="rect">
            <a:avLst/>
          </a:prstGeom>
          <a:solidFill>
            <a:srgbClr val="0D08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DDE3C-A0CF-1049-0393-CEAAFFB09728}"/>
              </a:ext>
            </a:extLst>
          </p:cNvPr>
          <p:cNvSpPr/>
          <p:nvPr/>
        </p:nvSpPr>
        <p:spPr>
          <a:xfrm>
            <a:off x="4652264" y="5407683"/>
            <a:ext cx="165100" cy="177777"/>
          </a:xfrm>
          <a:prstGeom prst="rect">
            <a:avLst/>
          </a:prstGeom>
          <a:solidFill>
            <a:srgbClr val="7D0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40BFB-444A-DE7F-32D9-CBA75F371626}"/>
              </a:ext>
            </a:extLst>
          </p:cNvPr>
          <p:cNvSpPr/>
          <p:nvPr/>
        </p:nvSpPr>
        <p:spPr>
          <a:xfrm>
            <a:off x="4652264" y="5801383"/>
            <a:ext cx="165100" cy="177777"/>
          </a:xfrm>
          <a:prstGeom prst="rect">
            <a:avLst/>
          </a:prstGeom>
          <a:solidFill>
            <a:srgbClr val="CB47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1AD38-2C53-7DA3-07A2-CF8052256987}"/>
              </a:ext>
            </a:extLst>
          </p:cNvPr>
          <p:cNvSpPr/>
          <p:nvPr/>
        </p:nvSpPr>
        <p:spPr>
          <a:xfrm>
            <a:off x="4652264" y="6169683"/>
            <a:ext cx="165100" cy="177777"/>
          </a:xfrm>
          <a:prstGeom prst="rect">
            <a:avLst/>
          </a:prstGeom>
          <a:solidFill>
            <a:srgbClr val="F89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AA891-4A05-28F9-9EDD-773B04436B79}"/>
              </a:ext>
            </a:extLst>
          </p:cNvPr>
          <p:cNvSpPr/>
          <p:nvPr/>
        </p:nvSpPr>
        <p:spPr>
          <a:xfrm>
            <a:off x="4652264" y="6537983"/>
            <a:ext cx="165100" cy="177777"/>
          </a:xfrm>
          <a:prstGeom prst="rect">
            <a:avLst/>
          </a:prstGeom>
          <a:solidFill>
            <a:srgbClr val="F5FE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4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Classification ascendante hiérarchique – Analyse par les centroïdes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ED560B-9764-A883-4BA8-73A9B943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" y="1177518"/>
            <a:ext cx="12123710" cy="26144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8E3B68-1FE8-8618-D9A8-E952C70E7E1C}"/>
              </a:ext>
            </a:extLst>
          </p:cNvPr>
          <p:cNvSpPr txBox="1"/>
          <p:nvPr/>
        </p:nvSpPr>
        <p:spPr>
          <a:xfrm>
            <a:off x="283464" y="3711832"/>
            <a:ext cx="11530584" cy="2686635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fr-FR" sz="1400" dirty="0">
                <a:latin typeface="Univers" panose="020B0503020202020204" pitchFamily="34" charset="0"/>
              </a:rPr>
              <a:t>- cluster 1: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plus faible dispo en protéines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meilleure croissance de la pop</a:t>
            </a:r>
          </a:p>
          <a:p>
            <a:pPr lvl="1"/>
            <a:endParaRPr lang="fr-FR" sz="1400" dirty="0">
              <a:latin typeface="Univers" panose="020B0503020202020204" pitchFamily="34" charset="0"/>
            </a:endParaRPr>
          </a:p>
          <a:p>
            <a:r>
              <a:rPr lang="fr-FR" sz="1400" dirty="0">
                <a:latin typeface="Univers" panose="020B0503020202020204" pitchFamily="34" charset="0"/>
              </a:rPr>
              <a:t> - cluster 2: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le max index de pop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évolution positive (la plus importante)</a:t>
            </a:r>
          </a:p>
          <a:p>
            <a:pPr lvl="1"/>
            <a:endParaRPr lang="fr-FR" sz="1400" dirty="0">
              <a:latin typeface="Univers" panose="020B0503020202020204" pitchFamily="34" charset="0"/>
            </a:endParaRPr>
          </a:p>
          <a:p>
            <a:r>
              <a:rPr lang="fr-FR" sz="1400" dirty="0">
                <a:latin typeface="Univers" panose="020B0503020202020204" pitchFamily="34" charset="0"/>
              </a:rPr>
              <a:t>  - cluster 3: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forte croissance population &amp; fort index de population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importation volailles le plus élevé</a:t>
            </a:r>
          </a:p>
          <a:p>
            <a:r>
              <a:rPr lang="fr-FR" sz="1400" dirty="0">
                <a:latin typeface="Univers" panose="020B0503020202020204" pitchFamily="34" charset="0"/>
              </a:rPr>
              <a:t>    </a:t>
            </a:r>
          </a:p>
          <a:p>
            <a:r>
              <a:rPr lang="fr-FR" sz="1400" dirty="0">
                <a:latin typeface="Univers" panose="020B0503020202020204" pitchFamily="34" charset="0"/>
              </a:rPr>
              <a:t>- cluster 4: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basse dispo protéines   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stabilité politique la plus élevée  &amp; évolution positive aussi</a:t>
            </a:r>
          </a:p>
          <a:p>
            <a:r>
              <a:rPr lang="fr-FR" sz="1400" dirty="0">
                <a:latin typeface="Univers" panose="020B0503020202020204" pitchFamily="34" charset="0"/>
              </a:rPr>
              <a:t>    </a:t>
            </a:r>
          </a:p>
          <a:p>
            <a:r>
              <a:rPr lang="fr-FR" sz="1400" dirty="0">
                <a:latin typeface="Univers" panose="020B0503020202020204" pitchFamily="34" charset="0"/>
              </a:rPr>
              <a:t>- cluster 5: 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pop fourchette haute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stabilité politique positive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plus faible distance depuis la France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d'importation de volailles élevé</a:t>
            </a:r>
          </a:p>
          <a:p>
            <a:pPr lvl="1"/>
            <a:r>
              <a:rPr lang="fr-FR" sz="1400" dirty="0">
                <a:latin typeface="Univers" panose="020B0503020202020204" pitchFamily="34" charset="0"/>
              </a:rPr>
              <a:t>Index PIB le plus important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1D38E-F1D1-ACED-39E0-85374939B2EC}"/>
              </a:ext>
            </a:extLst>
          </p:cNvPr>
          <p:cNvSpPr/>
          <p:nvPr/>
        </p:nvSpPr>
        <p:spPr>
          <a:xfrm>
            <a:off x="2547368" y="3399242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089A9-F22A-6D24-FA0D-95F23747B975}"/>
              </a:ext>
            </a:extLst>
          </p:cNvPr>
          <p:cNvSpPr/>
          <p:nvPr/>
        </p:nvSpPr>
        <p:spPr>
          <a:xfrm>
            <a:off x="2547368" y="2123580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8C25DB-3E71-CA03-A586-AFEC3CE86011}"/>
              </a:ext>
            </a:extLst>
          </p:cNvPr>
          <p:cNvSpPr/>
          <p:nvPr/>
        </p:nvSpPr>
        <p:spPr>
          <a:xfrm>
            <a:off x="4373120" y="3405338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0AC42-8E3A-BA2F-FA7C-3FA5CC2ABDE6}"/>
              </a:ext>
            </a:extLst>
          </p:cNvPr>
          <p:cNvSpPr/>
          <p:nvPr/>
        </p:nvSpPr>
        <p:spPr>
          <a:xfrm>
            <a:off x="5287520" y="2125178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89794-E092-8BE2-41AC-7B95BCA2DFD4}"/>
              </a:ext>
            </a:extLst>
          </p:cNvPr>
          <p:cNvSpPr/>
          <p:nvPr/>
        </p:nvSpPr>
        <p:spPr>
          <a:xfrm>
            <a:off x="5280660" y="2431672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AFD89-B346-48EC-52B4-6B5847705A74}"/>
              </a:ext>
            </a:extLst>
          </p:cNvPr>
          <p:cNvSpPr/>
          <p:nvPr/>
        </p:nvSpPr>
        <p:spPr>
          <a:xfrm>
            <a:off x="6601588" y="2125178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E7D3E-DCCD-188C-7F5B-3D0B15A6EB09}"/>
              </a:ext>
            </a:extLst>
          </p:cNvPr>
          <p:cNvSpPr/>
          <p:nvPr/>
        </p:nvSpPr>
        <p:spPr>
          <a:xfrm>
            <a:off x="8085584" y="3080428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36E4C-35E1-8735-77A2-800EE70A928D}"/>
              </a:ext>
            </a:extLst>
          </p:cNvPr>
          <p:cNvSpPr/>
          <p:nvPr/>
        </p:nvSpPr>
        <p:spPr>
          <a:xfrm>
            <a:off x="9612632" y="2431672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BE6FD-8889-C029-781E-12DF3150DE8D}"/>
              </a:ext>
            </a:extLst>
          </p:cNvPr>
          <p:cNvSpPr/>
          <p:nvPr/>
        </p:nvSpPr>
        <p:spPr>
          <a:xfrm>
            <a:off x="10591040" y="3071752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7E14E-2310-0EA2-C0FD-6965CDC23361}"/>
              </a:ext>
            </a:extLst>
          </p:cNvPr>
          <p:cNvSpPr/>
          <p:nvPr/>
        </p:nvSpPr>
        <p:spPr>
          <a:xfrm>
            <a:off x="11355614" y="2127249"/>
            <a:ext cx="768096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00956-858E-9D12-0EFA-4D14C858907C}"/>
              </a:ext>
            </a:extLst>
          </p:cNvPr>
          <p:cNvSpPr/>
          <p:nvPr/>
        </p:nvSpPr>
        <p:spPr>
          <a:xfrm>
            <a:off x="4373120" y="212724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D166B-D516-53B2-2BCC-D51B4CA9CE38}"/>
              </a:ext>
            </a:extLst>
          </p:cNvPr>
          <p:cNvSpPr/>
          <p:nvPr/>
        </p:nvSpPr>
        <p:spPr>
          <a:xfrm>
            <a:off x="10587518" y="244728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DD9C9-F8B1-DF4A-3709-7E35FCBFD3CF}"/>
              </a:ext>
            </a:extLst>
          </p:cNvPr>
          <p:cNvSpPr/>
          <p:nvPr/>
        </p:nvSpPr>
        <p:spPr>
          <a:xfrm>
            <a:off x="6609208" y="244728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9D560-A834-5568-EDDF-A19DE34FC44B}"/>
              </a:ext>
            </a:extLst>
          </p:cNvPr>
          <p:cNvSpPr/>
          <p:nvPr/>
        </p:nvSpPr>
        <p:spPr>
          <a:xfrm>
            <a:off x="4373120" y="2750735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BD61C-5FFB-8799-603E-0BF7A8A5E350}"/>
              </a:ext>
            </a:extLst>
          </p:cNvPr>
          <p:cNvSpPr/>
          <p:nvPr/>
        </p:nvSpPr>
        <p:spPr>
          <a:xfrm>
            <a:off x="10587518" y="276732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B0C798-A443-F18A-42AB-F487B4DF4598}"/>
              </a:ext>
            </a:extLst>
          </p:cNvPr>
          <p:cNvSpPr/>
          <p:nvPr/>
        </p:nvSpPr>
        <p:spPr>
          <a:xfrm>
            <a:off x="9612632" y="2755610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73902-9A3A-1654-A030-206A94358AE5}"/>
              </a:ext>
            </a:extLst>
          </p:cNvPr>
          <p:cNvSpPr/>
          <p:nvPr/>
        </p:nvSpPr>
        <p:spPr>
          <a:xfrm>
            <a:off x="2565848" y="3080428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257AEF-D75B-FEA4-854B-4B0E6C653CCC}"/>
              </a:ext>
            </a:extLst>
          </p:cNvPr>
          <p:cNvSpPr/>
          <p:nvPr/>
        </p:nvSpPr>
        <p:spPr>
          <a:xfrm>
            <a:off x="5280660" y="3099499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6D1FB-0BE9-6DD8-2F83-FE3E06D959FD}"/>
              </a:ext>
            </a:extLst>
          </p:cNvPr>
          <p:cNvSpPr/>
          <p:nvPr/>
        </p:nvSpPr>
        <p:spPr>
          <a:xfrm>
            <a:off x="6615306" y="3087780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CFA73E-8803-1E91-3FF7-61A6C4B20707}"/>
              </a:ext>
            </a:extLst>
          </p:cNvPr>
          <p:cNvSpPr/>
          <p:nvPr/>
        </p:nvSpPr>
        <p:spPr>
          <a:xfrm>
            <a:off x="5287520" y="3411907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E1F9D8-CBFB-D93A-E67A-0065DBDEBD75}"/>
              </a:ext>
            </a:extLst>
          </p:cNvPr>
          <p:cNvSpPr/>
          <p:nvPr/>
        </p:nvSpPr>
        <p:spPr>
          <a:xfrm>
            <a:off x="8108442" y="3399242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8BA12C-EF76-D68A-C9CF-34E19135858F}"/>
              </a:ext>
            </a:extLst>
          </p:cNvPr>
          <p:cNvSpPr/>
          <p:nvPr/>
        </p:nvSpPr>
        <p:spPr>
          <a:xfrm>
            <a:off x="9653441" y="3391792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B20534-16EA-4DEF-11DB-03546F66931F}"/>
              </a:ext>
            </a:extLst>
          </p:cNvPr>
          <p:cNvSpPr/>
          <p:nvPr/>
        </p:nvSpPr>
        <p:spPr>
          <a:xfrm>
            <a:off x="11352995" y="3391381"/>
            <a:ext cx="768096" cy="25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7F2B6F9-82FF-1889-23D3-53E3F8256AFA}"/>
              </a:ext>
            </a:extLst>
          </p:cNvPr>
          <p:cNvSpPr txBox="1"/>
          <p:nvPr/>
        </p:nvSpPr>
        <p:spPr>
          <a:xfrm>
            <a:off x="6016752" y="6014419"/>
            <a:ext cx="4956048" cy="384048"/>
          </a:xfrm>
          <a:prstGeom prst="rect">
            <a:avLst/>
          </a:prstGeom>
          <a:solidFill>
            <a:srgbClr val="282B59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CA52"/>
                </a:solidFill>
              </a:rPr>
              <a:t>     Le Cluster 5 semble le plus pertinent</a:t>
            </a:r>
          </a:p>
        </p:txBody>
      </p:sp>
    </p:spTree>
    <p:extLst>
      <p:ext uri="{BB962C8B-B14F-4D97-AF65-F5344CB8AC3E}">
        <p14:creationId xmlns:p14="http://schemas.microsoft.com/office/powerpoint/2010/main" val="43089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Comparaison des 2 clusterings – </a:t>
            </a:r>
            <a:r>
              <a:rPr lang="fr-FR" sz="2400" dirty="0">
                <a:solidFill>
                  <a:srgbClr val="F2CA52"/>
                </a:solidFill>
                <a:latin typeface="Univers" panose="020B0503020202020204" pitchFamily="34" charset="0"/>
              </a:rPr>
              <a:t>Projection des clusters et des </a:t>
            </a:r>
            <a:r>
              <a:rPr lang="fr-FR" sz="2400" dirty="0" err="1">
                <a:solidFill>
                  <a:srgbClr val="F2CA52"/>
                </a:solidFill>
                <a:latin typeface="Univers" panose="020B0503020202020204" pitchFamily="34" charset="0"/>
              </a:rPr>
              <a:t>centroides</a:t>
            </a:r>
            <a:endParaRPr lang="fr-FR" sz="2800" dirty="0">
              <a:solidFill>
                <a:srgbClr val="F2CA52"/>
              </a:solidFill>
              <a:latin typeface="Univers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9BED1A-6AF7-AEC4-9DB4-6DB4E8CA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5" y="1260005"/>
            <a:ext cx="8104797" cy="43579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EE1E69-02C0-F607-92CD-89B98C06E314}"/>
              </a:ext>
            </a:extLst>
          </p:cNvPr>
          <p:cNvSpPr txBox="1"/>
          <p:nvPr/>
        </p:nvSpPr>
        <p:spPr>
          <a:xfrm>
            <a:off x="8714232" y="1947672"/>
            <a:ext cx="3127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Univers" panose="020B0503020202020204" pitchFamily="34" charset="0"/>
              </a:rPr>
              <a:t>CAH montre des groupes distincts et répartis sur le graphe</a:t>
            </a:r>
          </a:p>
          <a:p>
            <a:pPr marL="285750" indent="-285750">
              <a:buFontTx/>
              <a:buChar char="-"/>
            </a:pPr>
            <a:endParaRPr lang="fr-FR" dirty="0">
              <a:latin typeface="Univers" panose="020B050302020202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Univers" panose="020B05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Univers" panose="020B0503020202020204" pitchFamily="34" charset="0"/>
              </a:rPr>
              <a:t>K-</a:t>
            </a:r>
            <a:r>
              <a:rPr lang="fr-FR" dirty="0" err="1">
                <a:latin typeface="Univers" panose="020B0503020202020204" pitchFamily="34" charset="0"/>
              </a:rPr>
              <a:t>means</a:t>
            </a:r>
            <a:r>
              <a:rPr lang="fr-FR" dirty="0">
                <a:latin typeface="Univers" panose="020B0503020202020204" pitchFamily="34" charset="0"/>
              </a:rPr>
              <a:t> montre des groupes superposés, sans les centroïdes, il est impossible de les distinguer</a:t>
            </a:r>
          </a:p>
        </p:txBody>
      </p:sp>
    </p:spTree>
    <p:extLst>
      <p:ext uri="{BB962C8B-B14F-4D97-AF65-F5344CB8AC3E}">
        <p14:creationId xmlns:p14="http://schemas.microsoft.com/office/powerpoint/2010/main" val="27882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Comparaison </a:t>
            </a:r>
            <a:r>
              <a:rPr lang="fr-FR" sz="3200" dirty="0">
                <a:solidFill>
                  <a:srgbClr val="F2CA52"/>
                </a:solidFill>
                <a:latin typeface="Univers" panose="020B0503020202020204" pitchFamily="34" charset="0"/>
              </a:rPr>
              <a:t>des 2 clusterings – </a:t>
            </a:r>
            <a:r>
              <a:rPr lang="fr-FR" sz="2400" dirty="0">
                <a:solidFill>
                  <a:srgbClr val="F2CA52"/>
                </a:solidFill>
                <a:latin typeface="Univers" panose="020B0503020202020204" pitchFamily="34" charset="0"/>
              </a:rPr>
              <a:t>Projection des clusters et des </a:t>
            </a:r>
            <a:r>
              <a:rPr lang="fr-FR" sz="2400" dirty="0" err="1">
                <a:solidFill>
                  <a:srgbClr val="F2CA52"/>
                </a:solidFill>
                <a:latin typeface="Univers" panose="020B0503020202020204" pitchFamily="34" charset="0"/>
              </a:rPr>
              <a:t>centroides</a:t>
            </a:r>
            <a:endParaRPr lang="fr-FR" sz="2800" dirty="0">
              <a:solidFill>
                <a:srgbClr val="F2CA52"/>
              </a:solidFill>
              <a:latin typeface="Univers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B07A78-19AE-24BB-6C6B-3EFBD9C8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5904"/>
            <a:ext cx="8558784" cy="45829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66B2B3-53FE-19CE-C1D5-AB911C7D94F3}"/>
              </a:ext>
            </a:extLst>
          </p:cNvPr>
          <p:cNvSpPr txBox="1"/>
          <p:nvPr/>
        </p:nvSpPr>
        <p:spPr>
          <a:xfrm>
            <a:off x="8714232" y="1947672"/>
            <a:ext cx="3127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Univers" panose="020B0503020202020204" pitchFamily="34" charset="0"/>
              </a:rPr>
              <a:t>CAH montre des groupes moins distincts</a:t>
            </a:r>
          </a:p>
          <a:p>
            <a:pPr marL="285750" indent="-285750">
              <a:buFontTx/>
              <a:buChar char="-"/>
            </a:pPr>
            <a:endParaRPr lang="fr-FR" dirty="0">
              <a:latin typeface="Univers" panose="020B050302020202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Univers" panose="020B05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Univers" panose="020B0503020202020204" pitchFamily="34" charset="0"/>
              </a:rPr>
              <a:t>K-</a:t>
            </a:r>
            <a:r>
              <a:rPr lang="fr-FR" dirty="0" err="1">
                <a:latin typeface="Univers" panose="020B0503020202020204" pitchFamily="34" charset="0"/>
              </a:rPr>
              <a:t>means</a:t>
            </a:r>
            <a:r>
              <a:rPr lang="fr-FR" dirty="0">
                <a:latin typeface="Univers" panose="020B0503020202020204" pitchFamily="34" charset="0"/>
              </a:rPr>
              <a:t> montre des groupes superposés, dont les centroïdes sont très proches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06665D-5D7E-096A-9B0E-1B2ECB53348C}"/>
              </a:ext>
            </a:extLst>
          </p:cNvPr>
          <p:cNvSpPr txBox="1"/>
          <p:nvPr/>
        </p:nvSpPr>
        <p:spPr>
          <a:xfrm>
            <a:off x="4986670" y="6014419"/>
            <a:ext cx="5986130" cy="369332"/>
          </a:xfrm>
          <a:prstGeom prst="rect">
            <a:avLst/>
          </a:prstGeom>
          <a:solidFill>
            <a:srgbClr val="282B59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CA52"/>
                </a:solidFill>
              </a:rPr>
              <a:t>     Synthèse et recommandation sur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2376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Synthèse des 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1E447-0BD3-4550-51A9-FDA9DD1E0044}"/>
              </a:ext>
            </a:extLst>
          </p:cNvPr>
          <p:cNvSpPr txBox="1"/>
          <p:nvPr/>
        </p:nvSpPr>
        <p:spPr>
          <a:xfrm>
            <a:off x="914400" y="5624945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Ma recommandation: le cluster 5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F63A2D-D863-93CD-7CDE-D4283A650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14" y="1272233"/>
            <a:ext cx="2956198" cy="9635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288143-1ED7-1D21-747E-35CCD4D1A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19076"/>
            <a:ext cx="10363200" cy="32709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B6F724-D8F6-F25B-E623-E3D05985C433}"/>
              </a:ext>
            </a:extLst>
          </p:cNvPr>
          <p:cNvSpPr/>
          <p:nvPr/>
        </p:nvSpPr>
        <p:spPr>
          <a:xfrm>
            <a:off x="8552133" y="2291697"/>
            <a:ext cx="1718917" cy="3270981"/>
          </a:xfrm>
          <a:prstGeom prst="rect">
            <a:avLst/>
          </a:prstGeom>
          <a:noFill/>
          <a:ln w="38100">
            <a:solidFill>
              <a:srgbClr val="F2CA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24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Synthèse des 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1E447-0BD3-4550-51A9-FDA9DD1E0044}"/>
              </a:ext>
            </a:extLst>
          </p:cNvPr>
          <p:cNvSpPr txBox="1"/>
          <p:nvPr/>
        </p:nvSpPr>
        <p:spPr>
          <a:xfrm>
            <a:off x="914400" y="6181125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Ma recommandation: le cluster 5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DC8F91-0D9A-80D9-3FB5-525CBEC3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55" y="1413774"/>
            <a:ext cx="9013900" cy="47673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F63A2D-D863-93CD-7CDE-D4283A65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14" y="1272233"/>
            <a:ext cx="2956198" cy="9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1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Ma recommandation en conclusion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2A1E30-C872-22D1-CC28-8959B4C5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4" y="1435835"/>
            <a:ext cx="9284794" cy="529425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006E504F-4265-5CAB-64F3-55059032C839}"/>
              </a:ext>
            </a:extLst>
          </p:cNvPr>
          <p:cNvGrpSpPr/>
          <p:nvPr/>
        </p:nvGrpSpPr>
        <p:grpSpPr>
          <a:xfrm>
            <a:off x="7600518" y="2440388"/>
            <a:ext cx="4320339" cy="3285152"/>
            <a:chOff x="6957260" y="2319076"/>
            <a:chExt cx="4320339" cy="328515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4C093D5-117C-4CBF-D836-E53FDACAB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205"/>
            <a:stretch/>
          </p:blipFill>
          <p:spPr>
            <a:xfrm>
              <a:off x="8708064" y="2319076"/>
              <a:ext cx="2569535" cy="327098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1903134-29AA-1B6B-0E5D-5F25FA96D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208"/>
            <a:stretch/>
          </p:blipFill>
          <p:spPr>
            <a:xfrm>
              <a:off x="6957260" y="2333247"/>
              <a:ext cx="1740195" cy="3270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2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371779"/>
            <a:ext cx="2727803" cy="1025525"/>
          </a:xfrm>
        </p:spPr>
        <p:txBody>
          <a:bodyPr rtlCol="0"/>
          <a:lstStyle/>
          <a:p>
            <a:pPr rtl="0"/>
            <a:r>
              <a:rPr lang="fr-FR" sz="4400" dirty="0"/>
              <a:t>Déroulé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AC49BB-2A43-3044-A25D-E47CCA9F58CF}"/>
              </a:ext>
            </a:extLst>
          </p:cNvPr>
          <p:cNvSpPr txBox="1"/>
          <p:nvPr/>
        </p:nvSpPr>
        <p:spPr>
          <a:xfrm>
            <a:off x="4272197" y="1573967"/>
            <a:ext cx="67905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Contexte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Démarche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Résultats et 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13">
            <a:extLst>
              <a:ext uri="{FF2B5EF4-FFF2-40B4-BE49-F238E27FC236}">
                <a16:creationId xmlns:a16="http://schemas.microsoft.com/office/drawing/2014/main" id="{F23EE6ED-82F5-C31A-DA66-1BF176A9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3855" y="1915471"/>
            <a:ext cx="2197885" cy="21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Le contexte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50235C-D660-09EB-FB09-43DC58038DA9}"/>
              </a:ext>
            </a:extLst>
          </p:cNvPr>
          <p:cNvSpPr txBox="1"/>
          <p:nvPr/>
        </p:nvSpPr>
        <p:spPr>
          <a:xfrm>
            <a:off x="999460" y="2161309"/>
            <a:ext cx="10090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Univers" panose="020B0503020202020204" pitchFamily="34" charset="0"/>
              </a:rPr>
              <a:t>L’entreprise souhaite se développer  à l’international.</a:t>
            </a:r>
          </a:p>
          <a:p>
            <a:endParaRPr lang="fr-FR" sz="2000" dirty="0">
              <a:latin typeface="Univers" panose="020B0503020202020204" pitchFamily="34" charset="0"/>
            </a:endParaRPr>
          </a:p>
          <a:p>
            <a:r>
              <a:rPr lang="fr-FR" sz="2000" b="1" dirty="0">
                <a:latin typeface="Univers" panose="020B0503020202020204" pitchFamily="34" charset="0"/>
              </a:rPr>
              <a:t>Ma mission</a:t>
            </a:r>
            <a:r>
              <a:rPr lang="fr-FR" sz="2000" dirty="0">
                <a:latin typeface="Univers" panose="020B0503020202020204" pitchFamily="34" charset="0"/>
              </a:rPr>
              <a:t>: cibler un groupe de pays favorable pour exporter nos poulets</a:t>
            </a:r>
          </a:p>
          <a:p>
            <a:r>
              <a:rPr lang="fr-FR" sz="2000" dirty="0">
                <a:latin typeface="Univers" panose="020B0503020202020204" pitchFamily="34" charset="0"/>
              </a:rPr>
              <a:t>	</a:t>
            </a:r>
          </a:p>
          <a:p>
            <a:r>
              <a:rPr lang="fr-FR" sz="2000" dirty="0">
                <a:latin typeface="Univers" panose="020B0503020202020204" pitchFamily="34" charset="0"/>
              </a:rPr>
              <a:t>Ce groupe pourra faire l’objet d’une étude de marché plus approfondi dans un 2</a:t>
            </a:r>
            <a:r>
              <a:rPr lang="fr-FR" sz="2000" baseline="30000" dirty="0">
                <a:latin typeface="Univers" panose="020B0503020202020204" pitchFamily="34" charset="0"/>
              </a:rPr>
              <a:t>ème</a:t>
            </a:r>
            <a:r>
              <a:rPr lang="fr-FR" sz="2000" dirty="0">
                <a:latin typeface="Univers" panose="020B0503020202020204" pitchFamily="34" charset="0"/>
              </a:rPr>
              <a:t> temps.</a:t>
            </a:r>
          </a:p>
          <a:p>
            <a:endParaRPr lang="fr-FR" sz="2000" dirty="0">
              <a:latin typeface="Univers" panose="020B0503020202020204" pitchFamily="34" charset="0"/>
            </a:endParaRPr>
          </a:p>
          <a:p>
            <a:r>
              <a:rPr lang="fr-FR" sz="2000" b="1" dirty="0">
                <a:latin typeface="Univers" panose="020B0503020202020204" pitchFamily="34" charset="0"/>
              </a:rPr>
              <a:t>Données d’entrées</a:t>
            </a:r>
            <a:r>
              <a:rPr lang="fr-FR" sz="2000" dirty="0">
                <a:latin typeface="Univers" panose="020B0503020202020204" pitchFamily="34" charset="0"/>
              </a:rPr>
              <a:t>: à moi de les sélectionner. </a:t>
            </a:r>
          </a:p>
        </p:txBody>
      </p:sp>
    </p:spTree>
    <p:extLst>
      <p:ext uri="{BB962C8B-B14F-4D97-AF65-F5344CB8AC3E}">
        <p14:creationId xmlns:p14="http://schemas.microsoft.com/office/powerpoint/2010/main" val="418831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528CB49E-F480-DE0E-9A20-630D9F2B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052" y="1159151"/>
            <a:ext cx="1327218" cy="1384371"/>
          </a:xfrm>
          <a:prstGeom prst="rect">
            <a:avLst/>
          </a:prstGeom>
        </p:spPr>
      </p:pic>
      <p:pic>
        <p:nvPicPr>
          <p:cNvPr id="2050" name="Picture 2" descr="Nettoyage des données - Icônes référencement et web gratuites">
            <a:extLst>
              <a:ext uri="{FF2B5EF4-FFF2-40B4-BE49-F238E27FC236}">
                <a16:creationId xmlns:a16="http://schemas.microsoft.com/office/drawing/2014/main" id="{624E6C8B-05CC-18D6-F5C6-B2944E4F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68" y="148160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8234EE2-58E4-A3CB-B4F7-77208AB76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354" y="1330464"/>
            <a:ext cx="1308167" cy="125736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La démarche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1F5A1F5-5D41-68FD-F214-18A092C21718}"/>
              </a:ext>
            </a:extLst>
          </p:cNvPr>
          <p:cNvSpPr/>
          <p:nvPr/>
        </p:nvSpPr>
        <p:spPr>
          <a:xfrm>
            <a:off x="812800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Nettoyage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16C739-1B08-199C-8AAE-42C735078F1A}"/>
              </a:ext>
            </a:extLst>
          </p:cNvPr>
          <p:cNvSpPr/>
          <p:nvPr/>
        </p:nvSpPr>
        <p:spPr>
          <a:xfrm>
            <a:off x="3107871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Préparation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2F747D-CD9E-A3AA-27B7-51BBE976A78B}"/>
              </a:ext>
            </a:extLst>
          </p:cNvPr>
          <p:cNvSpPr/>
          <p:nvPr/>
        </p:nvSpPr>
        <p:spPr>
          <a:xfrm>
            <a:off x="5402942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Exploration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64F654-5812-D027-F163-3ABDEDBA2597}"/>
              </a:ext>
            </a:extLst>
          </p:cNvPr>
          <p:cNvSpPr/>
          <p:nvPr/>
        </p:nvSpPr>
        <p:spPr>
          <a:xfrm>
            <a:off x="7698013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Clustering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FD8C417-5802-B3A9-04C8-A1E6C2AE5060}"/>
              </a:ext>
            </a:extLst>
          </p:cNvPr>
          <p:cNvSpPr/>
          <p:nvPr/>
        </p:nvSpPr>
        <p:spPr>
          <a:xfrm>
            <a:off x="9993085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Résultats</a:t>
            </a:r>
          </a:p>
        </p:txBody>
      </p:sp>
      <p:pic>
        <p:nvPicPr>
          <p:cNvPr id="11" name="Graphique 10" descr="Loupe avec un remplissage uni">
            <a:extLst>
              <a:ext uri="{FF2B5EF4-FFF2-40B4-BE49-F238E27FC236}">
                <a16:creationId xmlns:a16="http://schemas.microsoft.com/office/drawing/2014/main" id="{2DE219BC-2731-724A-0F47-71824DE13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7971" y="1561748"/>
            <a:ext cx="914400" cy="914400"/>
          </a:xfrm>
          <a:prstGeom prst="rect">
            <a:avLst/>
          </a:prstGeom>
        </p:spPr>
      </p:pic>
      <p:pic>
        <p:nvPicPr>
          <p:cNvPr id="17" name="Graphique 16" descr="Mille avec un remplissage uni">
            <a:extLst>
              <a:ext uri="{FF2B5EF4-FFF2-40B4-BE49-F238E27FC236}">
                <a16:creationId xmlns:a16="http://schemas.microsoft.com/office/drawing/2014/main" id="{6BB2E3E1-D01E-70A4-5A32-F5A9846A6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0286" y="1421459"/>
            <a:ext cx="914400" cy="914400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1C779145-1788-070B-5D07-127EDB547661}"/>
              </a:ext>
            </a:extLst>
          </p:cNvPr>
          <p:cNvSpPr/>
          <p:nvPr/>
        </p:nvSpPr>
        <p:spPr>
          <a:xfrm>
            <a:off x="9860803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3E6598-B8DE-7687-A808-93D65ADBB9CC}"/>
              </a:ext>
            </a:extLst>
          </p:cNvPr>
          <p:cNvSpPr/>
          <p:nvPr/>
        </p:nvSpPr>
        <p:spPr>
          <a:xfrm>
            <a:off x="67121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378851-FFBA-C2D3-F483-9CE8F30FF457}"/>
              </a:ext>
            </a:extLst>
          </p:cNvPr>
          <p:cNvSpPr/>
          <p:nvPr/>
        </p:nvSpPr>
        <p:spPr>
          <a:xfrm>
            <a:off x="754425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F58E43F-82A2-8F26-825F-D5AC9D078A5B}"/>
              </a:ext>
            </a:extLst>
          </p:cNvPr>
          <p:cNvSpPr/>
          <p:nvPr/>
        </p:nvSpPr>
        <p:spPr>
          <a:xfrm>
            <a:off x="5233627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1764EE-B7B6-8139-799D-EF6541481628}"/>
              </a:ext>
            </a:extLst>
          </p:cNvPr>
          <p:cNvSpPr/>
          <p:nvPr/>
        </p:nvSpPr>
        <p:spPr>
          <a:xfrm>
            <a:off x="2968438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B361FC-3F01-3343-2293-10AF08F8FC43}"/>
              </a:ext>
            </a:extLst>
          </p:cNvPr>
          <p:cNvSpPr txBox="1"/>
          <p:nvPr/>
        </p:nvSpPr>
        <p:spPr>
          <a:xfrm>
            <a:off x="671214" y="4316822"/>
            <a:ext cx="229722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Sélection des données</a:t>
            </a:r>
          </a:p>
          <a:p>
            <a:r>
              <a:rPr lang="fr-FR" sz="1400" dirty="0">
                <a:sym typeface="Wingdings" panose="05000000000000000000" pitchFamily="2" charset="2"/>
              </a:rPr>
              <a:t>Nettoyage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 Création d’un </a:t>
            </a:r>
            <a:r>
              <a:rPr lang="fr-FR" sz="1400" dirty="0" err="1">
                <a:sym typeface="Wingdings" panose="05000000000000000000" pitchFamily="2" charset="2"/>
              </a:rPr>
              <a:t>df</a:t>
            </a:r>
            <a:r>
              <a:rPr lang="fr-FR" sz="1400" dirty="0">
                <a:sym typeface="Wingdings" panose="05000000000000000000" pitchFamily="2" charset="2"/>
              </a:rPr>
              <a:t> commun</a:t>
            </a:r>
          </a:p>
          <a:p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7F0F74-1744-E182-6537-BEAF4F00A102}"/>
              </a:ext>
            </a:extLst>
          </p:cNvPr>
          <p:cNvSpPr txBox="1"/>
          <p:nvPr/>
        </p:nvSpPr>
        <p:spPr>
          <a:xfrm>
            <a:off x="2929452" y="4316822"/>
            <a:ext cx="21251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ym typeface="Wingdings" panose="05000000000000000000" pitchFamily="2" charset="2"/>
              </a:rPr>
              <a:t>Réduction et centrage des données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 </a:t>
            </a:r>
            <a:r>
              <a:rPr lang="fr-FR" sz="1400" dirty="0"/>
              <a:t>Création du </a:t>
            </a:r>
            <a:r>
              <a:rPr lang="fr-FR" sz="1400" dirty="0" err="1"/>
              <a:t>df</a:t>
            </a:r>
            <a:r>
              <a:rPr lang="fr-FR" sz="1400" dirty="0"/>
              <a:t> de travail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036A273-A920-2111-F815-7DCFE8D3235B}"/>
              </a:ext>
            </a:extLst>
          </p:cNvPr>
          <p:cNvSpPr txBox="1"/>
          <p:nvPr/>
        </p:nvSpPr>
        <p:spPr>
          <a:xfrm>
            <a:off x="5233627" y="4316822"/>
            <a:ext cx="212514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Réalisation d’une ACP</a:t>
            </a:r>
          </a:p>
          <a:p>
            <a:r>
              <a:rPr lang="fr-FR" sz="1400" dirty="0"/>
              <a:t>Visualisation des cercles de corrélation,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8575C87-DC78-735C-2857-E939807E3B5E}"/>
              </a:ext>
            </a:extLst>
          </p:cNvPr>
          <p:cNvSpPr txBox="1"/>
          <p:nvPr/>
        </p:nvSpPr>
        <p:spPr>
          <a:xfrm>
            <a:off x="7564352" y="432087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Regroupement des pays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K-</a:t>
            </a:r>
            <a:r>
              <a:rPr lang="fr-FR" sz="1400" dirty="0" err="1"/>
              <a:t>means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Classification ascendante hiérarchique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980D60-6148-C2E8-1B09-8F42226A8EE9}"/>
              </a:ext>
            </a:extLst>
          </p:cNvPr>
          <p:cNvSpPr txBox="1"/>
          <p:nvPr/>
        </p:nvSpPr>
        <p:spPr>
          <a:xfrm>
            <a:off x="9844911" y="4303657"/>
            <a:ext cx="212514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Comparaison des 2 clusterings</a:t>
            </a:r>
          </a:p>
          <a:p>
            <a:r>
              <a:rPr lang="fr-FR" sz="1400" dirty="0">
                <a:sym typeface="Wingdings" panose="05000000000000000000" pitchFamily="2" charset="2"/>
              </a:rPr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41590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Les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2E9294-F56F-A2EE-296F-DE1381E96C9A}"/>
              </a:ext>
            </a:extLst>
          </p:cNvPr>
          <p:cNvSpPr txBox="1"/>
          <p:nvPr/>
        </p:nvSpPr>
        <p:spPr>
          <a:xfrm>
            <a:off x="471055" y="1518431"/>
            <a:ext cx="110143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Univers" panose="020B0503020202020204" pitchFamily="34" charset="0"/>
              </a:rPr>
              <a:t>PESTEL</a:t>
            </a:r>
            <a:r>
              <a:rPr lang="fr-FR" sz="2000" dirty="0">
                <a:latin typeface="Univers" panose="020B0503020202020204" pitchFamily="34" charset="0"/>
              </a:rPr>
              <a:t> pour </a:t>
            </a:r>
            <a:r>
              <a:rPr lang="fr-FR" sz="2000" b="1" dirty="0">
                <a:latin typeface="Univers" panose="020B0503020202020204" pitchFamily="34" charset="0"/>
              </a:rPr>
              <a:t>P</a:t>
            </a:r>
            <a:r>
              <a:rPr lang="fr-FR" sz="2000" dirty="0">
                <a:latin typeface="Univers" panose="020B0503020202020204" pitchFamily="34" charset="0"/>
              </a:rPr>
              <a:t>olitique, </a:t>
            </a:r>
            <a:r>
              <a:rPr lang="fr-FR" sz="2000" b="1" dirty="0">
                <a:latin typeface="Univers" panose="020B0503020202020204" pitchFamily="34" charset="0"/>
              </a:rPr>
              <a:t>E</a:t>
            </a:r>
            <a:r>
              <a:rPr lang="fr-FR" sz="2000" dirty="0">
                <a:latin typeface="Univers" panose="020B0503020202020204" pitchFamily="34" charset="0"/>
              </a:rPr>
              <a:t>conomique, </a:t>
            </a:r>
            <a:r>
              <a:rPr lang="fr-FR" sz="2000" b="1" dirty="0">
                <a:latin typeface="Univers" panose="020B0503020202020204" pitchFamily="34" charset="0"/>
              </a:rPr>
              <a:t>S</a:t>
            </a:r>
            <a:r>
              <a:rPr lang="fr-FR" sz="2000" dirty="0">
                <a:latin typeface="Univers" panose="020B0503020202020204" pitchFamily="34" charset="0"/>
              </a:rPr>
              <a:t>ocioculturel, </a:t>
            </a:r>
            <a:r>
              <a:rPr lang="fr-FR" sz="2000" b="1" dirty="0">
                <a:latin typeface="Univers" panose="020B0503020202020204" pitchFamily="34" charset="0"/>
              </a:rPr>
              <a:t>T</a:t>
            </a:r>
            <a:r>
              <a:rPr lang="fr-FR" sz="2000" dirty="0">
                <a:latin typeface="Univers" panose="020B0503020202020204" pitchFamily="34" charset="0"/>
              </a:rPr>
              <a:t>echnologique, </a:t>
            </a:r>
            <a:r>
              <a:rPr lang="fr-FR" sz="2000" b="1" dirty="0">
                <a:latin typeface="Univers" panose="020B0503020202020204" pitchFamily="34" charset="0"/>
              </a:rPr>
              <a:t>E</a:t>
            </a:r>
            <a:r>
              <a:rPr lang="fr-FR" sz="2000" dirty="0">
                <a:latin typeface="Univers" panose="020B0503020202020204" pitchFamily="34" charset="0"/>
              </a:rPr>
              <a:t>cologique et </a:t>
            </a:r>
            <a:r>
              <a:rPr lang="fr-FR" sz="2000" b="1" dirty="0">
                <a:latin typeface="Univers" panose="020B0503020202020204" pitchFamily="34" charset="0"/>
              </a:rPr>
              <a:t>L</a:t>
            </a:r>
            <a:r>
              <a:rPr lang="fr-FR" sz="2000" dirty="0">
                <a:latin typeface="Univers" panose="020B0503020202020204" pitchFamily="34" charset="0"/>
              </a:rPr>
              <a:t>égal</a:t>
            </a:r>
          </a:p>
          <a:p>
            <a:r>
              <a:rPr lang="fr-FR" sz="2000" dirty="0">
                <a:latin typeface="Univers" panose="020B0503020202020204" pitchFamily="34" charset="0"/>
              </a:rPr>
              <a:t>Les données sélectionnées:</a:t>
            </a:r>
            <a:br>
              <a:rPr lang="fr-FR" sz="2000" dirty="0">
                <a:latin typeface="Univers" panose="020B0503020202020204" pitchFamily="34" charset="0"/>
              </a:rPr>
            </a:br>
            <a:r>
              <a:rPr lang="fr-FR" sz="2000" dirty="0">
                <a:latin typeface="Univers" panose="020B0503020202020204" pitchFamily="34" charset="0"/>
              </a:rPr>
              <a:t>- Politique: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Stabilité politique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Evolution de la stabilité politique </a:t>
            </a:r>
            <a:r>
              <a:rPr lang="fr-FR" sz="2000" dirty="0" err="1">
                <a:latin typeface="Univers" panose="020B0503020202020204" pitchFamily="34" charset="0"/>
              </a:rPr>
              <a:t>dps</a:t>
            </a:r>
            <a:r>
              <a:rPr lang="fr-FR" sz="2000" dirty="0">
                <a:latin typeface="Univers" panose="020B0503020202020204" pitchFamily="34" charset="0"/>
              </a:rPr>
              <a:t> 5 ans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Univers" panose="020B0503020202020204" pitchFamily="34" charset="0"/>
              </a:rPr>
              <a:t>calculé</a:t>
            </a:r>
          </a:p>
          <a:p>
            <a:pPr marL="342900" lvl="0" indent="-34290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Economique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Population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normalisé en Index</a:t>
            </a:r>
            <a:endParaRPr lang="fr-FR" sz="2000" dirty="0">
              <a:latin typeface="Univers" panose="020B0503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Croissance la population </a:t>
            </a:r>
            <a:r>
              <a:rPr lang="fr-FR" sz="2000" dirty="0" err="1">
                <a:latin typeface="Univers" panose="020B0503020202020204" pitchFamily="34" charset="0"/>
              </a:rPr>
              <a:t>dps</a:t>
            </a:r>
            <a:r>
              <a:rPr lang="fr-FR" sz="2000" dirty="0">
                <a:latin typeface="Univers" panose="020B0503020202020204" pitchFamily="34" charset="0"/>
              </a:rPr>
              <a:t> 5 ans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c</a:t>
            </a:r>
            <a:r>
              <a:rPr lang="fr-FR" sz="2000" dirty="0">
                <a:latin typeface="Univers" panose="020B0503020202020204" pitchFamily="34" charset="0"/>
              </a:rPr>
              <a:t>alculé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PIB par habitant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normalisé en Index</a:t>
            </a:r>
            <a:endParaRPr lang="fr-FR" sz="2000" dirty="0">
              <a:latin typeface="Univers" panose="020B05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Economique &amp; socioculturel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Importation de volailles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normalisé en Index</a:t>
            </a:r>
            <a:endParaRPr lang="fr-FR" sz="2000" dirty="0">
              <a:latin typeface="Univers" panose="020B0503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Dispo protéines (en g/)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Dispo protéines animales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Univers" panose="020B0503020202020204" pitchFamily="34" charset="0"/>
              </a:rPr>
              <a:t>calculé puis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 supprimé car corrélé à population</a:t>
            </a:r>
            <a:endParaRPr lang="fr-FR" sz="2000" dirty="0">
              <a:latin typeface="Univers" panose="020B0503020202020204" pitchFamily="34" charset="0"/>
            </a:endParaRPr>
          </a:p>
          <a:p>
            <a:pPr marL="342900" lvl="0" indent="-342900">
              <a:buFontTx/>
              <a:buChar char="-"/>
            </a:pPr>
            <a:r>
              <a:rPr lang="fr-FR" sz="2000" dirty="0">
                <a:latin typeface="Univers" panose="020B0503020202020204" pitchFamily="34" charset="0"/>
              </a:rPr>
              <a:t>Economique &amp; écologique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Univers" panose="020B0503020202020204" pitchFamily="34" charset="0"/>
              </a:rPr>
              <a:t>Distance depuis la FR </a:t>
            </a:r>
            <a:r>
              <a:rPr lang="fr-FR" sz="2000" dirty="0">
                <a:latin typeface="Univers" panose="020B0503020202020204" pitchFamily="34" charset="0"/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Univers" panose="020B0503020202020204" pitchFamily="34" charset="0"/>
              </a:rPr>
              <a:t> calculé</a:t>
            </a:r>
          </a:p>
          <a:p>
            <a:pPr lvl="0"/>
            <a:br>
              <a:rPr lang="fr-FR" sz="2000" dirty="0">
                <a:latin typeface="Univers" panose="020B0503020202020204" pitchFamily="34" charset="0"/>
              </a:rPr>
            </a:br>
            <a:endParaRPr lang="fr-FR" sz="20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Les données - exploration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DFEDDC-6013-8E80-7226-BA78559D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3" y="1864877"/>
            <a:ext cx="5702593" cy="45912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957F3B-7760-883E-1AF2-A73C0075D73F}"/>
              </a:ext>
            </a:extLst>
          </p:cNvPr>
          <p:cNvSpPr txBox="1"/>
          <p:nvPr/>
        </p:nvSpPr>
        <p:spPr>
          <a:xfrm>
            <a:off x="1798319" y="1452880"/>
            <a:ext cx="264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Matrice de corrélation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E1B966-E4F0-E8CB-AA30-F466D429E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59" y="1214707"/>
            <a:ext cx="5461281" cy="18479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99A0FB-955F-72B5-3822-5021FF48F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559" y="3062652"/>
            <a:ext cx="5442230" cy="18034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CFBC58-E6C1-3728-B562-B885BA7AF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559" y="4806259"/>
            <a:ext cx="5532250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L’analyse exploratoire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50235C-D660-09EB-FB09-43DC58038DA9}"/>
              </a:ext>
            </a:extLst>
          </p:cNvPr>
          <p:cNvSpPr txBox="1"/>
          <p:nvPr/>
        </p:nvSpPr>
        <p:spPr>
          <a:xfrm>
            <a:off x="861898" y="1439414"/>
            <a:ext cx="1105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Réalisation d’une ACP: Analyse en Composantes Principales</a:t>
            </a:r>
          </a:p>
          <a:p>
            <a:r>
              <a:rPr lang="fr-FR" dirty="0">
                <a:latin typeface="Univers" panose="020B0503020202020204" pitchFamily="34" charset="0"/>
              </a:rPr>
              <a:t>	- Sur des variables quantitatives</a:t>
            </a:r>
          </a:p>
          <a:p>
            <a:r>
              <a:rPr lang="fr-FR" dirty="0">
                <a:latin typeface="Univers" panose="020B0503020202020204" pitchFamily="34" charset="0"/>
              </a:rPr>
              <a:t>	- Attention sensible aux </a:t>
            </a:r>
            <a:r>
              <a:rPr lang="fr-FR" dirty="0" err="1">
                <a:latin typeface="Univers" panose="020B0503020202020204" pitchFamily="34" charset="0"/>
              </a:rPr>
              <a:t>outliers</a:t>
            </a:r>
            <a:r>
              <a:rPr lang="fr-FR" dirty="0">
                <a:latin typeface="Univers" panose="020B0503020202020204" pitchFamily="34" charset="0"/>
              </a:rPr>
              <a:t>, d’où l’utilisation de valeurs normalisées suite à l’exploration des variables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7DED29-2D8C-B195-C005-23FF7CAA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96" y="2994635"/>
            <a:ext cx="4873387" cy="38403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601626-742A-68B8-28D5-BC360412C8C3}"/>
              </a:ext>
            </a:extLst>
          </p:cNvPr>
          <p:cNvSpPr txBox="1"/>
          <p:nvPr/>
        </p:nvSpPr>
        <p:spPr>
          <a:xfrm>
            <a:off x="573139" y="3140697"/>
            <a:ext cx="220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Pour déterminer le nombre de composantes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383227-6C16-9BE4-D93D-FE5E93E6B7B6}"/>
              </a:ext>
            </a:extLst>
          </p:cNvPr>
          <p:cNvSpPr txBox="1"/>
          <p:nvPr/>
        </p:nvSpPr>
        <p:spPr>
          <a:xfrm>
            <a:off x="8647409" y="4218258"/>
            <a:ext cx="29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On observe qu’on atteint 80% de la variance totale avec </a:t>
            </a:r>
            <a:r>
              <a:rPr lang="fr-FR" b="1" dirty="0">
                <a:latin typeface="Univers" panose="020B0503020202020204" pitchFamily="34" charset="0"/>
              </a:rPr>
              <a:t>4 composantes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FA05D19-BD4F-2897-A927-ED8287BEFE64}"/>
              </a:ext>
            </a:extLst>
          </p:cNvPr>
          <p:cNvCxnSpPr/>
          <p:nvPr/>
        </p:nvCxnSpPr>
        <p:spPr>
          <a:xfrm>
            <a:off x="3400926" y="3834063"/>
            <a:ext cx="2406316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4678CB-EC88-1F3C-CDCF-5CD4AE6AA962}"/>
              </a:ext>
            </a:extLst>
          </p:cNvPr>
          <p:cNvCxnSpPr>
            <a:cxnSpLocks/>
          </p:cNvCxnSpPr>
          <p:nvPr/>
        </p:nvCxnSpPr>
        <p:spPr>
          <a:xfrm flipV="1">
            <a:off x="5775158" y="3858127"/>
            <a:ext cx="0" cy="244642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D7BE378-11C4-5127-41BB-AD26DA555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7"/>
          <a:stretch/>
        </p:blipFill>
        <p:spPr>
          <a:xfrm>
            <a:off x="6417912" y="1287721"/>
            <a:ext cx="5742002" cy="52735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L’analyse exploratoire des données – Les cercles de corrélation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0C47AC-0094-A3FD-541D-1FF450B9FB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6"/>
          <a:stretch/>
        </p:blipFill>
        <p:spPr>
          <a:xfrm>
            <a:off x="128337" y="1203907"/>
            <a:ext cx="6255333" cy="535731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A1D56684-8FA5-ABDD-DDCF-BFAE83285A0F}"/>
              </a:ext>
            </a:extLst>
          </p:cNvPr>
          <p:cNvSpPr/>
          <p:nvPr/>
        </p:nvSpPr>
        <p:spPr>
          <a:xfrm>
            <a:off x="2947737" y="6256421"/>
            <a:ext cx="806116" cy="304800"/>
          </a:xfrm>
          <a:prstGeom prst="ellipse">
            <a:avLst/>
          </a:prstGeom>
          <a:solidFill>
            <a:srgbClr val="5DAAB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2DABAC3-9F0F-EEBF-EC6C-ECD8036B9975}"/>
              </a:ext>
            </a:extLst>
          </p:cNvPr>
          <p:cNvSpPr/>
          <p:nvPr/>
        </p:nvSpPr>
        <p:spPr>
          <a:xfrm>
            <a:off x="56150" y="3429000"/>
            <a:ext cx="449177" cy="721895"/>
          </a:xfrm>
          <a:prstGeom prst="ellipse">
            <a:avLst/>
          </a:prstGeom>
          <a:solidFill>
            <a:srgbClr val="F2CAA2">
              <a:alpha val="50196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EA81E2-278C-F584-EE42-175C276C27D9}"/>
              </a:ext>
            </a:extLst>
          </p:cNvPr>
          <p:cNvSpPr/>
          <p:nvPr/>
        </p:nvSpPr>
        <p:spPr>
          <a:xfrm>
            <a:off x="4411580" y="3521243"/>
            <a:ext cx="806116" cy="304800"/>
          </a:xfrm>
          <a:prstGeom prst="ellipse">
            <a:avLst/>
          </a:prstGeom>
          <a:solidFill>
            <a:srgbClr val="5DAAB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247BAC-4727-FDAB-5F16-CB63E8FA0897}"/>
              </a:ext>
            </a:extLst>
          </p:cNvPr>
          <p:cNvSpPr/>
          <p:nvPr/>
        </p:nvSpPr>
        <p:spPr>
          <a:xfrm>
            <a:off x="4443665" y="3924471"/>
            <a:ext cx="2012192" cy="304800"/>
          </a:xfrm>
          <a:prstGeom prst="ellipse">
            <a:avLst/>
          </a:prstGeom>
          <a:solidFill>
            <a:srgbClr val="5DAAB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465252D-5830-9C02-55DA-C31B72A8163E}"/>
              </a:ext>
            </a:extLst>
          </p:cNvPr>
          <p:cNvSpPr/>
          <p:nvPr/>
        </p:nvSpPr>
        <p:spPr>
          <a:xfrm rot="5400000">
            <a:off x="4608465" y="2302060"/>
            <a:ext cx="365675" cy="965078"/>
          </a:xfrm>
          <a:prstGeom prst="ellipse">
            <a:avLst/>
          </a:prstGeom>
          <a:solidFill>
            <a:srgbClr val="F2CAA2">
              <a:alpha val="50196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736C0C5-5392-A6BC-4280-BAC60B28CBA9}"/>
              </a:ext>
            </a:extLst>
          </p:cNvPr>
          <p:cNvSpPr/>
          <p:nvPr/>
        </p:nvSpPr>
        <p:spPr>
          <a:xfrm>
            <a:off x="4411580" y="2630917"/>
            <a:ext cx="806116" cy="304800"/>
          </a:xfrm>
          <a:prstGeom prst="ellipse">
            <a:avLst/>
          </a:prstGeom>
          <a:solidFill>
            <a:srgbClr val="5DAAB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4D04034-71AC-9608-EB7E-31C8C7183B25}"/>
              </a:ext>
            </a:extLst>
          </p:cNvPr>
          <p:cNvSpPr/>
          <p:nvPr/>
        </p:nvSpPr>
        <p:spPr>
          <a:xfrm rot="5400000">
            <a:off x="3492166" y="1960146"/>
            <a:ext cx="449177" cy="1453818"/>
          </a:xfrm>
          <a:prstGeom prst="ellipse">
            <a:avLst/>
          </a:prstGeom>
          <a:solidFill>
            <a:srgbClr val="F2CAA2">
              <a:alpha val="50196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BBE8E53-166E-B16B-4FD6-58851E542BA3}"/>
              </a:ext>
            </a:extLst>
          </p:cNvPr>
          <p:cNvSpPr/>
          <p:nvPr/>
        </p:nvSpPr>
        <p:spPr>
          <a:xfrm rot="5400000">
            <a:off x="3221545" y="4511670"/>
            <a:ext cx="304802" cy="806116"/>
          </a:xfrm>
          <a:prstGeom prst="ellipse">
            <a:avLst/>
          </a:prstGeom>
          <a:solidFill>
            <a:srgbClr val="F2CAA2">
              <a:alpha val="50196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E24F815-9D72-102F-7151-B32741393D54}"/>
              </a:ext>
            </a:extLst>
          </p:cNvPr>
          <p:cNvSpPr/>
          <p:nvPr/>
        </p:nvSpPr>
        <p:spPr>
          <a:xfrm>
            <a:off x="2502389" y="3506290"/>
            <a:ext cx="806116" cy="304800"/>
          </a:xfrm>
          <a:prstGeom prst="ellipse">
            <a:avLst/>
          </a:prstGeom>
          <a:solidFill>
            <a:srgbClr val="5DAAB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20A8756-5684-1BBC-DBCA-D01E9DB04E7D}"/>
              </a:ext>
            </a:extLst>
          </p:cNvPr>
          <p:cNvSpPr/>
          <p:nvPr/>
        </p:nvSpPr>
        <p:spPr>
          <a:xfrm rot="5400000">
            <a:off x="4421951" y="3966582"/>
            <a:ext cx="279498" cy="1311991"/>
          </a:xfrm>
          <a:prstGeom prst="ellipse">
            <a:avLst/>
          </a:prstGeom>
          <a:solidFill>
            <a:srgbClr val="F2CAA2">
              <a:alpha val="50196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5ED3E82-9C80-1570-296B-4871257AA44E}"/>
              </a:ext>
            </a:extLst>
          </p:cNvPr>
          <p:cNvSpPr/>
          <p:nvPr/>
        </p:nvSpPr>
        <p:spPr>
          <a:xfrm>
            <a:off x="9288913" y="6256421"/>
            <a:ext cx="806116" cy="304800"/>
          </a:xfrm>
          <a:prstGeom prst="ellipse">
            <a:avLst/>
          </a:prstGeom>
          <a:solidFill>
            <a:srgbClr val="CB43BB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F7A51E5-1203-E34B-7606-AB9DE2BA2345}"/>
              </a:ext>
            </a:extLst>
          </p:cNvPr>
          <p:cNvSpPr/>
          <p:nvPr/>
        </p:nvSpPr>
        <p:spPr>
          <a:xfrm>
            <a:off x="6417912" y="3506290"/>
            <a:ext cx="449177" cy="721895"/>
          </a:xfrm>
          <a:prstGeom prst="ellipse">
            <a:avLst/>
          </a:prstGeom>
          <a:solidFill>
            <a:srgbClr val="DEEBA9">
              <a:alpha val="49804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6826C02-492E-AACE-95C0-55A27DEACADB}"/>
              </a:ext>
            </a:extLst>
          </p:cNvPr>
          <p:cNvSpPr/>
          <p:nvPr/>
        </p:nvSpPr>
        <p:spPr>
          <a:xfrm rot="5400000">
            <a:off x="10737077" y="1359847"/>
            <a:ext cx="449176" cy="1546266"/>
          </a:xfrm>
          <a:prstGeom prst="ellipse">
            <a:avLst/>
          </a:prstGeom>
          <a:solidFill>
            <a:srgbClr val="DEEBA9">
              <a:alpha val="49804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E365C45-7778-3BEC-B8B1-7A3CB85CC261}"/>
              </a:ext>
            </a:extLst>
          </p:cNvPr>
          <p:cNvSpPr/>
          <p:nvPr/>
        </p:nvSpPr>
        <p:spPr>
          <a:xfrm rot="5400000">
            <a:off x="9948729" y="1976637"/>
            <a:ext cx="449176" cy="1211037"/>
          </a:xfrm>
          <a:prstGeom prst="ellipse">
            <a:avLst/>
          </a:prstGeom>
          <a:solidFill>
            <a:srgbClr val="DEEBA9">
              <a:alpha val="49804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9A789F1-3F7B-02CA-7E5B-9F682D513A51}"/>
              </a:ext>
            </a:extLst>
          </p:cNvPr>
          <p:cNvSpPr/>
          <p:nvPr/>
        </p:nvSpPr>
        <p:spPr>
          <a:xfrm>
            <a:off x="7703127" y="3230293"/>
            <a:ext cx="1407316" cy="275997"/>
          </a:xfrm>
          <a:prstGeom prst="ellipse">
            <a:avLst/>
          </a:prstGeom>
          <a:solidFill>
            <a:srgbClr val="CB43BB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3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  <a:latin typeface="Univers" panose="020B0503020202020204" pitchFamily="34" charset="0"/>
              </a:rPr>
              <a:t>K-</a:t>
            </a:r>
            <a:r>
              <a:rPr lang="fr-FR" sz="2800" dirty="0" err="1">
                <a:solidFill>
                  <a:srgbClr val="F2CA52"/>
                </a:solidFill>
                <a:latin typeface="Univers" panose="020B0503020202020204" pitchFamily="34" charset="0"/>
              </a:rPr>
              <a:t>means</a:t>
            </a:r>
            <a:endParaRPr lang="fr-FR" sz="2800" dirty="0">
              <a:solidFill>
                <a:srgbClr val="F2CA52"/>
              </a:solidFill>
              <a:latin typeface="Univers" panose="020B0503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50235C-D660-09EB-FB09-43DC58038DA9}"/>
              </a:ext>
            </a:extLst>
          </p:cNvPr>
          <p:cNvSpPr txBox="1"/>
          <p:nvPr/>
        </p:nvSpPr>
        <p:spPr>
          <a:xfrm>
            <a:off x="838200" y="1381035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Algorithme des centres mobiles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Univers" panose="020B0503020202020204" pitchFamily="34" charset="0"/>
              </a:rPr>
              <a:t>Non déterministe. On doit lui donner le nombre de clusters.</a:t>
            </a:r>
          </a:p>
          <a:p>
            <a:endParaRPr lang="fr-FR" dirty="0">
              <a:latin typeface="Univers" panose="020B0503020202020204" pitchFamily="34" charset="0"/>
            </a:endParaRPr>
          </a:p>
          <a:p>
            <a:r>
              <a:rPr lang="fr-FR" dirty="0">
                <a:latin typeface="Univers" panose="020B0503020202020204" pitchFamily="34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Univers" panose="020B0503020202020204" pitchFamily="34" charset="0"/>
              </a:rPr>
              <a:t> Méthode du coude: identifier la cassure dans la courbe.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A7DB33-D368-9218-35CE-41439A43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7" y="2768844"/>
            <a:ext cx="8921405" cy="383977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FBB8CE-AB84-3906-94C3-B6BC4BF489C3}"/>
              </a:ext>
            </a:extLst>
          </p:cNvPr>
          <p:cNvSpPr txBox="1"/>
          <p:nvPr/>
        </p:nvSpPr>
        <p:spPr>
          <a:xfrm>
            <a:off x="9666824" y="3429000"/>
            <a:ext cx="233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nivers" panose="020B0503020202020204" pitchFamily="34" charset="0"/>
              </a:rPr>
              <a:t>La dernière cassure la plus forte est à</a:t>
            </a:r>
          </a:p>
          <a:p>
            <a:r>
              <a:rPr lang="fr-FR" dirty="0">
                <a:latin typeface="Univers" panose="020B0503020202020204" pitchFamily="34" charset="0"/>
              </a:rPr>
              <a:t> </a:t>
            </a:r>
            <a:r>
              <a:rPr lang="fr-FR" b="1" dirty="0">
                <a:latin typeface="Univers" panose="020B0503020202020204" pitchFamily="34" charset="0"/>
              </a:rPr>
              <a:t>5 clusters</a:t>
            </a:r>
          </a:p>
        </p:txBody>
      </p:sp>
    </p:spTree>
    <p:extLst>
      <p:ext uri="{BB962C8B-B14F-4D97-AF65-F5344CB8AC3E}">
        <p14:creationId xmlns:p14="http://schemas.microsoft.com/office/powerpoint/2010/main" val="458956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07_TF55702786" id="{6181B7A7-91EB-4500-949A-DEA5016612DB}" vid="{79F679B7-4304-4B26-9984-C6C1193B8C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élégante et classique à la fois</Template>
  <TotalTime>1744</TotalTime>
  <Words>1000</Words>
  <Application>Microsoft Office PowerPoint</Application>
  <PresentationFormat>Grand écran</PresentationFormat>
  <Paragraphs>199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Constantia</vt:lpstr>
      <vt:lpstr>Courier New</vt:lpstr>
      <vt:lpstr>Helvetica Light</vt:lpstr>
      <vt:lpstr>Univers</vt:lpstr>
      <vt:lpstr>Univers Condensed</vt:lpstr>
      <vt:lpstr>Thème Office</vt:lpstr>
      <vt:lpstr>Etude de marché</vt:lpstr>
      <vt:lpstr>Déroulé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UN TITRE</dc:title>
  <dc:creator>Sophie LE MONTAGNER</dc:creator>
  <cp:lastModifiedBy>Sophie LE MONTAGNER</cp:lastModifiedBy>
  <cp:revision>5</cp:revision>
  <dcterms:created xsi:type="dcterms:W3CDTF">2022-09-07T16:25:17Z</dcterms:created>
  <dcterms:modified xsi:type="dcterms:W3CDTF">2023-06-26T14:08:53Z</dcterms:modified>
</cp:coreProperties>
</file>