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8" r:id="rId4"/>
    <p:sldId id="259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BD847-1012-4EEC-A44B-41FE4ED26316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5485-588A-429A-880C-65B0E9CE1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5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rows="5" </a:t>
            </a:r>
            <a:r>
              <a:rPr lang="en-US" altLang="ko-KR" dirty="0" err="1" smtClean="0"/>
              <a:t>maxlength</a:t>
            </a:r>
            <a:r>
              <a:rPr lang="en-US" altLang="ko-KR" smtClean="0"/>
              <a:t>="60"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F5485-588A-429A-880C-65B0E9CE1F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7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F5485-588A-429A-880C-65B0E9CE1F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6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4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8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0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3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0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제목 셀은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1.html</a:t>
            </a:r>
            <a:endParaRPr lang="ko-KR" altLang="en-US" sz="1400" dirty="0">
              <a:latin typeface="+mj-lt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914749"/>
              </p:ext>
            </p:extLst>
          </p:nvPr>
        </p:nvGraphicFramePr>
        <p:xfrm>
          <a:off x="2984500" y="1340768"/>
          <a:ext cx="3175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3174480" imgH="1485360" progId="Photoshop.Image.21">
                  <p:embed/>
                </p:oleObj>
              </mc:Choice>
              <mc:Fallback>
                <p:oleObj name="Image" r:id="rId3" imgW="3174480" imgH="148536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00" y="1340768"/>
                        <a:ext cx="31750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2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&lt;button&gt;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이미지 사용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97" y="1844824"/>
            <a:ext cx="4910006" cy="76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2.html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0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04048" y="1379909"/>
            <a:ext cx="3682752" cy="507342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 smtClean="0"/>
              <a:t>&lt;label&gt;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: text</a:t>
            </a:r>
            <a:r>
              <a:rPr lang="ko-KR" altLang="en-US" sz="2400" dirty="0" smtClean="0"/>
              <a:t>필드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공백없이 입력하세요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연락처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전화번호 필드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4. </a:t>
            </a:r>
            <a:r>
              <a:rPr lang="ko-KR" altLang="en-US" sz="2400" dirty="0" smtClean="0"/>
              <a:t>텍스트영역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글자수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화면에 표시할 </a:t>
            </a:r>
            <a:r>
              <a:rPr lang="ko-KR" altLang="en-US" sz="2400" dirty="0" err="1"/>
              <a:t>줄</a:t>
            </a:r>
            <a:r>
              <a:rPr lang="ko-KR" altLang="en-US" sz="2400" dirty="0" err="1" smtClean="0"/>
              <a:t>수는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본사지원 동기를 간략히 써 주세요</a:t>
            </a:r>
            <a:endParaRPr lang="en-US" altLang="ko-KR" sz="2400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65562"/>
              </p:ext>
            </p:extLst>
          </p:nvPr>
        </p:nvGraphicFramePr>
        <p:xfrm>
          <a:off x="505073" y="1371601"/>
          <a:ext cx="4498975" cy="475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4" imgW="4498920" imgH="4754880" progId="Photoshop.Image.21">
                  <p:embed/>
                </p:oleObj>
              </mc:Choice>
              <mc:Fallback>
                <p:oleObj name="Image" r:id="rId4" imgW="4498920" imgH="475488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073" y="1371601"/>
                        <a:ext cx="4498975" cy="475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3.html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9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3140968"/>
            <a:ext cx="8003232" cy="298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h1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그림자효과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가로거리 </a:t>
            </a:r>
            <a:r>
              <a:rPr lang="en-US" altLang="ko-KR" dirty="0" smtClean="0"/>
              <a:t>3px, </a:t>
            </a:r>
            <a:r>
              <a:rPr lang="ko-KR" altLang="en-US" dirty="0" smtClean="0"/>
              <a:t>세로거리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2px,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5px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759202"/>
            <a:ext cx="658971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4.html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6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4140290"/>
            <a:ext cx="8003232" cy="2601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맑은 고딕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돋움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h1: 17px</a:t>
            </a:r>
          </a:p>
          <a:p>
            <a:pPr marL="0" indent="0">
              <a:buNone/>
            </a:pPr>
            <a:r>
              <a:rPr lang="en-US" altLang="ko-KR" dirty="0" smtClean="0"/>
              <a:t>3. p</a:t>
            </a:r>
            <a:r>
              <a:rPr lang="ko-KR" altLang="en-US" dirty="0" smtClean="0"/>
              <a:t>문단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글자크기 </a:t>
            </a:r>
            <a:r>
              <a:rPr lang="en-US" altLang="ko-KR" dirty="0" smtClean="0"/>
              <a:t>16px, </a:t>
            </a:r>
            <a:r>
              <a:rPr lang="ko-KR" altLang="en-US" dirty="0" smtClean="0"/>
              <a:t>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 </a:t>
            </a:r>
            <a:r>
              <a:rPr lang="en-US" altLang="ko-KR" dirty="0" smtClean="0"/>
              <a:t>25px</a:t>
            </a:r>
          </a:p>
          <a:p>
            <a:pPr marL="0" indent="0">
              <a:buNone/>
            </a:pPr>
            <a:r>
              <a:rPr lang="en-US" altLang="ko-KR" dirty="0" smtClean="0"/>
              <a:t>4. .accent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글자는 굵게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레드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9" y="1238994"/>
            <a:ext cx="5715397" cy="29012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5.html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732" y="1412776"/>
            <a:ext cx="206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책 이미지와 내용은 </a:t>
            </a:r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yes24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참고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84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5013176"/>
            <a:ext cx="8003232" cy="158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.container : </a:t>
            </a:r>
            <a:r>
              <a:rPr lang="ko-KR" altLang="en-US" dirty="0" smtClean="0"/>
              <a:t>백그라운드 사과 이미지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               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r>
              <a:rPr lang="en-US" altLang="ko-KR" dirty="0" smtClean="0"/>
              <a:t>2. .content: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alpha(0.5)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60854"/>
            <a:ext cx="6689179" cy="385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6.html</a:t>
            </a:r>
            <a:endParaRPr lang="ko-KR" altLang="en-US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1412776"/>
            <a:ext cx="2602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사과 이미지는 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lt"/>
              </a:rPr>
              <a:t>pixabay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와 같은 무료 이미지 사이트나 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lt"/>
              </a:rPr>
              <a:t>구글링을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 하여 사용 할 것</a:t>
            </a:r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37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4221088"/>
            <a:ext cx="8003232" cy="223224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media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bgsound2.mp3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컨트롤 막대 표시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268760"/>
            <a:ext cx="45085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7.html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18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5085184"/>
            <a:ext cx="8003232" cy="15841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media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r>
              <a:rPr lang="en-US" altLang="ko-KR" dirty="0" smtClean="0"/>
              <a:t>each.mp4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컨트롤 막대 표시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052736"/>
            <a:ext cx="55372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8.html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06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154</Words>
  <Application>Microsoft Office PowerPoint</Application>
  <PresentationFormat>화면 슬라이드 쇼(4:3)</PresentationFormat>
  <Paragraphs>41</Paragraphs>
  <Slides>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futureworld</dc:creator>
  <cp:lastModifiedBy>GA</cp:lastModifiedBy>
  <cp:revision>25</cp:revision>
  <dcterms:created xsi:type="dcterms:W3CDTF">2020-06-10T22:29:51Z</dcterms:created>
  <dcterms:modified xsi:type="dcterms:W3CDTF">2022-05-25T00:00:38Z</dcterms:modified>
</cp:coreProperties>
</file>