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84"/>
    <a:srgbClr val="FFFFFF"/>
    <a:srgbClr val="00CCFF"/>
    <a:srgbClr val="5F5F9E"/>
    <a:srgbClr val="232323"/>
    <a:srgbClr val="7FD1E5"/>
    <a:srgbClr val="D4D4D4"/>
    <a:srgbClr val="DDDDDD"/>
    <a:srgbClr val="C0C0C0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19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3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2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F1B3-F233-4E52-9FC2-B0E329A5DF5B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BD3E-AC52-46F2-B7A0-57C0F5BDFBA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35358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17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-2"/>
            <a:ext cx="12192002" cy="6858001"/>
          </a:xfrm>
          <a:prstGeom prst="rect">
            <a:avLst/>
          </a:prstGeom>
          <a:solidFill>
            <a:srgbClr val="23232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2988" y="2201031"/>
            <a:ext cx="9646024" cy="1925002"/>
          </a:xfrm>
        </p:spPr>
        <p:txBody>
          <a:bodyPr>
            <a:noAutofit/>
          </a:bodyPr>
          <a:lstStyle/>
          <a:p>
            <a:r>
              <a:rPr lang="en-US" sz="68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WHAT WE DON</a:t>
            </a:r>
            <a:r>
              <a:rPr lang="uk-UA" sz="68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’</a:t>
            </a:r>
            <a:r>
              <a:rPr lang="en-US" sz="68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T KNOW ABOUT PEOPLE IN COSMOS</a:t>
            </a:r>
            <a:endParaRPr lang="en-US" sz="6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59580" y="4297047"/>
            <a:ext cx="3672840" cy="320674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team </a:t>
            </a:r>
            <a:r>
              <a:rPr lang="uk-UA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Betelgeuse</a:t>
            </a:r>
            <a:r>
              <a:rPr lang="uk-UA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4259580" y="619127"/>
            <a:ext cx="3672840" cy="320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012873" y="5946372"/>
            <a:ext cx="166254" cy="16625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Овал 19"/>
          <p:cNvSpPr/>
          <p:nvPr/>
        </p:nvSpPr>
        <p:spPr>
          <a:xfrm>
            <a:off x="6345381" y="5946372"/>
            <a:ext cx="166254" cy="166254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5680363" y="5946372"/>
            <a:ext cx="166254" cy="166254"/>
          </a:xfrm>
          <a:prstGeom prst="ellipse">
            <a:avLst/>
          </a:prstGeom>
          <a:solidFill>
            <a:srgbClr val="00CCFF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3842" y="1813407"/>
            <a:ext cx="9244316" cy="1880364"/>
          </a:xfrm>
        </p:spPr>
        <p:txBody>
          <a:bodyPr>
            <a:normAutofit/>
          </a:bodyPr>
          <a:lstStyle/>
          <a:p>
            <a:pPr algn="ctr"/>
            <a:r>
              <a:rPr lang="en-US" sz="6400" dirty="0" smtClean="0">
                <a:solidFill>
                  <a:srgbClr val="232323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WHAT ABOUT</a:t>
            </a:r>
            <a:br>
              <a:rPr lang="en-US" sz="6400" dirty="0" smtClean="0">
                <a:solidFill>
                  <a:srgbClr val="232323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</a:br>
            <a:r>
              <a:rPr lang="en-US" sz="6400" dirty="0" smtClean="0">
                <a:solidFill>
                  <a:srgbClr val="232323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PROBLEM.</a:t>
            </a:r>
            <a:endParaRPr lang="en-US" sz="6400" dirty="0">
              <a:solidFill>
                <a:srgbClr val="232323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2720" y="3958541"/>
            <a:ext cx="6766560" cy="1354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have a low level of education in the issues of the human body in space</a:t>
            </a:r>
            <a:r>
              <a:rPr lang="uk-UA" sz="18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259580" y="619127"/>
            <a:ext cx="3672840" cy="320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4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4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12873" y="5946372"/>
            <a:ext cx="166254" cy="166254"/>
          </a:xfrm>
          <a:prstGeom prst="ellipse">
            <a:avLst/>
          </a:prstGeom>
          <a:solidFill>
            <a:srgbClr val="00CCFF">
              <a:alpha val="40000"/>
            </a:srgbClr>
          </a:solidFill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6345381" y="5946372"/>
            <a:ext cx="166254" cy="166254"/>
          </a:xfrm>
          <a:prstGeom prst="ellipse">
            <a:avLst/>
          </a:prstGeom>
          <a:noFill/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5680363" y="5946372"/>
            <a:ext cx="166254" cy="166254"/>
          </a:xfrm>
          <a:prstGeom prst="ellipse">
            <a:avLst/>
          </a:prstGeom>
          <a:noFill/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963416" y="3790708"/>
            <a:ext cx="381965" cy="0"/>
          </a:xfrm>
          <a:prstGeom prst="line">
            <a:avLst/>
          </a:prstGeom>
          <a:ln w="28575">
            <a:solidFill>
              <a:srgbClr val="00CC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24000" y="2488818"/>
            <a:ext cx="4886960" cy="1880364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IDEA &amp;</a:t>
            </a:r>
            <a:br>
              <a:rPr lang="en-US" sz="540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TOPICALITY</a:t>
            </a:r>
            <a:endParaRPr lang="en-US" sz="5400" dirty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259580" y="619127"/>
            <a:ext cx="3672840" cy="320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12873" y="5946372"/>
            <a:ext cx="166254" cy="166254"/>
          </a:xfrm>
          <a:prstGeom prst="ellipse">
            <a:avLst/>
          </a:prstGeom>
          <a:solidFill>
            <a:srgbClr val="00CCFF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6345381" y="5946372"/>
            <a:ext cx="166254" cy="166254"/>
          </a:xfrm>
          <a:prstGeom prst="ellipse">
            <a:avLst/>
          </a:prstGeom>
          <a:noFill/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5680363" y="5946372"/>
            <a:ext cx="166254" cy="16625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7040880" y="2118361"/>
            <a:ext cx="3843532" cy="134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platform that will close the gaps in people's knowledge and demonstrate an example of a creature that will survive in space.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040880" y="3718560"/>
            <a:ext cx="3843532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relevance lies in the popularization of scientific research in the field of genetic adaptations of the human body for being in outer space.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5680363" y="5946372"/>
            <a:ext cx="166254" cy="166254"/>
          </a:xfrm>
          <a:prstGeom prst="ellipse">
            <a:avLst/>
          </a:prstGeom>
          <a:solidFill>
            <a:srgbClr val="00CCFF">
              <a:alpha val="40000"/>
            </a:srgbClr>
          </a:solidFill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2873" y="3033656"/>
            <a:ext cx="5099776" cy="2151529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Comfortable</a:t>
            </a:r>
            <a:endParaRPr lang="ru-RU" sz="1800" dirty="0" smtClean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</a:t>
            </a:r>
            <a:endParaRPr lang="ru-RU" sz="1800" dirty="0" smtClean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Informative</a:t>
            </a:r>
            <a:endParaRPr lang="ru-RU" sz="1800" dirty="0" smtClean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Creative</a:t>
            </a:r>
            <a:endParaRPr lang="ru-RU" sz="1800" dirty="0" smtClean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of science in game form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259580" y="619127"/>
            <a:ext cx="3672840" cy="320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4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4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345381" y="5946372"/>
            <a:ext cx="166254" cy="166254"/>
          </a:xfrm>
          <a:prstGeom prst="ellipse">
            <a:avLst/>
          </a:prstGeom>
          <a:noFill/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Овал 17"/>
          <p:cNvSpPr/>
          <p:nvPr/>
        </p:nvSpPr>
        <p:spPr>
          <a:xfrm>
            <a:off x="6012873" y="5946372"/>
            <a:ext cx="166254" cy="166254"/>
          </a:xfrm>
          <a:prstGeom prst="ellipse">
            <a:avLst/>
          </a:prstGeom>
          <a:noFill/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-5" y="0"/>
            <a:ext cx="500231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0759" y="0"/>
            <a:ext cx="4991547" cy="6858000"/>
          </a:xfrm>
          <a:prstGeom prst="rect">
            <a:avLst/>
          </a:prstGeom>
          <a:solidFill>
            <a:srgbClr val="23232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012873" y="2033195"/>
            <a:ext cx="5099776" cy="602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Uniqueness </a:t>
            </a:r>
            <a:r>
              <a:rPr lang="en-US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project:</a:t>
            </a:r>
            <a:endParaRPr lang="en-US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2" y="-121920"/>
            <a:ext cx="3887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06758" y="3429000"/>
            <a:ext cx="6096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6095989" y="3428998"/>
            <a:ext cx="6095999" cy="3429001"/>
          </a:xfrm>
          <a:prstGeom prst="rect">
            <a:avLst/>
          </a:prstGeom>
          <a:solidFill>
            <a:srgbClr val="23232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-5" y="0"/>
            <a:ext cx="6096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10" y="-2"/>
            <a:ext cx="6095999" cy="3429001"/>
          </a:xfrm>
          <a:prstGeom prst="rect">
            <a:avLst/>
          </a:prstGeom>
          <a:solidFill>
            <a:srgbClr val="23232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096000" y="2208007"/>
            <a:ext cx="0" cy="2441986"/>
          </a:xfrm>
          <a:prstGeom prst="line">
            <a:avLst/>
          </a:prstGeom>
          <a:ln w="381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4987066" y="3429000"/>
            <a:ext cx="2217868" cy="1"/>
          </a:xfrm>
          <a:prstGeom prst="line">
            <a:avLst/>
          </a:prstGeom>
          <a:ln w="381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1473842" y="4485938"/>
            <a:ext cx="3194977" cy="1597741"/>
          </a:xfrm>
        </p:spPr>
        <p:txBody>
          <a:bodyPr>
            <a:normAutofit/>
          </a:bodyPr>
          <a:lstStyle/>
          <a:p>
            <a:r>
              <a:rPr lang="en-US" sz="640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EXAMPLE</a:t>
            </a:r>
            <a:endParaRPr lang="en-US" sz="6400" dirty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r="4315" b="6032"/>
          <a:stretch/>
        </p:blipFill>
        <p:spPr>
          <a:xfrm>
            <a:off x="2038" y="85995"/>
            <a:ext cx="6477140" cy="32395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 t="11936" r="5071" b="5904"/>
          <a:stretch/>
        </p:blipFill>
        <p:spPr>
          <a:xfrm>
            <a:off x="5747657" y="3515888"/>
            <a:ext cx="6445367" cy="32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5403" y="3429000"/>
            <a:ext cx="6096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-5403" y="3428999"/>
            <a:ext cx="6095999" cy="3429001"/>
          </a:xfrm>
          <a:prstGeom prst="rect">
            <a:avLst/>
          </a:prstGeom>
          <a:solidFill>
            <a:srgbClr val="23232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-10807" y="0"/>
            <a:ext cx="6096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091"/>
            <a:ext cx="6095999" cy="3429001"/>
          </a:xfrm>
          <a:prstGeom prst="rect">
            <a:avLst/>
          </a:prstGeom>
          <a:solidFill>
            <a:srgbClr val="23232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9" y="1371600"/>
            <a:ext cx="4350765" cy="5529945"/>
          </a:xfrm>
          <a:prstGeom prst="rect">
            <a:avLst/>
          </a:prstGeom>
        </p:spPr>
      </p:pic>
      <p:sp>
        <p:nvSpPr>
          <p:cNvPr id="3" name="Прямокутник 2"/>
          <p:cNvSpPr/>
          <p:nvPr/>
        </p:nvSpPr>
        <p:spPr>
          <a:xfrm>
            <a:off x="982262" y="250355"/>
            <a:ext cx="3921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BUSINESS MODEL</a:t>
            </a:r>
            <a:endParaRPr lang="uk-UA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19" y="1035459"/>
            <a:ext cx="3544876" cy="5822541"/>
          </a:xfrm>
          <a:prstGeom prst="rect">
            <a:avLst/>
          </a:prstGeom>
        </p:spPr>
      </p:pic>
      <p:sp>
        <p:nvSpPr>
          <p:cNvPr id="14" name="Прямокутник 13"/>
          <p:cNvSpPr/>
          <p:nvPr/>
        </p:nvSpPr>
        <p:spPr>
          <a:xfrm>
            <a:off x="6263561" y="250355"/>
            <a:ext cx="59284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DEVELOPMENT PERSPECTIVE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9495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012873" y="6564681"/>
            <a:ext cx="166254" cy="166254"/>
          </a:xfrm>
          <a:prstGeom prst="ellipse">
            <a:avLst/>
          </a:prstGeom>
          <a:solidFill>
            <a:srgbClr val="00CCFF">
              <a:alpha val="40000"/>
            </a:srgbClr>
          </a:solidFill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6345381" y="6573387"/>
            <a:ext cx="166254" cy="166254"/>
          </a:xfrm>
          <a:prstGeom prst="ellipse">
            <a:avLst/>
          </a:prstGeom>
          <a:noFill/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5680363" y="6564681"/>
            <a:ext cx="166254" cy="166254"/>
          </a:xfrm>
          <a:prstGeom prst="ellipse">
            <a:avLst/>
          </a:prstGeom>
          <a:noFill/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63805" y="289862"/>
            <a:ext cx="1441846" cy="0"/>
          </a:xfrm>
          <a:prstGeom prst="line">
            <a:avLst/>
          </a:prstGeom>
          <a:ln w="28575">
            <a:solidFill>
              <a:srgbClr val="00CC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1"/>
          <p:cNvCxnSpPr/>
          <p:nvPr/>
        </p:nvCxnSpPr>
        <p:spPr>
          <a:xfrm>
            <a:off x="363805" y="289862"/>
            <a:ext cx="0" cy="1025132"/>
          </a:xfrm>
          <a:prstGeom prst="line">
            <a:avLst/>
          </a:prstGeom>
          <a:ln w="28575">
            <a:solidFill>
              <a:srgbClr val="00CC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1"/>
          <p:cNvCxnSpPr/>
          <p:nvPr/>
        </p:nvCxnSpPr>
        <p:spPr>
          <a:xfrm>
            <a:off x="10443976" y="289862"/>
            <a:ext cx="1384218" cy="0"/>
          </a:xfrm>
          <a:prstGeom prst="line">
            <a:avLst/>
          </a:prstGeom>
          <a:ln w="28575">
            <a:solidFill>
              <a:srgbClr val="00CC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1"/>
          <p:cNvCxnSpPr/>
          <p:nvPr/>
        </p:nvCxnSpPr>
        <p:spPr>
          <a:xfrm>
            <a:off x="11828194" y="289862"/>
            <a:ext cx="0" cy="1094801"/>
          </a:xfrm>
          <a:prstGeom prst="line">
            <a:avLst/>
          </a:prstGeom>
          <a:ln w="28575">
            <a:solidFill>
              <a:srgbClr val="00CC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1"/>
          <p:cNvCxnSpPr/>
          <p:nvPr/>
        </p:nvCxnSpPr>
        <p:spPr>
          <a:xfrm flipH="1" flipV="1">
            <a:off x="363806" y="6573387"/>
            <a:ext cx="1384218" cy="10017"/>
          </a:xfrm>
          <a:prstGeom prst="line">
            <a:avLst/>
          </a:prstGeom>
          <a:ln w="28575">
            <a:solidFill>
              <a:srgbClr val="00CC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1"/>
          <p:cNvCxnSpPr/>
          <p:nvPr/>
        </p:nvCxnSpPr>
        <p:spPr>
          <a:xfrm>
            <a:off x="363805" y="5359078"/>
            <a:ext cx="0" cy="1224326"/>
          </a:xfrm>
          <a:prstGeom prst="line">
            <a:avLst/>
          </a:prstGeom>
          <a:ln w="28575">
            <a:solidFill>
              <a:srgbClr val="00CC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11"/>
          <p:cNvCxnSpPr/>
          <p:nvPr/>
        </p:nvCxnSpPr>
        <p:spPr>
          <a:xfrm flipV="1">
            <a:off x="11828194" y="5359078"/>
            <a:ext cx="0" cy="1205604"/>
          </a:xfrm>
          <a:prstGeom prst="line">
            <a:avLst/>
          </a:prstGeom>
          <a:ln w="28575">
            <a:solidFill>
              <a:srgbClr val="00CC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1"/>
          <p:cNvCxnSpPr/>
          <p:nvPr/>
        </p:nvCxnSpPr>
        <p:spPr>
          <a:xfrm flipH="1">
            <a:off x="10567687" y="6564681"/>
            <a:ext cx="1260508" cy="0"/>
          </a:xfrm>
          <a:prstGeom prst="line">
            <a:avLst/>
          </a:prstGeom>
          <a:ln w="28575">
            <a:solidFill>
              <a:srgbClr val="00CC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17552" r="4083" b="7680"/>
          <a:stretch/>
        </p:blipFill>
        <p:spPr>
          <a:xfrm>
            <a:off x="1917010" y="865954"/>
            <a:ext cx="8469091" cy="5608083"/>
          </a:xfrm>
          <a:prstGeom prst="rect">
            <a:avLst/>
          </a:prstGeom>
        </p:spPr>
      </p:pic>
      <p:sp>
        <p:nvSpPr>
          <p:cNvPr id="57" name="Прямокутник 56"/>
          <p:cNvSpPr/>
          <p:nvPr/>
        </p:nvSpPr>
        <p:spPr>
          <a:xfrm>
            <a:off x="4856043" y="140919"/>
            <a:ext cx="3921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ahnschrift SemiCondensed" panose="020B0502040204020203" pitchFamily="34" charset="0"/>
              </a:rPr>
              <a:t>OUR TEAM</a:t>
            </a:r>
            <a:endParaRPr lang="uk-UA" sz="4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40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118</Words>
  <Application>Microsoft Office PowerPoint</Application>
  <PresentationFormat>Широкий екран</PresentationFormat>
  <Paragraphs>21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2" baseType="lpstr">
      <vt:lpstr>Arial</vt:lpstr>
      <vt:lpstr>Bahnschrift SemiCondensed</vt:lpstr>
      <vt:lpstr>Calibri</vt:lpstr>
      <vt:lpstr>Calibri Light</vt:lpstr>
      <vt:lpstr>Тема Office</vt:lpstr>
      <vt:lpstr>WHAT WE DON’T KNOW ABOUT PEOPLE IN COSMOS</vt:lpstr>
      <vt:lpstr>WHAT ABOUT PROBLEM.</vt:lpstr>
      <vt:lpstr>IDEA &amp; TOPICALITY</vt:lpstr>
      <vt:lpstr>Презентація PowerPoint</vt:lpstr>
      <vt:lpstr>EXAMPLE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Alla</cp:lastModifiedBy>
  <cp:revision>30</cp:revision>
  <dcterms:created xsi:type="dcterms:W3CDTF">2022-10-02T10:26:43Z</dcterms:created>
  <dcterms:modified xsi:type="dcterms:W3CDTF">2022-10-02T18:44:27Z</dcterms:modified>
</cp:coreProperties>
</file>