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A29161-1E27-49C0-8DDC-BF2620303DF9}" type="datetimeFigureOut">
              <a:rPr lang="ru-RU" smtClean="0"/>
              <a:t>24.07.2023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F18335-743E-45F5-BD25-EF5C3CA05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1130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8CE4FD-4F9F-4AE8-82DB-3677F14E91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FF004A3-7EF5-4310-A4AC-7340EA58F4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AB1223C-5A83-45FC-A109-80D0E62D0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45A2D-AE59-47DD-9ACA-9F01CD47F7A6}" type="datetime1">
              <a:rPr lang="ru-RU" smtClean="0"/>
              <a:t>24.07.2023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D4D8DC7-F7E8-4BF3-8EA5-0E55A8D64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3619D19-5513-49C8-9391-FB1438820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B03DE-0F97-4B05-BD44-4857449B64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9696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922DEE-A36A-491D-ACA8-0A5F8072C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C944AD5-B865-4046-ADD8-BC32AFD18C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00FFD9E-6118-48BB-AF09-BF95DB51D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2537B-57A8-4D1D-987D-57172926A100}" type="datetime1">
              <a:rPr lang="ru-RU" smtClean="0"/>
              <a:t>24.07.2023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8A87D2C-C235-48ED-B9E9-A7390AB64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67F0293-F548-49E0-B096-69D92DF2C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B03DE-0F97-4B05-BD44-4857449B64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4489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C766293-BA92-4AAA-BCFD-EDB1BA0446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26AFBCE-8B97-44D8-880D-350F0905FE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B914D35-64A8-402D-8A0E-6F9229B00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6F058-36E5-4C38-9DB5-2E9CF350CFE0}" type="datetime1">
              <a:rPr lang="ru-RU" smtClean="0"/>
              <a:t>24.07.2023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4F0C0A1-7A95-4C96-9508-3A745128D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5DB7D5C-9C4C-4130-B27D-3D404DA17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B03DE-0F97-4B05-BD44-4857449B64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4946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FDEAD2-98B8-42A9-BB56-B8EA50125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97CCEB-99FD-4940-9B16-C56362B8A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7D28EFB-463A-4CEE-B95A-E5EC3F37C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B4296-C57A-4C8C-B16F-6231F14F3314}" type="datetime1">
              <a:rPr lang="ru-RU" smtClean="0"/>
              <a:t>24.07.2023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BCAEE73-F416-4BCB-A826-25EFD77F5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1F3C1D3-5E86-4B09-9747-CF051B31A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B03DE-0F97-4B05-BD44-4857449B64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4172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F79C9E-572E-4589-B1C3-8B46D9FD5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634E719-F08F-4343-A899-2A2776B50A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D0CBEC4-9017-40F3-9CF1-0D59DAC36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73B30-563D-46C6-BD6A-1A1229CB45F3}" type="datetime1">
              <a:rPr lang="ru-RU" smtClean="0"/>
              <a:t>24.07.2023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0AC5473-1935-48E3-B854-B58FC87DB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6B9DF8C-12AC-45BD-A116-CF40B9023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B03DE-0F97-4B05-BD44-4857449B64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7009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6D5E88-88DB-4CFA-B7AD-5D7F86085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68D984-31CD-4283-BEC6-F3DFCE72C9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2AF095C-655F-42B8-B95C-77ED692E38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DDDFA55-740C-425A-A117-CF5774929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7EF1C-716E-4DA2-AED2-038A30870A7B}" type="datetime1">
              <a:rPr lang="ru-RU" smtClean="0"/>
              <a:t>24.07.2023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597D824-48E5-40A3-85A6-5F28BD12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D03D079-16F5-49D3-9459-29F2B51E8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B03DE-0F97-4B05-BD44-4857449B64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0619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160BAA-CE88-442F-84D3-CF756002A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988A0A7-C6EB-4CC7-8DE7-0D07C9051E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E855043-EB29-42B8-896E-E8A36581B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FDD42C0-09DB-4591-902D-C4CF819233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3479901-AB40-4D35-B92D-1BDE0CE577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DFF153A-8249-40BA-9B44-637592088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544B2-9489-4166-A96E-9F81FC069C5C}" type="datetime1">
              <a:rPr lang="ru-RU" smtClean="0"/>
              <a:t>24.07.2023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ABD50CB-0C4E-4455-A658-86313D4CD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BB1F460-2262-47B6-AE33-B3EBD3124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B03DE-0F97-4B05-BD44-4857449B64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9915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FCC962-3855-4F54-816E-E1DB5E54C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7C10E25-F1C1-4651-BEB4-06E35472B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A9CC4-9B6E-4B0E-8F29-62CAEC092BA2}" type="datetime1">
              <a:rPr lang="ru-RU" smtClean="0"/>
              <a:t>24.07.2023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25FCD42-A8B4-4AAF-B125-D24E9678C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F0CD8D0-F574-48FC-ADB8-0EAC1178C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B03DE-0F97-4B05-BD44-4857449B64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6365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C3E7614-C977-4A28-86A3-F719A3FF0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CAEF0-AF46-41A0-918B-35B576946F42}" type="datetime1">
              <a:rPr lang="ru-RU" smtClean="0"/>
              <a:t>24.07.2023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64BFEB4-814C-4B38-A80F-D7372CB50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FA27723-9F17-4CE0-951D-4CC9AC408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B03DE-0F97-4B05-BD44-4857449B64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3960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CD6C54-8CEC-4303-AD20-B73383577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516F6D-DE0C-4626-8E3C-ED4F9436E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DB4A9D9-5A4E-4D89-BFBE-4CC799BB73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7C03000-A811-4D83-87A1-5BCEF0644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8524A-85BD-43C2-8B7C-B9A416170CE6}" type="datetime1">
              <a:rPr lang="ru-RU" smtClean="0"/>
              <a:t>24.07.2023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83D7A59-A42B-441B-963C-607BB7559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911F809-C4FA-4772-8624-DA893FF51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B03DE-0F97-4B05-BD44-4857449B64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9907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DBE3BB-9A85-463C-88A0-286520CE8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11D9B1F-2099-4F1A-84CB-40A7F1D763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23E87EC-3453-4863-A1B1-EDDC818C7B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3C650F8-4D33-41FA-BAAB-7F7864D1A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02F8A-0341-44F0-B231-1909808A61D6}" type="datetime1">
              <a:rPr lang="ru-RU" smtClean="0"/>
              <a:t>24.07.2023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C213D2A-9BD6-466F-80FB-FE0F0940C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52D53C2-50B8-4B93-9A88-BEAC9F072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B03DE-0F97-4B05-BD44-4857449B64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535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88392C-8B1F-4E78-9836-D673DCAA4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756DB5C-CFBB-4B45-A8F8-21C674F3B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B462228-54DE-4A7D-AE50-80ECA45B74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36CAF-37DF-448A-8E1E-13956D540D8D}" type="datetime1">
              <a:rPr lang="ru-RU" smtClean="0"/>
              <a:t>24.07.2023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D6F5898-AA84-41E0-9073-6B5A2A5FF3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EABE77A-47DA-48E4-80D1-A3312A9E5E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B03DE-0F97-4B05-BD44-4857449B64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8996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018A91-CB10-4F21-8018-ACC8455A61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ru-RU" b="1" dirty="0">
                <a:latin typeface="Bahnschrift" panose="020B0502040204020203" pitchFamily="34" charset="0"/>
              </a:rPr>
              <a:t>Приложение </a:t>
            </a:r>
            <a:br>
              <a:rPr lang="ru-RU" b="1" dirty="0">
                <a:latin typeface="Bahnschrift" panose="020B0502040204020203" pitchFamily="34" charset="0"/>
              </a:rPr>
            </a:br>
            <a:r>
              <a:rPr lang="ru-RU" b="1" dirty="0">
                <a:latin typeface="Bahnschrift" panose="020B0502040204020203" pitchFamily="34" charset="0"/>
              </a:rPr>
              <a:t>для контроля осанки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645CF1D-604A-409F-B208-0C26563E35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4079875"/>
            <a:ext cx="4841289" cy="1655762"/>
          </a:xfrm>
        </p:spPr>
        <p:txBody>
          <a:bodyPr/>
          <a:lstStyle/>
          <a:p>
            <a:pPr algn="l"/>
            <a:r>
              <a:rPr lang="ru-RU" dirty="0">
                <a:latin typeface="Bahnschrift" panose="020B0502040204020203" pitchFamily="34" charset="0"/>
              </a:rPr>
              <a:t>Выполнили </a:t>
            </a:r>
          </a:p>
          <a:p>
            <a:pPr algn="l"/>
            <a:r>
              <a:rPr lang="ru-RU" dirty="0">
                <a:latin typeface="Bahnschrift" panose="020B0502040204020203" pitchFamily="34" charset="0"/>
              </a:rPr>
              <a:t>	Олейник София</a:t>
            </a:r>
          </a:p>
          <a:p>
            <a:pPr algn="l"/>
            <a:r>
              <a:rPr lang="ru-RU" dirty="0">
                <a:latin typeface="Bahnschrift" panose="020B0502040204020203" pitchFamily="34" charset="0"/>
              </a:rPr>
              <a:t>		</a:t>
            </a:r>
            <a:r>
              <a:rPr lang="ru-RU" dirty="0" err="1">
                <a:latin typeface="Bahnschrift" panose="020B0502040204020203" pitchFamily="34" charset="0"/>
              </a:rPr>
              <a:t>Юзлибаева</a:t>
            </a:r>
            <a:r>
              <a:rPr lang="ru-RU" dirty="0">
                <a:latin typeface="Bahnschrift" panose="020B0502040204020203" pitchFamily="34" charset="0"/>
              </a:rPr>
              <a:t> Алина</a:t>
            </a:r>
          </a:p>
        </p:txBody>
      </p:sp>
      <p:pic>
        <p:nvPicPr>
          <p:cNvPr id="1028" name="Picture 4" descr="Боль в спине ">
            <a:extLst>
              <a:ext uri="{FF2B5EF4-FFF2-40B4-BE49-F238E27FC236}">
                <a16:creationId xmlns:a16="http://schemas.microsoft.com/office/drawing/2014/main" id="{42742AD7-F943-46A1-A8E1-394843DB8E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395" y="5076546"/>
            <a:ext cx="1799209" cy="1799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Школьник ">
            <a:extLst>
              <a:ext uri="{FF2B5EF4-FFF2-40B4-BE49-F238E27FC236}">
                <a16:creationId xmlns:a16="http://schemas.microsoft.com/office/drawing/2014/main" id="{104E7E97-7C8D-4836-839E-F4960F4D4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3553" y="1122363"/>
            <a:ext cx="1168893" cy="1168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6518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E7A571-522F-4732-8EE6-FE464C395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Bahnschrift" panose="020B0502040204020203" pitchFamily="34" charset="0"/>
              </a:rPr>
              <a:t>кто пользователь?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A83825-AADD-4A60-BC5F-E577AF182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66218"/>
            <a:ext cx="4977390" cy="1325563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Bahnschrift" panose="020B0502040204020203" pitchFamily="34" charset="0"/>
              </a:rPr>
              <a:t>Целевая аудитория – </a:t>
            </a:r>
          </a:p>
          <a:p>
            <a:pPr marL="0" indent="0">
              <a:buNone/>
            </a:pPr>
            <a:r>
              <a:rPr lang="ru-RU" b="1" dirty="0">
                <a:latin typeface="Bahnschrift" panose="020B0502040204020203" pitchFamily="34" charset="0"/>
              </a:rPr>
              <a:t>ученики начальной школы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245F8DF-410B-4F75-BBF0-80B052CB4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B03DE-0F97-4B05-BD44-4857449B6410}" type="slidenum">
              <a:rPr lang="ru-RU" sz="2000" b="1" smtClean="0">
                <a:latin typeface="Bahnschrift" panose="020B0502040204020203" pitchFamily="34" charset="0"/>
              </a:rPr>
              <a:t>2</a:t>
            </a:fld>
            <a:endParaRPr lang="ru-RU" b="1" dirty="0">
              <a:latin typeface="Bahnschrift" panose="020B0502040204020203" pitchFamily="34" charset="0"/>
            </a:endParaRP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C38107BB-91F5-45EB-9CEB-30C8B62B55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00"/>
          <a:stretch/>
        </p:blipFill>
        <p:spPr bwMode="auto">
          <a:xfrm>
            <a:off x="8398164" y="1781494"/>
            <a:ext cx="2955636" cy="3295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2498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E7A571-522F-4732-8EE6-FE464C395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Bahnschrift" panose="020B0502040204020203" pitchFamily="34" charset="0"/>
              </a:rPr>
              <a:t>цель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A83825-AADD-4A60-BC5F-E577AF182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Bahnschrift" panose="020B0502040204020203" pitchFamily="34" charset="0"/>
              </a:rPr>
              <a:t>Цель – разработать приложение для контроля осанки, простое для пользователя и не требующее   </a:t>
            </a:r>
            <a:endParaRPr lang="ru-RU" b="1" dirty="0">
              <a:latin typeface="Bahnschrift" panose="020B0502040204020203" pitchFamily="34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245F8DF-410B-4F75-BBF0-80B052CB4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B03DE-0F97-4B05-BD44-4857449B6410}" type="slidenum">
              <a:rPr lang="ru-RU" sz="2000" b="1" smtClean="0">
                <a:latin typeface="Bahnschrift" panose="020B0502040204020203" pitchFamily="34" charset="0"/>
              </a:rPr>
              <a:t>3</a:t>
            </a:fld>
            <a:endParaRPr lang="ru-RU" b="1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837785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39</Words>
  <Application>Microsoft Office PowerPoint</Application>
  <PresentationFormat>Широкоэкранный</PresentationFormat>
  <Paragraphs>11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8" baseType="lpstr">
      <vt:lpstr>Arial</vt:lpstr>
      <vt:lpstr>Bahnschrift</vt:lpstr>
      <vt:lpstr>Calibri</vt:lpstr>
      <vt:lpstr>Calibri Light</vt:lpstr>
      <vt:lpstr>Тема Office</vt:lpstr>
      <vt:lpstr>Приложение  для контроля осанки</vt:lpstr>
      <vt:lpstr>кто пользователь?</vt:lpstr>
      <vt:lpstr>цель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Приложение  для контроля осанки</dc:title>
  <dc:creator>София Олейник</dc:creator>
  <cp:lastModifiedBy>София Олейник</cp:lastModifiedBy>
  <cp:revision>1</cp:revision>
  <dcterms:created xsi:type="dcterms:W3CDTF">2023-07-24T19:33:24Z</dcterms:created>
  <dcterms:modified xsi:type="dcterms:W3CDTF">2023-07-24T19:47:22Z</dcterms:modified>
</cp:coreProperties>
</file>