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9161-1E27-49C0-8DDC-BF2620303DF9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8335-743E-45F5-BD25-EF5C3CA05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E4FD-4F9F-4AE8-82DB-3677F14E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F004A3-7EF5-4310-A4AC-7340EA58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1223C-5A83-45FC-A109-80D0E62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A2D-AE59-47DD-9ACA-9F01CD47F7A6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8DC7-F7E8-4BF3-8EA5-0E55A8D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19D19-5513-49C8-9391-FB14388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2DEE-A36A-491D-ACA8-0A5F807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44AD5-B865-4046-ADD8-BC32AFD1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FFD9E-6118-48BB-AF09-BF95DB5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537B-57A8-4D1D-987D-57172926A10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87D2C-C235-48ED-B9E9-A7390A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0293-F548-49E0-B096-69D92DF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4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66293-BA92-4AAA-BCFD-EDB1BA04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AFBCE-8B97-44D8-880D-350F0905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4D35-64A8-402D-8A0E-6F9229B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058-36E5-4C38-9DB5-2E9CF350CFE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0C0A1-7A95-4C96-9508-3A745128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7D5C-9C4C-4130-B27D-3D404DA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DEAD2-98B8-42A9-BB56-B8EA501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7CCEB-99FD-4940-9B16-C56362B8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28EFB-463A-4CEE-B95A-E5EC3F3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296-C57A-4C8C-B16F-6231F14F3314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AEE73-F416-4BCB-A826-25EFD77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3C1D3-5E86-4B09-9747-CF051B3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79C9E-572E-4589-B1C3-8B46D9F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4E719-F08F-4343-A899-2A2776B5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CBEC4-9017-40F3-9CF1-0D59DAC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B30-563D-46C6-BD6A-1A1229CB45F3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C5473-1935-48E3-B854-B58FC87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9DF8C-12AC-45BD-A116-CF40B90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D5E88-88DB-4CFA-B7AD-5D7F8608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8D984-31CD-4283-BEC6-F3DFCE72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AF095C-655F-42B8-B95C-77ED692E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DFA55-740C-425A-A117-CF577492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EF1C-716E-4DA2-AED2-038A30870A7B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97D824-48E5-40A3-85A6-5F28BD12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3D079-16F5-49D3-9459-29F2B51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BAA-CE88-442F-84D3-CF756002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8A0A7-C6EB-4CC7-8DE7-0D07C905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855043-EB29-42B8-896E-E8A36581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D42C0-09DB-4591-902D-C4CF8192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79901-AB40-4D35-B92D-1BDE0CE5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FF153A-8249-40BA-9B44-63759208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4B2-9489-4166-A96E-9F81FC069C5C}" type="datetime1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D50CB-0C4E-4455-A658-86313D4C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B1F460-2262-47B6-AE33-B3EBD31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C962-3855-4F54-816E-E1DB5E5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10E25-F1C1-4651-BEB4-06E3547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9CC4-9B6E-4B0E-8F29-62CAEC092BA2}" type="datetime1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FCD42-A8B4-4AAF-B125-D24E967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CD8D0-F574-48FC-ADB8-0EAC117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3E7614-C977-4A28-86A3-F719A3FF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EF0-AF46-41A0-918B-35B576946F42}" type="datetime1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BFEB4-814C-4B38-A80F-D7372CB5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A27723-9F17-4CE0-951D-4CC9AC40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6C54-8CEC-4303-AD20-B733835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16F6D-DE0C-4626-8E3C-ED4F9436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4A9D9-5A4E-4D89-BFBE-4CC799BB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03000-A811-4D83-87A1-5BCEF064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524A-85BD-43C2-8B7C-B9A416170CE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D7A59-A42B-441B-963C-607BB755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11F809-C4FA-4772-8624-DA893FF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BE3BB-9A85-463C-88A0-286520C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1D9B1F-2099-4F1A-84CB-40A7F1D7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3E87EC-3453-4863-A1B1-EDDC818C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650F8-4D33-41FA-BAAB-7F7864D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2F8A-0341-44F0-B231-1909808A61D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13D2A-9BD6-466F-80FB-FE0F094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D53C2-50B8-4B93-9A88-BEAC9F0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392C-8B1F-4E78-9836-D673DCAA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6DB5C-CFBB-4B45-A8F8-21C674F3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62228-54DE-4A7D-AE50-80ECA45B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6CAF-37DF-448A-8E1E-13956D540D8D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F5898-AA84-41E0-9073-6B5A2A5F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BE77A-47DA-48E4-80D1-A3312A9E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8A91-CB10-4F21-8018-ACC8455A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Bahnschrift" panose="020B0502040204020203" pitchFamily="34" charset="0"/>
              </a:rPr>
              <a:t>Приложение </a:t>
            </a:r>
            <a:br>
              <a:rPr lang="ru-RU" b="1" dirty="0">
                <a:latin typeface="Bahnschrift" panose="020B0502040204020203" pitchFamily="34" charset="0"/>
              </a:rPr>
            </a:br>
            <a:r>
              <a:rPr lang="ru-RU" b="1" dirty="0">
                <a:latin typeface="Bahnschrift" panose="020B0502040204020203" pitchFamily="34" charset="0"/>
              </a:rPr>
              <a:t>для контроля осанки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5CF1D-604A-409F-B208-0C26563E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79875"/>
            <a:ext cx="4841289" cy="1655762"/>
          </a:xfrm>
        </p:spPr>
        <p:txBody>
          <a:bodyPr/>
          <a:lstStyle/>
          <a:p>
            <a:pPr algn="l"/>
            <a:r>
              <a:rPr lang="ru-RU" dirty="0">
                <a:latin typeface="Bahnschrift" panose="020B0502040204020203" pitchFamily="34" charset="0"/>
              </a:rPr>
              <a:t>Выполнили 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Олейник София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	</a:t>
            </a:r>
            <a:r>
              <a:rPr lang="ru-RU" dirty="0" err="1">
                <a:latin typeface="Bahnschrift" panose="020B0502040204020203" pitchFamily="34" charset="0"/>
              </a:rPr>
              <a:t>Юзлибаева</a:t>
            </a:r>
            <a:r>
              <a:rPr lang="ru-RU" dirty="0">
                <a:latin typeface="Bahnschrift" panose="020B0502040204020203" pitchFamily="34" charset="0"/>
              </a:rPr>
              <a:t> Алина</a:t>
            </a:r>
          </a:p>
        </p:txBody>
      </p:sp>
      <p:pic>
        <p:nvPicPr>
          <p:cNvPr id="1032" name="Picture 8" descr="Школьник ">
            <a:extLst>
              <a:ext uri="{FF2B5EF4-FFF2-40B4-BE49-F238E27FC236}">
                <a16:creationId xmlns:a16="http://schemas.microsoft.com/office/drawing/2014/main" id="{104E7E97-7C8D-4836-839E-F4960F4D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53" y="112236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3D3695-D140-4385-90D7-3E4BD990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1" y="4612255"/>
            <a:ext cx="2263500" cy="22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кто пользователь?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497739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Целевая аудитория – </a:t>
            </a:r>
          </a:p>
          <a:p>
            <a:pPr marL="0" indent="0">
              <a:buNone/>
            </a:pPr>
            <a:r>
              <a:rPr lang="ru-RU" b="1" dirty="0">
                <a:latin typeface="Bahnschrift" panose="020B0502040204020203" pitchFamily="34" charset="0"/>
              </a:rPr>
              <a:t>ученики начальной школы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ru-RU" b="1" dirty="0">
                <a:latin typeface="Bahnschrift" panose="020B0502040204020203" pitchFamily="34" charset="0"/>
              </a:rPr>
              <a:t>и их родители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2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38107BB-91F5-45EB-9CEB-30C8B62B5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0"/>
          <a:stretch/>
        </p:blipFill>
        <p:spPr bwMode="auto">
          <a:xfrm>
            <a:off x="8398164" y="1781494"/>
            <a:ext cx="2955636" cy="3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Цель – разработать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простое в использовании приложение для контроля осанки 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3</a:t>
            </a:fld>
            <a:endParaRPr lang="ru-RU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Язык: </a:t>
            </a:r>
            <a:r>
              <a:rPr lang="en-US" dirty="0">
                <a:latin typeface="Bahnschrift" panose="020B0502040204020203" pitchFamily="34" charset="0"/>
              </a:rPr>
              <a:t>Python 3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Тип: </a:t>
            </a:r>
            <a:r>
              <a:rPr lang="en-US" dirty="0">
                <a:latin typeface="Bahnschrift" panose="020B0502040204020203" pitchFamily="34" charset="0"/>
              </a:rPr>
              <a:t>Desktop</a:t>
            </a:r>
            <a:r>
              <a:rPr lang="ru-RU" dirty="0">
                <a:latin typeface="Bahnschrift" panose="020B0502040204020203" pitchFamily="34" charset="0"/>
              </a:rPr>
              <a:t>-приложение для </a:t>
            </a:r>
            <a:r>
              <a:rPr lang="en-US" dirty="0">
                <a:latin typeface="Bahnschrift" panose="020B0502040204020203" pitchFamily="34" charset="0"/>
              </a:rPr>
              <a:t>Windows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Компоненты: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контроль осанки (</a:t>
            </a:r>
            <a:r>
              <a:rPr lang="en-US" sz="2800" dirty="0" err="1">
                <a:latin typeface="Bahnschrift" panose="020B0502040204020203" pitchFamily="34" charset="0"/>
              </a:rPr>
              <a:t>mediapipe</a:t>
            </a:r>
            <a:r>
              <a:rPr lang="en-US" sz="2800" dirty="0">
                <a:latin typeface="Bahnschrift" panose="020B0502040204020203" pitchFamily="34" charset="0"/>
              </a:rPr>
              <a:t>)</a:t>
            </a:r>
            <a:endParaRPr lang="ru-RU" sz="2800" dirty="0"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запись и контроль упражнений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просмотр прогресса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родительский режим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4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B7EC9-611B-4F83-9072-B52DF278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2" y="1690688"/>
            <a:ext cx="3398028" cy="3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диаграмма состояний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5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4FB7F-59AD-4362-A6DB-0BCF84F5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317625"/>
            <a:ext cx="81248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скелетная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6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458" y="1825625"/>
            <a:ext cx="6089342" cy="4351338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Модель </a:t>
            </a:r>
            <a:r>
              <a:rPr lang="en-US" dirty="0" err="1">
                <a:latin typeface="Bahnschrift" panose="020B0502040204020203" pitchFamily="34" charset="0"/>
              </a:rPr>
              <a:t>mediapipe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Контроль трех составляющих осанки: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голова (шея и нос)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позвоночник (длина и угол)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ноги (угол)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6D5018E-1FFC-43BE-96DD-FF26DBF9D266}"/>
              </a:ext>
            </a:extLst>
          </p:cNvPr>
          <p:cNvGrpSpPr/>
          <p:nvPr/>
        </p:nvGrpSpPr>
        <p:grpSpPr>
          <a:xfrm>
            <a:off x="838200" y="1825625"/>
            <a:ext cx="3874918" cy="4171950"/>
            <a:chOff x="838200" y="1825625"/>
            <a:chExt cx="3874918" cy="417195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6DB869B-A7C1-4152-BFCD-70C1B8D12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04"/>
            <a:stretch/>
          </p:blipFill>
          <p:spPr bwMode="auto">
            <a:xfrm>
              <a:off x="838200" y="1825625"/>
              <a:ext cx="3874918" cy="417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DACCEFE-572E-4FBF-8EDB-673B645F5D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179" y="2938509"/>
              <a:ext cx="0" cy="1127464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7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7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622633-ADE1-4C41-9A4C-EFA5939A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34"/>
          <a:stretch/>
        </p:blipFill>
        <p:spPr>
          <a:xfrm>
            <a:off x="838200" y="1541701"/>
            <a:ext cx="5257800" cy="24818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CC95AD-A48A-4343-86D0-E1AE5C83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1541701"/>
            <a:ext cx="5120418" cy="24818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9F199F-ED87-4260-A50F-14E021183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5"/>
          <a:stretch/>
        </p:blipFill>
        <p:spPr>
          <a:xfrm>
            <a:off x="838200" y="4295540"/>
            <a:ext cx="3086367" cy="1809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8F7255-050D-4574-AE3C-B46F4943AB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34" b="7314"/>
          <a:stretch/>
        </p:blipFill>
        <p:spPr>
          <a:xfrm>
            <a:off x="4945667" y="4286811"/>
            <a:ext cx="2795879" cy="18062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0D710D-8BB3-4F45-920D-2B20AFE76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647" y="4292676"/>
            <a:ext cx="2625405" cy="18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перспективы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8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83680" cy="4351338"/>
          </a:xfrm>
        </p:spPr>
        <p:txBody>
          <a:bodyPr/>
          <a:lstStyle/>
          <a:p>
            <a:r>
              <a:rPr lang="ru-RU" sz="2800" dirty="0">
                <a:latin typeface="Bahnschrift" panose="020B0502040204020203" pitchFamily="34" charset="0"/>
              </a:rPr>
              <a:t>Добавление списка упражнений и пример их выполнения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Автоматический контроль упражнения</a:t>
            </a:r>
          </a:p>
          <a:p>
            <a:pPr marL="0" indent="0">
              <a:buNone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Многопользовательский режим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Реализация системы обновлений</a:t>
            </a:r>
          </a:p>
        </p:txBody>
      </p:sp>
      <p:pic>
        <p:nvPicPr>
          <p:cNvPr id="3074" name="Picture 2" descr="Йога ">
            <a:extLst>
              <a:ext uri="{FF2B5EF4-FFF2-40B4-BE49-F238E27FC236}">
                <a16:creationId xmlns:a16="http://schemas.microsoft.com/office/drawing/2014/main" id="{244781A9-53EE-45B1-A56D-9F710FE1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1643168"/>
            <a:ext cx="368345" cy="3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Упражнения ">
            <a:extLst>
              <a:ext uri="{FF2B5EF4-FFF2-40B4-BE49-F238E27FC236}">
                <a16:creationId xmlns:a16="http://schemas.microsoft.com/office/drawing/2014/main" id="{4E4E9CD0-F67E-4798-B65E-48EEF775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74" y="2050100"/>
            <a:ext cx="431830" cy="4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3F3B9-980A-46FD-8018-1CD7FCE70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6" y="2828340"/>
            <a:ext cx="971365" cy="971365"/>
          </a:xfrm>
          <a:prstGeom prst="rect">
            <a:avLst/>
          </a:prstGeom>
        </p:spPr>
      </p:pic>
      <p:pic>
        <p:nvPicPr>
          <p:cNvPr id="3078" name="Picture 6" descr="Многопользовательский ">
            <a:extLst>
              <a:ext uri="{FF2B5EF4-FFF2-40B4-BE49-F238E27FC236}">
                <a16:creationId xmlns:a16="http://schemas.microsoft.com/office/drawing/2014/main" id="{2C893FD2-E249-4F6F-B683-3F954EF9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48" y="3914682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нопка обновления ">
            <a:extLst>
              <a:ext uri="{FF2B5EF4-FFF2-40B4-BE49-F238E27FC236}">
                <a16:creationId xmlns:a16="http://schemas.microsoft.com/office/drawing/2014/main" id="{657D6901-05D4-4264-AD65-1E254ABC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5068794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74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120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Wingdings</vt:lpstr>
      <vt:lpstr>Тема Office</vt:lpstr>
      <vt:lpstr>Приложение  для контроля осанки</vt:lpstr>
      <vt:lpstr>кто пользователь?</vt:lpstr>
      <vt:lpstr>цель</vt:lpstr>
      <vt:lpstr>решение</vt:lpstr>
      <vt:lpstr>диаграмма состояний</vt:lpstr>
      <vt:lpstr>скелетная модель</vt:lpstr>
      <vt:lpstr>интерфейс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для контроля осанки</dc:title>
  <dc:creator>София Олейник</dc:creator>
  <cp:lastModifiedBy>София Олейник</cp:lastModifiedBy>
  <cp:revision>3</cp:revision>
  <dcterms:created xsi:type="dcterms:W3CDTF">2023-07-24T19:33:24Z</dcterms:created>
  <dcterms:modified xsi:type="dcterms:W3CDTF">2023-07-25T10:25:17Z</dcterms:modified>
</cp:coreProperties>
</file>