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AA3F11-F116-49B4-9CDE-DC17D08F6FE3}">
  <a:tblStyle styleId="{87AA3F11-F116-49B4-9CDE-DC17D08F6F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{87AA3F11-F116-49B4-9CDE-DC17D08F6FE3}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(1151) B365 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Kingston Hyperx Fury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 Wd Western Digita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{87AA3F11-F116-49B4-9CDE-DC17D08F6FE3}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{87AA3F11-F116-49B4-9CDE-DC17D08F6FE3}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{87AA3F11-F116-49B4-9CDE-DC17D08F6FE3}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{87AA3F11-F116-49B4-9CDE-DC17D08F6FE3}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{87AA3F11-F116-49B4-9CDE-DC17D08F6FE3}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{87AA3F11-F116-49B4-9CDE-DC17D08F6FE3}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{87AA3F11-F116-49B4-9CDE-DC17D08F6FE3}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{87AA3F11-F116-49B4-9CDE-DC17D08F6FE3}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