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E259-7A4F-4B6C-9A96-0A158B5EE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41093-817D-475B-8B6E-3F7908CBA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70AD-0636-4274-9D86-E5432D8C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9C1-B46D-45BE-AD32-91894F33242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29ECE-D3AC-4C5A-BF80-E24DE15F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53CC-5461-4A48-8522-D905C10B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339-B788-4F43-9C56-BD50B8DE9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8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B026-783E-4003-870C-F6D536BA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DE39E-2C72-4DEA-8C2B-FEBBFE843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CA68-FA2E-4C45-B3FA-30824489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9C1-B46D-45BE-AD32-91894F33242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66F8-D466-4520-9083-6E660BCF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BC94D-A428-46D9-A348-4B390CCD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339-B788-4F43-9C56-BD50B8DE9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59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03C4C-18CD-43D6-8203-75DE0819A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9BE75-5284-40A7-8716-4EA631A76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B9FCA-DF63-4012-9249-81AE5990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9C1-B46D-45BE-AD32-91894F33242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DFF1-B1F3-4D9A-AB60-3B3853E6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8B1C-7E5E-4A57-95C5-78C7B228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339-B788-4F43-9C56-BD50B8DE9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10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F209-D7EA-48BE-BB42-B70DAEFD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9516-8128-411F-8085-B0918FD4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AC4B-08C3-4B30-AE4B-C0885CC6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9C1-B46D-45BE-AD32-91894F33242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908C-5390-49B9-910B-A463D192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B429-6E30-49E2-AB67-67096287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339-B788-4F43-9C56-BD50B8DE9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84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47AD-7422-405E-89BB-70824C5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28464-5FAF-4DED-9C1C-97E5B087F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6678-84DA-4D6D-BB4F-19EA4EDD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9C1-B46D-45BE-AD32-91894F33242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088D-3939-4067-BE57-23D77654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794C8-46C4-4318-9A12-29B28841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339-B788-4F43-9C56-BD50B8DE9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5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2C2F-24B7-4D0F-9F24-A4B1DBF9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BFB4E-FFB8-433F-9DBC-B907F4AFF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7646E-EB80-4DE0-97C2-3537DA24E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A4500-E083-48D6-AFE9-CDE8B9AA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9C1-B46D-45BE-AD32-91894F33242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78971-E8AF-49C5-A676-F71929AF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DBF3D-9BF0-4A64-945C-FF36CDBC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339-B788-4F43-9C56-BD50B8DE9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4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E0AD-2791-4DC3-87A4-18D0AFDB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7E12-C5AA-439B-B452-EF267B9D0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D0674-A9B4-4834-92E9-AB77102D2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5AD98-795D-4B45-BA0E-56D25B329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BC71F-CBA4-42F1-8F8E-9AEAD0715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8170D-58B4-4EF2-A2AB-8629E57B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9C1-B46D-45BE-AD32-91894F33242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AF04E-CAB4-435D-8647-C9767BA4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2620F-092E-4E66-9765-C0CC2B02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339-B788-4F43-9C56-BD50B8DE9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59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B2F4-17A7-443C-9E01-5B7F6DE3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C42E-04A4-4F3B-9D92-17E24B5D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9C1-B46D-45BE-AD32-91894F33242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C31C-87A3-4D7C-A869-2CD41305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18F8D-C575-43F1-B1D5-F708BFD3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339-B788-4F43-9C56-BD50B8DE9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2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5763E-D624-4B8E-842F-D2678AD4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9C1-B46D-45BE-AD32-91894F33242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5E8FA-2B19-4CBD-A868-2AA02857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AE34-5D96-4D53-8209-C76C8553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339-B788-4F43-9C56-BD50B8DE9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0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64EB-6505-4F12-8DF2-BB9C2D7B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9564-CCAA-492C-90EC-B33EBD28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22EF7-3A90-4BED-BCD4-02D69D603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D5058-297A-4286-B4D1-BC093B00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9C1-B46D-45BE-AD32-91894F33242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836C8-3BE6-436F-AFF8-7D212133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627DF-5D6B-4AA7-99F7-BD5D89E0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339-B788-4F43-9C56-BD50B8DE9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3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6625-CC22-455D-ABAB-45FAE3E1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B2175-1A04-4D52-A7D8-6F0E477E1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27B1B-B469-424E-8048-575521B53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BC39A-930A-4F6F-BECC-0E4A7882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9C1-B46D-45BE-AD32-91894F33242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73D5A-4694-4A3A-9CBA-A9929FC6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1DECE-3F6C-4589-85B4-307F1A72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339-B788-4F43-9C56-BD50B8DE9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88439-8B41-40E4-8D9E-AABD0373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C859-80DF-4410-9A73-99B6BF73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6498-01C2-491E-92D6-310DAA668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79C1-B46D-45BE-AD32-91894F33242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3977-A6EE-45ED-96C3-109E0483C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96476-14E8-4FBC-A43B-7110B51E4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CA339-B788-4F43-9C56-BD50B8DE9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4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" TargetMode="External"/><Relationship Id="rId2" Type="http://schemas.openxmlformats.org/officeDocument/2006/relationships/hyperlink" Target="https://stackoverflow.com/questions/72441758/typeerror-descriptors-cannot-not-be-created-directl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F90C-1269-4494-AC8B-0A68FDBD7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Helper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2A352-14B3-43E2-BA7B-B233B4CC2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20Match2024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21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30D1-1C75-4839-8579-B9A4B9F8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36"/>
            <a:ext cx="10515600" cy="1325563"/>
          </a:xfrm>
        </p:spPr>
        <p:txBody>
          <a:bodyPr/>
          <a:lstStyle/>
          <a:p>
            <a:r>
              <a:rPr lang="en-US" dirty="0"/>
              <a:t>Failed at </a:t>
            </a:r>
            <a:r>
              <a:rPr lang="en-US" dirty="0" err="1"/>
              <a:t>mediapipe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01AA-9B23-423C-803B-D74780F5A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9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Descriptors cannot not be created directly.</a:t>
            </a:r>
          </a:p>
          <a:p>
            <a:r>
              <a:rPr lang="en-US" dirty="0"/>
              <a:t>If this call came from a _pb2.py file, your generated code is out of date and must be regenerated with </a:t>
            </a:r>
            <a:r>
              <a:rPr lang="en-US" dirty="0" err="1"/>
              <a:t>protoc</a:t>
            </a:r>
            <a:r>
              <a:rPr lang="en-US" dirty="0"/>
              <a:t> &gt;= 3.19.0.</a:t>
            </a:r>
          </a:p>
          <a:p>
            <a:r>
              <a:rPr lang="en-US" dirty="0"/>
              <a:t>If you cannot immediately regenerate your protos, some other possible workarounds are:</a:t>
            </a:r>
          </a:p>
          <a:p>
            <a:r>
              <a:rPr lang="en-US" dirty="0"/>
              <a:t> 1. Downgrade the </a:t>
            </a:r>
            <a:r>
              <a:rPr lang="en-US" dirty="0" err="1"/>
              <a:t>protobuf</a:t>
            </a:r>
            <a:r>
              <a:rPr lang="en-US" dirty="0"/>
              <a:t> package to 3.20.x or lower.</a:t>
            </a:r>
          </a:p>
          <a:p>
            <a:r>
              <a:rPr lang="en-US" dirty="0"/>
              <a:t> 2. Set PROTOCOL_BUFFERS_PYTHON_IMPLEMENTATION=python (but this will use pure-Python parsing and will be much slower).</a:t>
            </a:r>
          </a:p>
          <a:p>
            <a:endParaRPr lang="en-US" dirty="0"/>
          </a:p>
          <a:p>
            <a:r>
              <a:rPr lang="en-US" dirty="0"/>
              <a:t>More information: https://developers.google.com/protocol-buffers/docs/news/2022-05-06#python-updates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31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AE12-32B5-4561-82CB-97EB2B7B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325563"/>
          </a:xfrm>
        </p:spPr>
        <p:txBody>
          <a:bodyPr/>
          <a:lstStyle/>
          <a:p>
            <a:r>
              <a:rPr lang="en-US" dirty="0"/>
              <a:t>Solution by Copilot: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908720-2404-4F27-8919-E1E457F01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56999"/>
            <a:ext cx="10515600" cy="435133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It seems you’re encountering an issue related to descriptors and Protocol Buffers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protobufs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). Let’s break down the message and explore possible solutions: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Descriptors and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Protobufs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Descriptors are essential for attribute access and customization in Python.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Protocol Buffers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protobufs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) are a language-agnostic data serialization format developed by Google.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Error Message Explanation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The error message indicates that descriptors cannot be directly created.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If this issue arises from a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_pb2.py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file, it means your generated code is outdated and needs regeneration using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protoc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&gt;= 3.19.0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If immediate regeneration isn’t possible, consider the workarounds below.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Possible Workarounds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Option 1: Downgrade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Protobuf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Package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You can downgrade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protobuf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package to version 3.20.x or lower.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Install a specific version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pip install protobuf==3.20.*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Adding this version to your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requirements.txt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file can override any previously installed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protobuf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package.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Option 2: Set Environment Variable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Set the following environment variable: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export PROTOCOL_BUFFERS_PYTHON_IMPLEMENTATION=python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Note that this may impact program performance, as it uses pure-Python parsing (slower but functional).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Remember to choose the workaround that best fits your project and verify the updated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protoc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version. Happy coding! 🚀🐍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  <a:hlinkClick r:id="rId2"/>
              </a:rPr>
              <a:t>More information: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hlinkClick r:id="rId3"/>
              </a:rPr>
              <a:t>Python Updates in Protocol Buffers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65BC3-CE2D-48D4-9C65-6470C5F49B32}"/>
              </a:ext>
            </a:extLst>
          </p:cNvPr>
          <p:cNvSpPr txBox="1"/>
          <p:nvPr/>
        </p:nvSpPr>
        <p:spPr>
          <a:xfrm>
            <a:off x="838200" y="5787498"/>
            <a:ext cx="463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Arial Unicode MS"/>
              </a:rPr>
              <a:t>Solution applied and worked: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Arial Unicode MS"/>
              </a:rPr>
              <a:t>pip install protobuf==3.20.*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0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-apple-system</vt:lpstr>
      <vt:lpstr>Arial</vt:lpstr>
      <vt:lpstr>Arial Unicode MS</vt:lpstr>
      <vt:lpstr>Calibri</vt:lpstr>
      <vt:lpstr>Calibri Light</vt:lpstr>
      <vt:lpstr>inherit</vt:lpstr>
      <vt:lpstr>Office Theme</vt:lpstr>
      <vt:lpstr>Helper</vt:lpstr>
      <vt:lpstr>Failed at mediapipe</vt:lpstr>
      <vt:lpstr>Solution by Copilot: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Helper</dc:title>
  <dc:creator>Prem Sagar</dc:creator>
  <cp:lastModifiedBy>Prem Sagar</cp:lastModifiedBy>
  <cp:revision>3</cp:revision>
  <dcterms:created xsi:type="dcterms:W3CDTF">2024-03-20T01:15:37Z</dcterms:created>
  <dcterms:modified xsi:type="dcterms:W3CDTF">2024-03-20T01:20:47Z</dcterms:modified>
</cp:coreProperties>
</file>