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4655-DECA-4ACF-A957-E83745D01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EB458-F393-4D3F-B6CD-20085B0E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3E3A-9F2A-4967-98F8-82914860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4246-18EF-48A5-9220-4ECCF2A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7C58-C543-4CDF-8951-A14B2C8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F73D-A3BD-40DA-9EFD-3734F6FF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1F247-5045-4E41-B247-99AD0966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FEEF-39CE-4CE4-BB4E-D99AC56C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D839-9971-4BE1-9233-4799D67C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6C75-768F-4E2B-92B1-64F5E114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6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50428-AB1B-4A09-AF38-D0877C4D1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852F8-7CC1-4C27-84F7-91DA038B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000C-F54D-40D8-BFAD-F8D79657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07E8-7EC0-4951-B311-9E31FA9D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25AE-FC54-43EB-BD89-CFB0FBE8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3014-9BBB-46CA-9FBF-B69F8536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1E17-E859-43EF-82FE-125C74F1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E706-B410-44D4-83F5-F8FD4436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595-6EF0-4F8F-A202-DE35569A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A655-6B90-47E6-B6D9-C99AAAC8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F847-239C-4940-BD94-258EBB77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A492-5DB7-4ACF-A963-934DC0C8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3CE0-E35B-4C50-B605-C4753EFA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9B0C-0B78-451D-A01E-6ECF6646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0D92-43D0-447C-B372-70F05D1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913E-4243-4741-AA56-796D765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5BDB-269E-434A-8D55-D7B009BEB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798BD-4628-47AA-9C4F-B46F4D4F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DA49-9728-4D2A-A126-3EFF664F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15CF-3FD7-4B53-A37F-2291B506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98F32-72D5-45B0-B32C-17423130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3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410F-92B8-4367-9BE7-F5C3F378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A033-37A4-45E2-A97C-65829F1D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F7386-C04F-45BC-AB17-FA631DCC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69C3E-B24F-4534-8D8A-FEA7EC19B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C1242-17AB-41EF-A52F-B4D4DF39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803BE-F2E3-4201-A947-7D3EB902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67ECF-F147-4952-903E-06386BD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34693-2F8E-4416-9627-DC83E7F1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9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21E-B5A9-460B-BC52-849D2EEC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B1705-B82C-4225-BCDE-66220401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D77EB-8A31-427F-8613-D24EBE59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8F7A-9548-40B7-A0FA-A71FA434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3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37198-B2D3-4637-A29E-397D913E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8BE50-218B-48FE-8251-260BDEE2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6A9A5-4CA9-4361-B684-82B77EC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7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51BB-EF09-453E-90EB-291CB2E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8B1D-6BB3-4F9E-9D18-63332A13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63C1-3CFF-40BC-BED8-AEB3C953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3381E-8B0F-407E-AC9E-C6E322DC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9F3D9-2943-467D-999C-9761569F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B65A5-4BC3-4370-8707-4E737A4A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F0AF-5818-415F-836E-5DF100FD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EEA17-8E71-4996-95EF-9DFB173FC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EBC9-F59E-4B95-B218-8ADED7618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11A0-9FCB-4952-86E2-BDF4A823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E2BE-7DC7-4204-B500-D51E0ECC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F2CC7-AEE3-42BC-B2E8-5E556A3B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C2C8E-C48C-4186-841B-79A2DA1C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BF1A3-EFC0-46BF-BC37-0A9CE1A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4B6C-B8F5-4E35-B062-E974D0C6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8629-14C1-4E0E-B541-B9CA6BE5777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F115-7483-4F1A-944B-19D612630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D525-6CC6-42FA-813A-3506B71C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C483-A97E-4919-81E3-869BF187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7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4054A2-12EB-4DD0-AC10-E0FC2224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57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BC80B-8D7D-4E08-A29C-A19E88C80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72" y="2099723"/>
            <a:ext cx="2525123" cy="1720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F3740-02A5-44C5-8CC5-D399BBC7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78" y="2057720"/>
            <a:ext cx="2644776" cy="1792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57071-28F5-4AE8-8379-5EBCA42BE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321" y="2057720"/>
            <a:ext cx="2133668" cy="1845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497B1-91FC-4226-A5F6-B00BD98A0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29" y="4037061"/>
            <a:ext cx="2600325" cy="2666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9BD91B-5346-4BFE-B575-7E04EA589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803" y="4037061"/>
            <a:ext cx="2886704" cy="2666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8CD7F-2E84-4920-9304-61E4D41E7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1197" y="4073719"/>
            <a:ext cx="2600325" cy="2545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E03C8A-3CAB-462B-BFB4-5978B7978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6934" y="4115722"/>
            <a:ext cx="2364263" cy="25458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4F9696-D1C1-4EC4-93DC-AC16ACA6AB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6934" y="2057721"/>
            <a:ext cx="2392116" cy="18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9663-D18B-4B7B-A15D-0802E4E1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38E8E-2A57-4446-BF06-A20516C6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1" y="2015054"/>
            <a:ext cx="8754697" cy="3972479"/>
          </a:xfrm>
        </p:spPr>
      </p:pic>
    </p:spTree>
    <p:extLst>
      <p:ext uri="{BB962C8B-B14F-4D97-AF65-F5344CB8AC3E}">
        <p14:creationId xmlns:p14="http://schemas.microsoft.com/office/powerpoint/2010/main" val="34640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0B507-D73D-441E-A9A6-E88A84394F9D}"/>
              </a:ext>
            </a:extLst>
          </p:cNvPr>
          <p:cNvSpPr/>
          <p:nvPr/>
        </p:nvSpPr>
        <p:spPr>
          <a:xfrm>
            <a:off x="4825878" y="1548249"/>
            <a:ext cx="2080591" cy="137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E99D0-F43D-419D-8609-F1ECDBE9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568" y="1667613"/>
            <a:ext cx="619125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7DEA2-E2EC-4DA9-8AC3-AADA793B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93" y="1667613"/>
            <a:ext cx="495300" cy="56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FB41B-9706-4E6E-99B1-252DB3492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993" y="1665181"/>
            <a:ext cx="538028" cy="569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E7D318-BBBC-407F-940D-CD878E289D67}"/>
              </a:ext>
            </a:extLst>
          </p:cNvPr>
          <p:cNvSpPr/>
          <p:nvPr/>
        </p:nvSpPr>
        <p:spPr>
          <a:xfrm>
            <a:off x="5368811" y="2066985"/>
            <a:ext cx="10791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ISL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662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Sagar</dc:creator>
  <cp:lastModifiedBy>Prem Sagar</cp:lastModifiedBy>
  <cp:revision>22</cp:revision>
  <dcterms:created xsi:type="dcterms:W3CDTF">2024-03-21T08:35:33Z</dcterms:created>
  <dcterms:modified xsi:type="dcterms:W3CDTF">2024-03-29T02:56:11Z</dcterms:modified>
</cp:coreProperties>
</file>