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A7098-CE42-EC4A-A8B3-B40ABE44E81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9A02-8C8F-E044-9B7C-EDB31BA0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9A02-8C8F-E044-9B7C-EDB31BA0A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11CD-0E62-E747-A767-52AAF8C7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9836-7BD4-6F43-8343-9EAF858A1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F1AE6-442A-794E-BC6E-410B1B9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7926-1229-E942-B1EF-288FEDF9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16E5-D25C-304F-909E-603AA461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5CEA-B7AB-F342-B1DF-3E1A5851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023DB-602A-D04A-AEB2-52A9BFE6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2CCB-2A8D-664A-B62D-6C08E908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AA17-D2A4-9B4B-8FCF-5A503B20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6312-A087-8143-848A-0716C5CE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11A6-B695-2845-927F-A06F80743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5DC54-98A6-6A49-89F6-B44D46FA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529A-4531-B445-B65D-C5C0A669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D033-15EE-2445-9D28-A9B3ADD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5766-7C5E-E64C-BD80-5462E46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F2AE-3FE9-0046-8DDD-2FCD3450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2AED-D57D-464E-9402-6C7B548A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9BF4-FFD7-854D-A825-63CCFFFC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ED061-43DC-B243-A5D9-7B5A5579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AD8A-5030-C149-B584-1733A627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C253-AB88-9542-B0E5-6BAC4777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74FA-7F31-5B4C-BA17-955C47B2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986CA-0D9B-9F4D-9902-07EEED9D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A63D9-C567-EF48-9377-751DB88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7939-F488-FC4F-86D7-1032A48E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0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6B58-8642-2249-8017-83F661D0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C05E-6CD0-AD47-99D2-FBAF17370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61E3-FA51-B343-899E-E6AC31438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4F062-1751-AF44-92AA-E9925967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A473-85EC-224B-8B28-FF77FB4A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93B5-160C-0646-A168-DFB17B55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7B1C-8857-704A-AE5E-CBCE4DF9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79E15-E056-BD46-B9D0-9AB47D2C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AC4F9-2168-F140-8828-F95F1C87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E9EE1-91CE-AA44-8CDC-008A4EE31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0C0E1-ECD4-6948-B1C0-B59406013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4C5B2-0C7B-9247-A621-78C28574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09622-8E80-B648-B6B4-CF83EFE9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BCFF5-422C-1043-AD7D-8E52CB8F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7D5F-E922-474A-BFFA-8CFAAAF9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8EB8F-0450-3147-A8AB-E02FF74E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5692-AD02-3448-8B1F-47DF5BFE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F095D-5C1F-084B-88AE-E3982AD7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7F6A0-A714-6448-8E76-A60BAB5E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F45E8-AABC-0644-BE53-743CCF02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CE29-9FE7-9645-BD6C-55BCC1E8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C6F2-C6DC-6442-B4D1-44B628E6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EF05-02B9-2B43-8028-038BF43E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1075-B6F3-6A42-BC64-70AA3B6C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77B74-6FF3-7C47-8FEE-3D1210B3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5C79-AE34-5A4C-8107-C366F712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AB93A-2DB2-DA4B-8405-2B12046F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749D-C86B-7D4B-9412-597FEA03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1EECE-1DEB-D149-9689-CE29D7154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F5BEA-B3EC-4A4F-8171-05FB35D1D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9E7C2-0F4A-FE43-910A-F1F3DA5B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57F2-8EDC-D44B-ACAC-1C08CBF6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37A6C-4EC8-2C4E-BF7D-337FB23C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F3A44-B82F-CD43-9714-6365D206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130EE-A7CA-D74A-A083-0B3E2D03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7CCA-9A03-294F-8D10-3F7B6F5D5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5D12-B94F-DF48-8C2A-C280130F06B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D5F6-CDC5-DF42-B652-D0E97BB7F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B623-147C-8149-B0FF-8E1B43C9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B4DC-9B5A-294D-8A84-1AEFB537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3ABD-37BE-1F48-BCD1-EF2EC79E1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Team3: Viral </a:t>
            </a:r>
            <a:r>
              <a:rPr lang="en-US" dirty="0" err="1"/>
              <a:t>SpaceTime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BD77F-0A82-7045-B2F9-603BB7CE2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Leaders Jesper Madsen &amp; Ryan McMinds</a:t>
            </a:r>
          </a:p>
          <a:p>
            <a:r>
              <a:rPr lang="en-US" dirty="0"/>
              <a:t>Featuring Omkar </a:t>
            </a:r>
            <a:r>
              <a:rPr lang="en-US" dirty="0" err="1"/>
              <a:t>Dokur</a:t>
            </a:r>
            <a:r>
              <a:rPr lang="en-US" dirty="0"/>
              <a:t>, Jan </a:t>
            </a:r>
            <a:r>
              <a:rPr lang="en-US" dirty="0" err="1"/>
              <a:t>Dahrendorff</a:t>
            </a:r>
            <a:r>
              <a:rPr lang="en-US" dirty="0"/>
              <a:t>, Sofia Bhatia, Ann Mathew, Janelle </a:t>
            </a:r>
            <a:r>
              <a:rPr lang="en-US" dirty="0" err="1"/>
              <a:t>Donglasan</a:t>
            </a:r>
            <a:r>
              <a:rPr lang="en-US" dirty="0"/>
              <a:t>, Samuel Coleman</a:t>
            </a:r>
          </a:p>
        </p:txBody>
      </p:sp>
    </p:spTree>
    <p:extLst>
      <p:ext uri="{BB962C8B-B14F-4D97-AF65-F5344CB8AC3E}">
        <p14:creationId xmlns:p14="http://schemas.microsoft.com/office/powerpoint/2010/main" val="118225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D5E2-CC08-934E-9FD3-75DD054A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755"/>
            <a:ext cx="10515600" cy="734332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6B12-81C3-F24D-95E1-20873ED4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979714"/>
            <a:ext cx="10885714" cy="5197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Linking geospatial datasets with viral evolution rates</a:t>
            </a:r>
          </a:p>
          <a:p>
            <a:r>
              <a:rPr lang="en-US" dirty="0"/>
              <a:t>Sub-tasks</a:t>
            </a:r>
          </a:p>
          <a:p>
            <a:pPr lvl="1"/>
            <a:r>
              <a:rPr lang="en-US" dirty="0"/>
              <a:t>Download datasets/data wrangling</a:t>
            </a:r>
          </a:p>
          <a:p>
            <a:pPr lvl="2"/>
            <a:r>
              <a:rPr lang="en-US" dirty="0" err="1"/>
              <a:t>NextStrain</a:t>
            </a:r>
            <a:r>
              <a:rPr lang="en-US" dirty="0"/>
              <a:t> phylogenies, other phylogenetic datasets</a:t>
            </a:r>
          </a:p>
          <a:p>
            <a:pPr lvl="2"/>
            <a:r>
              <a:rPr lang="en-US" dirty="0"/>
              <a:t>Population density</a:t>
            </a:r>
          </a:p>
          <a:p>
            <a:pPr lvl="2"/>
            <a:r>
              <a:rPr lang="en-US" dirty="0"/>
              <a:t>Weather patterns</a:t>
            </a:r>
          </a:p>
          <a:p>
            <a:pPr lvl="1"/>
            <a:r>
              <a:rPr lang="en-US" dirty="0"/>
              <a:t>Statistical model/algorithm</a:t>
            </a:r>
          </a:p>
          <a:p>
            <a:pPr lvl="2"/>
            <a:r>
              <a:rPr lang="en-US" dirty="0"/>
              <a:t>Inferring geographic locations of ancestral sequences</a:t>
            </a:r>
          </a:p>
          <a:p>
            <a:pPr lvl="2"/>
            <a:r>
              <a:rPr lang="en-US" dirty="0"/>
              <a:t>Linking geospatial information with evolution rates</a:t>
            </a:r>
          </a:p>
          <a:p>
            <a:pPr lvl="1"/>
            <a:r>
              <a:rPr lang="en-US" dirty="0"/>
              <a:t>Data visualization</a:t>
            </a:r>
          </a:p>
          <a:p>
            <a:pPr lvl="2"/>
            <a:r>
              <a:rPr lang="en-US" dirty="0"/>
              <a:t>Maps</a:t>
            </a:r>
          </a:p>
          <a:p>
            <a:pPr lvl="2"/>
            <a:r>
              <a:rPr lang="en-US" dirty="0"/>
              <a:t>Correlations</a:t>
            </a:r>
          </a:p>
          <a:p>
            <a:pPr lvl="1"/>
            <a:r>
              <a:rPr lang="en-US" dirty="0"/>
              <a:t>Web interface for user exploration of datasets and for data visualization</a:t>
            </a:r>
          </a:p>
          <a:p>
            <a:pPr lvl="2"/>
            <a:r>
              <a:rPr lang="en-US" dirty="0"/>
              <a:t>Allowing choice of global datasets vs local/US dataset, non sars-cov-2 datasets</a:t>
            </a:r>
          </a:p>
          <a:p>
            <a:pPr lvl="2"/>
            <a:r>
              <a:rPr lang="en-US" dirty="0"/>
              <a:t>Shiny Leaflet app for map exploration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105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Team3: Viral SpaceTime</vt:lpstr>
      <vt:lpstr>Project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Team3: Viral SpaceTime</dc:title>
  <dc:creator>Ryan McMinds</dc:creator>
  <cp:lastModifiedBy>Ryan McMinds</cp:lastModifiedBy>
  <cp:revision>1</cp:revision>
  <dcterms:created xsi:type="dcterms:W3CDTF">2021-02-24T15:54:18Z</dcterms:created>
  <dcterms:modified xsi:type="dcterms:W3CDTF">2021-02-24T18:37:27Z</dcterms:modified>
</cp:coreProperties>
</file>