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7199D-43D3-44CE-B67C-BE45ADD81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DDE79B6-9E31-B865-AD2D-E88FFCD2F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AC73919-341C-6CE3-0C67-5CEAC28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C0FF8A-7884-DA4C-72F4-C7AE2F41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CFE939-7A9D-DE87-5E76-67D6369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30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98BF-9C79-A7CA-ED94-8E13DB2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F2DE42E-3028-5FF1-D5A4-A32E11D1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B7C3016-2D76-6DEB-2EA3-C7D7D21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8F015D9-7A5D-E38B-DFDE-DEC86428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9B3DED-3B0C-87EB-761C-3F73BBF2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68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8B262C1-F6C8-C7F5-0F3B-D5656494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1C29420-1086-AE00-1C2C-095F0DD2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3D625B5-D87E-F701-5244-763ACF37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693F08-9AA0-E2E9-21F2-343BF6A0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FC90054-975B-7BC4-FD74-4E9F919D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7AB3D-2D68-618F-3577-6F23987F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7C241E-FE92-4EAB-2D28-455F6E0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45B3F30-B6FF-EF3D-2079-C78F0CC4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E3FAA54-A2E2-989A-FCD4-B17A13D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257CD7-58D6-A720-3C55-5ACF0303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0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68101-1DE3-4450-12BF-D5538CB8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C926D8-466B-62FC-9D4A-907A869A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31AE558-A566-7E28-3A92-0001FAA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CEDB8EA-1F22-5B27-B3C2-4755A96F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420C065-7734-5B0A-AD59-0CA9C94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3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28B7-C22E-26DE-A688-C6D90F3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B70DA8-8624-17B1-79CC-D37FEF49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0DF615E-8E8A-33C7-85C7-8752C879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6EC65EF-3D6F-3295-A2C1-F36D9E09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B54D1CF-1DF2-1281-E3DC-4F98C022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980FFF9-3B2E-07DE-1A00-88F88D42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7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BB51A-C452-F551-8F7C-AEAA3138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8E1B84E-1575-9A42-AFE8-EF426359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39EAF13-34CF-A182-A48A-C325F280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23304E2-6DF3-023A-3867-A414F0B9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F248D73-47D2-C0FA-2CC7-2096CEEA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4655D8B-FF88-5590-B55D-ACE2D58F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753FAB9-0221-E06B-0AB5-82DE048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D5B0986-B8B3-6A02-E94E-5AF31344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7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61D97-1B7B-C8AE-8AF2-D03580FA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E12A1B0-04DF-35CD-1EA9-CCFE1606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ADBBAC3-1396-7058-6F23-757D6824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87DE088-7626-C134-00E7-A65FF14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9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9926F83-7DD1-6248-B04F-BE8C003F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2440382-FDEC-B01B-55B7-5ACC5E5E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4CD1A3E-95E7-7C63-70FB-4C99E5CD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76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5453-1F49-C0AD-E3F5-11AC5210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E834DC-7B4D-DB58-536D-A22120C8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AE2219-6475-ADDF-5642-89B45D1D1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02EB177-5F31-2924-1553-30A163CC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648B5F6-20E9-23E3-D617-DA2CCD66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BFE090A-9143-F3ED-CA85-23199542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211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49310-D8B0-473D-671C-01B36B9E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3C9F2CDE-9173-26F6-5E44-36C1DFCF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89FE738-403A-464F-3089-98812A06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DDD4280-0B83-2A85-777B-8593E30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02801D1-92A3-8970-866B-26CB66EA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57560CA-BCB8-319B-D379-AE757974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14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A9666DC-271E-30AF-1FA1-2F97708F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92805C-DD57-DFF2-D96A-94DB4F63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0EFA5E-B9F4-DABB-955A-C7A7B4783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3532-47C7-4A24-91E8-E497C9E727EF}" type="datetimeFigureOut">
              <a:rPr lang="uk-UA" smtClean="0"/>
              <a:t>21.01.2025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6D2DC0B-F3FC-9CAC-9A9C-89E076D98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C91D87-9DFE-C702-B598-DF94B05CC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A683-61A0-44AF-BCA0-F37F123FC06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99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58CB-10B5-1D1F-AB64-CD72C4F8E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8" y="-1620837"/>
            <a:ext cx="9144000" cy="2387600"/>
          </a:xfrm>
        </p:spPr>
        <p:txBody>
          <a:bodyPr>
            <a:normAutofit/>
          </a:bodyPr>
          <a:lstStyle/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Морські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Глибини"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96D1073-60F8-4CF9-94DF-FC281AC7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447" y="2046514"/>
            <a:ext cx="10154194" cy="4454435"/>
          </a:xfrm>
        </p:spPr>
        <p:txBody>
          <a:bodyPr>
            <a:noAutofit/>
          </a:bodyPr>
          <a:lstStyle/>
          <a:p>
            <a:pPr algn="l"/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Ласкаво просимо до захопливого світу нашої гри "Морські Глибини"! У цьому пригодницькому екшені з елементами головоломки ви опиняєтеся на дні 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океану,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де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ви, як остання людина,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мусите знайти вихід із затопленого міста, подорожуючи крізь підводні коридори та розкриваючи таємниці забутого світу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Озброєні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лише своїм розумом, кмітливістю та унікальними пристроями для глибоководних досліджень, які ви знайдете у руїнах, вам доведеться вирушити у небезпечний квест. Затоплене місто — це постійно змінюваний лабіринт, де кожна зона пов’язана з унікальними біомами: від світлих коралових рифів до темних, смертельно небезпечних западин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Вам доведеться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розгадувати </a:t>
            </a:r>
            <a:r>
              <a:rPr lang="uk-U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загадки, остерігатися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морських мешканців і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приймати важливі рішення, які вплинуть на подальше майбутнє океану. </a:t>
            </a:r>
          </a:p>
        </p:txBody>
      </p:sp>
    </p:spTree>
    <p:extLst>
      <p:ext uri="{BB962C8B-B14F-4D97-AF65-F5344CB8AC3E}">
        <p14:creationId xmlns:p14="http://schemas.microsoft.com/office/powerpoint/2010/main" val="4212055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"Морські Глибини"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"Морські Глибини"</dc:title>
  <dc:creator>Софія Мельнічук</dc:creator>
  <cp:lastModifiedBy>Користувач</cp:lastModifiedBy>
  <cp:revision>5</cp:revision>
  <dcterms:created xsi:type="dcterms:W3CDTF">2025-01-20T23:00:57Z</dcterms:created>
  <dcterms:modified xsi:type="dcterms:W3CDTF">2025-01-20T23:18:11Z</dcterms:modified>
</cp:coreProperties>
</file>