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6/5/2025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F0031-8299-81C9-93DF-68207F4602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Chocolate Sales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649987-E3F5-9161-A2E0-8220D5F353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3"/>
            <a:ext cx="8637072" cy="213217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Business insights</a:t>
            </a:r>
          </a:p>
          <a:p>
            <a:r>
              <a:rPr lang="en-US" dirty="0"/>
              <a:t>Sofia parveen </a:t>
            </a:r>
          </a:p>
          <a:p>
            <a:r>
              <a:rPr lang="en-US" dirty="0"/>
              <a:t>Data analyst intern</a:t>
            </a:r>
          </a:p>
          <a:p>
            <a:r>
              <a:rPr lang="en-US" dirty="0"/>
              <a:t>Elevate labs</a:t>
            </a:r>
          </a:p>
          <a:p>
            <a:r>
              <a:rPr lang="en-US" dirty="0"/>
              <a:t>Task 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8682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ADBDD-54C8-2DA2-166E-5B2156F95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Performing Products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C577B-8B1E-C4DB-CA9D-1A08E73E0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January 2022 – 99% Dark and Pure – 8.02%</a:t>
            </a:r>
          </a:p>
          <a:p>
            <a:r>
              <a:rPr lang="en-US" dirty="0"/>
              <a:t>February 2022 – Peanut Butter Cubes – 9.23%</a:t>
            </a:r>
          </a:p>
          <a:p>
            <a:r>
              <a:rPr lang="en-US" dirty="0"/>
              <a:t>March 2022 – Smooth Silky Salty – 9.87%</a:t>
            </a:r>
          </a:p>
          <a:p>
            <a:r>
              <a:rPr lang="en-US" dirty="0"/>
              <a:t>April 2022 – Raspberry Choco – 9.41%</a:t>
            </a:r>
          </a:p>
          <a:p>
            <a:r>
              <a:rPr lang="en-US" dirty="0"/>
              <a:t>May 2022 – Smooth Silky Salty – 9.56%</a:t>
            </a:r>
          </a:p>
          <a:p>
            <a:r>
              <a:rPr lang="en-US" dirty="0"/>
              <a:t>June 2022 – Fruit and Nut Bars – 10.13%</a:t>
            </a:r>
          </a:p>
          <a:p>
            <a:r>
              <a:rPr lang="en-US" dirty="0"/>
              <a:t>July 2022 – Organic Choco Syrup – 11.73%</a:t>
            </a:r>
          </a:p>
          <a:p>
            <a:r>
              <a:rPr lang="en-US" dirty="0"/>
              <a:t>August 2022 – 85% Dark Bars – 13.08%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3201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E9B46-6C80-BD49-8326-225898AEB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Performing Salesman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F81F0-68E6-F389-57D6-B271E8D07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January 2022 – Kaine Padley - $66,192</a:t>
            </a:r>
          </a:p>
          <a:p>
            <a:r>
              <a:rPr lang="en-US" dirty="0"/>
              <a:t>February 2022 – Beverie Moffet - $ 65,135</a:t>
            </a:r>
          </a:p>
          <a:p>
            <a:r>
              <a:rPr lang="en-US" dirty="0"/>
              <a:t>March 2022 – Kelci Walkden - $68,159</a:t>
            </a:r>
          </a:p>
          <a:p>
            <a:r>
              <a:rPr lang="en-US" dirty="0"/>
              <a:t>April 2022 – Ches Bonnell - $ 53,753</a:t>
            </a:r>
          </a:p>
          <a:p>
            <a:r>
              <a:rPr lang="en-US" dirty="0"/>
              <a:t>May 2022 – Brien Boise - $75,390</a:t>
            </a:r>
          </a:p>
          <a:p>
            <a:r>
              <a:rPr lang="en-US" dirty="0"/>
              <a:t>June 2022 – Van Tuxwell - $ 81,326</a:t>
            </a:r>
          </a:p>
          <a:p>
            <a:r>
              <a:rPr lang="en-US" dirty="0"/>
              <a:t>July 2022 – Oby Sorrel - $ 54,600</a:t>
            </a:r>
          </a:p>
          <a:p>
            <a:r>
              <a:rPr lang="en-US" dirty="0"/>
              <a:t>August 2022 – Gunar Cockshoot - $ 69,251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94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1AB8C-85E0-20FE-F956-5FED654C8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Quarterly insights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4E734-AC4C-90F0-4D75-B1C249529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Quarter 1: </a:t>
            </a:r>
          </a:p>
          <a:p>
            <a:r>
              <a:rPr lang="en-US" b="1" dirty="0"/>
              <a:t>Total Sales: </a:t>
            </a:r>
            <a:r>
              <a:rPr lang="en-US" dirty="0"/>
              <a:t>$ 2.34 M</a:t>
            </a:r>
            <a:endParaRPr lang="en-US" b="1" dirty="0"/>
          </a:p>
          <a:p>
            <a:r>
              <a:rPr lang="en-US" b="1" dirty="0"/>
              <a:t>Total Boxes Shipped:  </a:t>
            </a:r>
            <a:r>
              <a:rPr lang="en-US" dirty="0"/>
              <a:t>65,000</a:t>
            </a:r>
            <a:endParaRPr lang="en-US" b="1" dirty="0"/>
          </a:p>
          <a:p>
            <a:r>
              <a:rPr lang="en-US" b="1" dirty="0"/>
              <a:t>Top Performing Product: </a:t>
            </a:r>
            <a:r>
              <a:rPr lang="en-US" dirty="0"/>
              <a:t>Peanut Butter Cubes - $ 161,329</a:t>
            </a:r>
          </a:p>
          <a:p>
            <a:r>
              <a:rPr lang="en-US" b="1" dirty="0"/>
              <a:t>Highest Sales: </a:t>
            </a:r>
            <a:r>
              <a:rPr lang="en-US" dirty="0"/>
              <a:t>January 2022 - $ 896,105</a:t>
            </a:r>
          </a:p>
          <a:p>
            <a:r>
              <a:rPr lang="en-US" b="1" dirty="0"/>
              <a:t>Highest no. of. boxes shipped: </a:t>
            </a:r>
            <a:r>
              <a:rPr lang="en-US" dirty="0"/>
              <a:t>January 2022 – 27,535</a:t>
            </a:r>
          </a:p>
          <a:p>
            <a:r>
              <a:rPr lang="en-US" b="1" dirty="0"/>
              <a:t>Top Salesperson: </a:t>
            </a:r>
            <a:r>
              <a:rPr lang="en-US" dirty="0"/>
              <a:t>Madeleine Upcott - $ 139,384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95252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77E53-1573-F9F8-76FB-B0249E78D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Quarterly Insights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C934E-2B4A-F830-5FC4-C7F57CD56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Quarter 2:  </a:t>
            </a:r>
          </a:p>
          <a:p>
            <a:r>
              <a:rPr lang="en-US" b="1" dirty="0"/>
              <a:t>Total Sales: </a:t>
            </a:r>
            <a:r>
              <a:rPr lang="en-US" dirty="0"/>
              <a:t>$ 2.29 M</a:t>
            </a:r>
            <a:endParaRPr lang="en-US" b="1" dirty="0"/>
          </a:p>
          <a:p>
            <a:r>
              <a:rPr lang="en-US" b="1" dirty="0"/>
              <a:t>Total Boxes Shipped: </a:t>
            </a:r>
            <a:r>
              <a:rPr lang="en-US" dirty="0"/>
              <a:t>69,000</a:t>
            </a:r>
            <a:endParaRPr lang="en-US" b="1" dirty="0"/>
          </a:p>
          <a:p>
            <a:r>
              <a:rPr lang="en-US" b="1" dirty="0"/>
              <a:t>Top Performing Product: </a:t>
            </a:r>
            <a:r>
              <a:rPr lang="en-US" dirty="0"/>
              <a:t>Orange Choco – $ 153,503</a:t>
            </a:r>
          </a:p>
          <a:p>
            <a:r>
              <a:rPr lang="en-US" b="1" dirty="0"/>
              <a:t>Highest Sales: </a:t>
            </a:r>
            <a:r>
              <a:rPr lang="en-US" dirty="0"/>
              <a:t>January 2022 - $ 865,144</a:t>
            </a:r>
          </a:p>
          <a:p>
            <a:r>
              <a:rPr lang="en-US" b="1" dirty="0"/>
              <a:t>Highest no. of. boxes shipped: </a:t>
            </a:r>
            <a:r>
              <a:rPr lang="en-US" dirty="0"/>
              <a:t>January 2022 – 26,260</a:t>
            </a:r>
          </a:p>
          <a:p>
            <a:r>
              <a:rPr lang="en-US" b="1" dirty="0"/>
              <a:t>Top Salesperson: </a:t>
            </a:r>
            <a:r>
              <a:rPr lang="en-US" dirty="0"/>
              <a:t>Van Tuxwell - $ 160,979</a:t>
            </a:r>
            <a:endParaRPr lang="en-US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8975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76AC5-B3BA-F4F9-FA2D-D4AD4ECF2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Quarterly insights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093D6-EDDF-8652-260C-790FCB4FA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Quarter 3:  </a:t>
            </a:r>
          </a:p>
          <a:p>
            <a:r>
              <a:rPr lang="en-US" b="1" dirty="0"/>
              <a:t>Total Sales: </a:t>
            </a:r>
            <a:r>
              <a:rPr lang="en-US" dirty="0"/>
              <a:t>$ 1.55 M</a:t>
            </a:r>
            <a:endParaRPr lang="en-US" b="1" dirty="0"/>
          </a:p>
          <a:p>
            <a:r>
              <a:rPr lang="en-US" b="1" dirty="0"/>
              <a:t>Total Boxes Shipped: </a:t>
            </a:r>
            <a:r>
              <a:rPr lang="en-US" dirty="0"/>
              <a:t>43,000</a:t>
            </a:r>
            <a:endParaRPr lang="en-US" b="1" dirty="0"/>
          </a:p>
          <a:p>
            <a:r>
              <a:rPr lang="en-US" b="1" dirty="0"/>
              <a:t>Top Performing Product: </a:t>
            </a:r>
            <a:r>
              <a:rPr lang="en-US" dirty="0"/>
              <a:t>White Chocolate – $ 126,952</a:t>
            </a:r>
          </a:p>
          <a:p>
            <a:r>
              <a:rPr lang="en-US" b="1" dirty="0"/>
              <a:t>Highest Sales: </a:t>
            </a:r>
            <a:r>
              <a:rPr lang="en-US" dirty="0"/>
              <a:t>January 2022 - $ 803,425</a:t>
            </a:r>
          </a:p>
          <a:p>
            <a:r>
              <a:rPr lang="en-US" b="1" dirty="0"/>
              <a:t>Highest no. of. boxes shipped: </a:t>
            </a:r>
            <a:r>
              <a:rPr lang="en-US" dirty="0"/>
              <a:t>January 2022 – 22,876</a:t>
            </a:r>
          </a:p>
          <a:p>
            <a:r>
              <a:rPr lang="en-US" b="1" dirty="0"/>
              <a:t>Top Salesperson: </a:t>
            </a:r>
            <a:r>
              <a:rPr lang="en-US" dirty="0"/>
              <a:t>Madeleine Upcott - $ 101,164</a:t>
            </a:r>
            <a:endParaRPr lang="en-US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9985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CCFE7-4A29-15D7-AD60-C3B733534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Insights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A1851-B8F1-A292-6F9E-568D83861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3745970"/>
          </a:xfrm>
        </p:spPr>
        <p:txBody>
          <a:bodyPr>
            <a:normAutofit/>
          </a:bodyPr>
          <a:lstStyle/>
          <a:p>
            <a:r>
              <a:rPr lang="en-US" dirty="0"/>
              <a:t>At $ 896,105, January 2022 had the highest Total Sales and was 32.94% higher than April 2022, which had the lowest Total Sales at $ 674,051.﻿﻿ ﻿﻿ </a:t>
            </a:r>
          </a:p>
          <a:p>
            <a:r>
              <a:rPr lang="en-US" dirty="0"/>
              <a:t>﻿﻿Total Sales and Total Boxes Shipped are positively correlated with each other.﻿﻿ ﻿﻿ ﻿﻿</a:t>
            </a:r>
          </a:p>
          <a:p>
            <a:r>
              <a:rPr lang="en-US" dirty="0"/>
              <a:t>January 2022 accounted for 14.49% of Total Sales.﻿﻿ ﻿﻿ ﻿﻿Total Sales and total boxes shipped diverged the most in January 2022, when Total Sales were $ 868,570 higher than total boxes shipped.﻿﻿ ﻿﻿Salesman ﻿﻿Ches Bonnell in Product Choco Coated Almonds made up 2.72% of Total Sales.  Across all 22 products, Total Sales ranged from $ 211,610 to $ 349,692.﻿﻿ ﻿﻿ ﻿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7970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C2440-EF3D-D6AC-6329-8032E77A9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Insights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322A3-46F2-2302-D37B-28070584E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﻿At 9,792, 50% Dark Bites had the highest boxes shipped and were 18.83% higher than White Choc, which had the lowest boxes shipped at 8,240.﻿﻿ ﻿﻿ ﻿﻿50% Dark Bites accounted for 22.30% of total boxes shipped.﻿﻿ ﻿﻿ ﻿﻿</a:t>
            </a:r>
          </a:p>
          <a:p>
            <a:r>
              <a:rPr lang="en-US" dirty="0"/>
              <a:t>Total Sales and total boxes shipped diverged the most when the Product was Smooth Silky Salty, when Total Sales were $ 340,882 higher than total boxes shipped.﻿﻿ ﻿﻿ ﻿﻿Across all 5 salespersons, total boxes shipped ranged from 7,279 to 8,702, and Total Sales ranged from $ 311,710 to $ 320,901.﻿﻿ ﻿﻿ ﻿﻿﻿ ﻿﻿ ﻿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744961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58</TotalTime>
  <Words>528</Words>
  <Application>Microsoft Office PowerPoint</Application>
  <PresentationFormat>Widescreen</PresentationFormat>
  <Paragraphs>55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Gallery</vt:lpstr>
      <vt:lpstr>Chocolate Sales </vt:lpstr>
      <vt:lpstr>Top Performing Products</vt:lpstr>
      <vt:lpstr>Top Performing Salesman </vt:lpstr>
      <vt:lpstr>Quarterly insights</vt:lpstr>
      <vt:lpstr>Quarterly Insights</vt:lpstr>
      <vt:lpstr>Quarterly insights</vt:lpstr>
      <vt:lpstr>Insights</vt:lpstr>
      <vt:lpstr>Insights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Parveen Sofia</dc:creator>
  <cp:lastModifiedBy>Parveen Sofia</cp:lastModifiedBy>
  <cp:revision>1</cp:revision>
  <dcterms:created xsi:type="dcterms:W3CDTF">2025-06-05T14:04:21Z</dcterms:created>
  <dcterms:modified xsi:type="dcterms:W3CDTF">2025-06-05T15:03:02Z</dcterms:modified>
</cp:coreProperties>
</file>