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4F36E-C6F4-44D3-9E3F-EE1F9FDC0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C3977E-4139-412F-B041-2FEEB6305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62C12F-9BE3-4688-B9CC-D6C7D1AB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E4064-CE6E-486D-B8C6-93E2DB47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FA58DC-8DBB-441D-8886-11DE4D2E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60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CC040-05ED-4A22-BFDA-B4098DD4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7AA3DB-3189-4DA0-872F-4AD2E2BCA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D1F858-2600-4481-BEA0-2A09CF52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43DA9-4C00-4798-B364-CAA4DF4B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94DB1-87C1-4F76-AE5A-0C42E126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51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0FFE9B-AE6B-4BA6-94EF-6B068741A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DAF8F3-CDD2-4523-8CEA-C454B7F8B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2E8DC-7386-49F5-A673-9C2F4FA8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E63F4-7F64-4A97-BA29-DD5FCA24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8DED4-3768-45F8-AAE6-D2B0FD53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55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93487-89EF-4FD6-89D4-3ED488B3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9AD902-A3C5-4E5E-BAC7-675D3393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0F6B7-0AA4-4A4B-B027-EFBD4835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2C455-A7D9-40C9-AEFC-7C452E7A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92E1D-A888-40FC-A3FD-A27996AA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50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A61A6-33D7-4716-BADB-DF7BB81E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93D13-99A8-4480-9228-89D24E7F4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9F5C9-C93A-4B5E-B001-1E39ABA4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E6B7B-3969-4AC9-AD3F-DF5604EB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8F8E7-72E7-4F76-B07F-1719E955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89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75C4B-D1F1-4A32-AEC9-2D12AC1F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AD634-B3AC-4C80-A9C7-A9FDE59F6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C93D25-873C-4D20-8076-A3D814E56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063F0C-9BDA-4DF6-B6F5-8828FE48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B0D26-EF2D-4ACF-BCDA-21D1D47C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2E8D3F-BE9D-4EFF-9B8B-9213D192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97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20618-B881-4545-A9B4-02FC4A1D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872AC0-3C4D-460C-8BD0-22B4F94B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C2DB10-CB5D-4FDF-9A6E-D4D3D2880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DE3717-5087-44F3-80F0-84D4ECD12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FF5CE-8A0F-4573-9706-5537EB7A9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A8BFE9-798E-47B3-848C-C9437E31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C26C7E-8A61-40A9-9A71-19A39755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A6F509-641D-409E-B391-8F48C73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05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6DB14-1C22-4ADF-BD1E-12C62BD5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E2EFDA-6761-4187-80EB-EB2BA45A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D4C9012-DE45-4A9F-8554-9521AC7A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D48473-60E1-46BB-890E-09341135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51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A4873E-C628-49EC-A8A5-3DAD3392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B58AF5-5B0A-4BA5-9678-25FE4D2D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955F6-42B6-4AE4-B27C-6F3F718C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22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46AED-E733-42F7-AFDB-D30F1C61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4CF68A-A1B7-4F43-947F-F457CA44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7A3051-8400-4953-B2D5-9EB224DD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9213FA-E696-41B6-8844-CA4EEDC6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EDBA6F-A82B-4A7E-8303-2AAC7E6C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F917C-1769-441D-9FEF-5763B161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24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2CE0F-2B8A-45F9-A765-3855E3CC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7340C7-C288-4F61-B122-A2B80D98FB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987F2B-4B45-4502-A5F1-35E29C24F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619EA-90AB-44F2-80D7-CC5B52A5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FEEF41-6BB5-423C-9F62-8943BC61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612262-9CBA-42A6-ABFB-EB5B04B5B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52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3B634AA-7FA3-4E4B-A3E9-E7EE5528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E3172-3637-4864-883B-EC8F50E8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82830-A5E9-43C0-8A3E-E2A255011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D16F-4E24-470E-85AD-96A7A23D21F2}" type="datetimeFigureOut">
              <a:rPr lang="es-ES" smtClean="0"/>
              <a:t>26/05/2021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231732-E423-40FB-B45C-7E897FC8B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D7080-E033-4D2B-ACD6-F9B7B1C21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F84B-7B9B-45AC-BAC2-AC2BFBBB1E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11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E8516-B1A0-4534-AEC9-3951DC586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Transporte</a:t>
            </a:r>
          </a:p>
        </p:txBody>
      </p:sp>
    </p:spTree>
    <p:extLst>
      <p:ext uri="{BB962C8B-B14F-4D97-AF65-F5344CB8AC3E}">
        <p14:creationId xmlns:p14="http://schemas.microsoft.com/office/powerpoint/2010/main" val="214600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94701-043C-4AFF-AB28-A302D4B7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Transporte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D3E5B0-F005-48F4-9E9A-1AACEB8AE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609"/>
            <a:ext cx="10515600" cy="4189370"/>
          </a:xfrm>
        </p:spPr>
      </p:pic>
    </p:spTree>
    <p:extLst>
      <p:ext uri="{BB962C8B-B14F-4D97-AF65-F5344CB8AC3E}">
        <p14:creationId xmlns:p14="http://schemas.microsoft.com/office/powerpoint/2010/main" val="263314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73415-BC6C-4D7C-A42A-409EE3D2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Transporte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0101D8-D615-41EF-B429-B04B47144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Planteamiento</a:t>
            </a:r>
          </a:p>
          <a:p>
            <a:endParaRPr lang="es-ES" dirty="0"/>
          </a:p>
          <a:p>
            <a:r>
              <a:rPr lang="es-ES" dirty="0"/>
              <a:t>Se disponen n puntos de oferta o factorías con una producción determinada y m puntos de demanda o mercados de demanda determinada</a:t>
            </a:r>
          </a:p>
          <a:p>
            <a:r>
              <a:rPr lang="es-ES" dirty="0"/>
              <a:t>Además se dispone como dato de una matriz de precios de forma que C i j es el precio de envío por unidad desde la factoría F i al mercado M j</a:t>
            </a:r>
          </a:p>
          <a:p>
            <a:r>
              <a:rPr lang="es-ES" dirty="0"/>
              <a:t>El objetivo es calcular una nueva matriz de forma que X i j sea el número de unidades que se envían de la factoría F i al mercado M j.</a:t>
            </a:r>
          </a:p>
        </p:txBody>
      </p:sp>
    </p:spTree>
    <p:extLst>
      <p:ext uri="{BB962C8B-B14F-4D97-AF65-F5344CB8AC3E}">
        <p14:creationId xmlns:p14="http://schemas.microsoft.com/office/powerpoint/2010/main" val="140240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4ADDC-9065-48CB-AC7A-FDB6CEEF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Transporte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0420A-DFB4-4539-952A-1AAE916E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  <a:p>
            <a:pPr lvl="1"/>
            <a:r>
              <a:rPr lang="es-ES" dirty="0"/>
              <a:t>Minimizar el precio total a pagar por el transporte, C T, se determinará por la suma de los productos del precio de cada unidad por el coste de envío por unidad de cada fábrica a cada mercado.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A23D33-4651-4C30-A202-F802B59D5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90" y="3286125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4F338-953E-410A-A515-ABA39F67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Transporte – Esquina Noroeste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8703A1C-580F-48E5-B6A0-2FA160CA7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63" y="2021841"/>
            <a:ext cx="9047250" cy="3565366"/>
          </a:xfrm>
        </p:spPr>
      </p:pic>
    </p:spTree>
    <p:extLst>
      <p:ext uri="{BB962C8B-B14F-4D97-AF65-F5344CB8AC3E}">
        <p14:creationId xmlns:p14="http://schemas.microsoft.com/office/powerpoint/2010/main" val="22879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C9401-ED99-441E-A195-303DD53A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Transporte – Esquina Noroeste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16037-4B82-4BF4-A42A-AB1508DC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/>
              <a:t>VER “Transporte 2021.xlsx”</a:t>
            </a:r>
          </a:p>
        </p:txBody>
      </p:sp>
    </p:spTree>
    <p:extLst>
      <p:ext uri="{BB962C8B-B14F-4D97-AF65-F5344CB8AC3E}">
        <p14:creationId xmlns:p14="http://schemas.microsoft.com/office/powerpoint/2010/main" val="18158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146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Transporte</vt:lpstr>
      <vt:lpstr>Transporte</vt:lpstr>
      <vt:lpstr>Transporte</vt:lpstr>
      <vt:lpstr>Transporte</vt:lpstr>
      <vt:lpstr>Transporte – Esquina Noroeste</vt:lpstr>
      <vt:lpstr>Transporte – Esquina Noroeste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</dc:title>
  <dc:creator>Andres Gerosa</dc:creator>
  <cp:lastModifiedBy>Andres Gerosa</cp:lastModifiedBy>
  <cp:revision>6</cp:revision>
  <dcterms:created xsi:type="dcterms:W3CDTF">2021-05-21T00:24:05Z</dcterms:created>
  <dcterms:modified xsi:type="dcterms:W3CDTF">2021-05-26T04:00:07Z</dcterms:modified>
</cp:coreProperties>
</file>