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7"/>
  </p:notesMasterIdLst>
  <p:sldIdLst>
    <p:sldId id="256" r:id="rId2"/>
    <p:sldId id="261" r:id="rId3"/>
    <p:sldId id="271" r:id="rId4"/>
    <p:sldId id="263" r:id="rId5"/>
    <p:sldId id="258" r:id="rId6"/>
    <p:sldId id="266" r:id="rId7"/>
    <p:sldId id="305" r:id="rId8"/>
    <p:sldId id="306" r:id="rId9"/>
    <p:sldId id="311" r:id="rId10"/>
    <p:sldId id="310" r:id="rId11"/>
    <p:sldId id="312" r:id="rId12"/>
    <p:sldId id="308" r:id="rId13"/>
    <p:sldId id="273" r:id="rId14"/>
    <p:sldId id="270" r:id="rId15"/>
    <p:sldId id="268" r:id="rId16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Nunito Sans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E5BBE4-87A5-4620-84F8-5E2A4A87E641}">
  <a:tblStyle styleId="{CDE5BBE4-87A5-4620-84F8-5E2A4A87E6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8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 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solidFill>
                <a:schemeClr val="tx2">
                  <a:lumMod val="9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1571-4F6F-B668-D4F85C847CF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1571-4F6F-B668-D4F85C847CF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1571-4F6F-B668-D4F85C847CFD}"/>
              </c:ext>
            </c:extLst>
          </c:dPt>
          <c:dPt>
            <c:idx val="3"/>
            <c:bubble3D val="0"/>
            <c:spPr>
              <a:solidFill>
                <a:schemeClr val="tx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571-4F6F-B668-D4F85C847CF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1571-4F6F-B668-D4F85C847CF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571-4F6F-B668-D4F85C847CF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571-4F6F-B668-D4F85C847CF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1571-4F6F-B668-D4F85C847CFD}"/>
              </c:ext>
            </c:extLst>
          </c:dPt>
          <c:dLbls>
            <c:dLbl>
              <c:idx val="1"/>
              <c:layout>
                <c:manualLayout>
                  <c:x val="-0.10833333333333334"/>
                  <c:y val="-6.5625000000000058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571-4F6F-B668-D4F85C847CFD}"/>
                </c:ext>
              </c:extLst>
            </c:dLbl>
            <c:dLbl>
              <c:idx val="2"/>
              <c:layout>
                <c:manualLayout>
                  <c:x val="-0.12291666666666669"/>
                  <c:y val="-0.1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571-4F6F-B668-D4F85C847CFD}"/>
                </c:ext>
              </c:extLst>
            </c:dLbl>
            <c:dLbl>
              <c:idx val="3"/>
              <c:layout>
                <c:manualLayout>
                  <c:x val="-0.11666666666666668"/>
                  <c:y val="-0.1343750000000000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571-4F6F-B668-D4F85C847CFD}"/>
                </c:ext>
              </c:extLst>
            </c:dLbl>
            <c:dLbl>
              <c:idx val="4"/>
              <c:layout>
                <c:manualLayout>
                  <c:x val="-8.9583333333333334E-2"/>
                  <c:y val="-0.17812500000000001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571-4F6F-B668-D4F85C847CFD}"/>
                </c:ext>
              </c:extLst>
            </c:dLbl>
            <c:dLbl>
              <c:idx val="5"/>
              <c:layout>
                <c:manualLayout>
                  <c:x val="-4.1666666666666706E-2"/>
                  <c:y val="-0.2124999999999999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571-4F6F-B668-D4F85C847CFD}"/>
                </c:ext>
              </c:extLst>
            </c:dLbl>
            <c:dLbl>
              <c:idx val="6"/>
              <c:layout>
                <c:manualLayout>
                  <c:x val="4.1666666666666664E-2"/>
                  <c:y val="-0.2062499999999999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571-4F6F-B668-D4F85C847CFD}"/>
                </c:ext>
              </c:extLst>
            </c:dLbl>
            <c:dLbl>
              <c:idx val="7"/>
              <c:layout>
                <c:manualLayout>
                  <c:x val="0.10416666666666659"/>
                  <c:y val="-0.1812499999999999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571-4F6F-B668-D4F85C847CFD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Montserrat" panose="00000500000000000000" pitchFamily="2" charset="0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Hoja1!$A$2:$A$9</c:f>
              <c:strCache>
                <c:ptCount val="8"/>
                <c:pt idx="0">
                  <c:v>PIJAMA</c:v>
                </c:pt>
                <c:pt idx="1">
                  <c:v>BATA</c:v>
                </c:pt>
                <c:pt idx="2">
                  <c:v>FILIPINA</c:v>
                </c:pt>
                <c:pt idx="3">
                  <c:v>OVEROL</c:v>
                </c:pt>
                <c:pt idx="4">
                  <c:v>PANTALON</c:v>
                </c:pt>
                <c:pt idx="5">
                  <c:v>GORRO</c:v>
                </c:pt>
                <c:pt idx="6">
                  <c:v>CUBREBOCAS</c:v>
                </c:pt>
                <c:pt idx="7">
                  <c:v>OTRO</c:v>
                </c:pt>
              </c:strCache>
            </c:strRef>
          </c:cat>
          <c:val>
            <c:numRef>
              <c:f>Hoja1!$B$2:$B$9</c:f>
              <c:numCache>
                <c:formatCode>0%</c:formatCode>
                <c:ptCount val="8"/>
                <c:pt idx="0">
                  <c:v>0.71884649402293943</c:v>
                </c:pt>
                <c:pt idx="1">
                  <c:v>0.10595893801670495</c:v>
                </c:pt>
                <c:pt idx="2">
                  <c:v>6.0703066009868231E-2</c:v>
                </c:pt>
                <c:pt idx="3">
                  <c:v>4.927843691236982E-2</c:v>
                </c:pt>
                <c:pt idx="4">
                  <c:v>3.4650763605004783E-2</c:v>
                </c:pt>
                <c:pt idx="5">
                  <c:v>1.4244702080695226E-2</c:v>
                </c:pt>
                <c:pt idx="6">
                  <c:v>1.1304541328917252E-2</c:v>
                </c:pt>
                <c:pt idx="7">
                  <c:v>5.0130580235004619E-3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71-4F6F-B668-D4F85C847CF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232341199046384"/>
          <c:y val="7.7884770085993135E-2"/>
          <c:w val="0.3283527548000833"/>
          <c:h val="0.87428295188503757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Nunito Sans" pitchFamily="2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97ba9dafd3_1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97ba9dafd3_1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6850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97ba9dafd3_1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97ba9dafd3_1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023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429f0dfb6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9429f0dfb6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2805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98b052446f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98b052446f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97cd7c7f20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97cd7c7f20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97cd7c7f20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97cd7c7f20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97ba9dafd3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97ba9dafd3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97cd7c7f20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97cd7c7f20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Pijamas – 4 millones, 50mil 600 pesos de utilidad en 2 años, bata 597 mil pesos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97ba9dafd3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97ba9dafd3_1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429f0dfb6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9429f0dfb6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97ba9dafd3_1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97ba9dafd3_1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429f0dfb6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9429f0dfb6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0210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97ba9dafd3_1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97ba9dafd3_1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6300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97ba9dafd3_1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97ba9dafd3_1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1038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3737865"/>
            <a:ext cx="2288049" cy="1405603"/>
          </a:xfrm>
          <a:custGeom>
            <a:avLst/>
            <a:gdLst/>
            <a:ahLst/>
            <a:cxnLst/>
            <a:rect l="l" t="t" r="r" b="b"/>
            <a:pathLst>
              <a:path w="59830" h="36755" extrusionOk="0">
                <a:moveTo>
                  <a:pt x="1" y="0"/>
                </a:moveTo>
                <a:lnTo>
                  <a:pt x="1" y="36755"/>
                </a:lnTo>
                <a:lnTo>
                  <a:pt x="59830" y="36755"/>
                </a:lnTo>
                <a:lnTo>
                  <a:pt x="54877" y="25301"/>
                </a:lnTo>
                <a:cubicBezTo>
                  <a:pt x="49471" y="12788"/>
                  <a:pt x="37768" y="4132"/>
                  <a:pt x="24218" y="2655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5400000">
            <a:off x="4035678" y="-601923"/>
            <a:ext cx="1199426" cy="2403326"/>
          </a:xfrm>
          <a:custGeom>
            <a:avLst/>
            <a:gdLst/>
            <a:ahLst/>
            <a:cxnLst/>
            <a:rect l="l" t="t" r="r" b="b"/>
            <a:pathLst>
              <a:path w="37804" h="75749" extrusionOk="0">
                <a:moveTo>
                  <a:pt x="37803" y="1"/>
                </a:moveTo>
                <a:cubicBezTo>
                  <a:pt x="16920" y="48"/>
                  <a:pt x="1" y="16979"/>
                  <a:pt x="1" y="37874"/>
                </a:cubicBezTo>
                <a:cubicBezTo>
                  <a:pt x="1" y="58770"/>
                  <a:pt x="16920" y="75712"/>
                  <a:pt x="37803" y="75748"/>
                </a:cubicBezTo>
                <a:lnTo>
                  <a:pt x="3780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3100" y="744575"/>
            <a:ext cx="3776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13100" y="2797175"/>
            <a:ext cx="2286000" cy="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4681276"/>
            <a:ext cx="1104905" cy="462210"/>
          </a:xfrm>
          <a:custGeom>
            <a:avLst/>
            <a:gdLst/>
            <a:ahLst/>
            <a:cxnLst/>
            <a:rect l="l" t="t" r="r" b="b"/>
            <a:pathLst>
              <a:path w="113849" h="47626" extrusionOk="0">
                <a:moveTo>
                  <a:pt x="1" y="1"/>
                </a:moveTo>
                <a:lnTo>
                  <a:pt x="1" y="47625"/>
                </a:lnTo>
                <a:lnTo>
                  <a:pt x="113848" y="47625"/>
                </a:lnTo>
                <a:lnTo>
                  <a:pt x="113848" y="37708"/>
                </a:lnTo>
                <a:cubicBezTo>
                  <a:pt x="113848" y="25956"/>
                  <a:pt x="105264" y="15967"/>
                  <a:pt x="93643" y="14205"/>
                </a:cubicBezTo>
                <a:lnTo>
                  <a:pt x="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/>
          <p:nvPr/>
        </p:nvSpPr>
        <p:spPr>
          <a:xfrm rot="10800000">
            <a:off x="8202276" y="26"/>
            <a:ext cx="941724" cy="578524"/>
          </a:xfrm>
          <a:custGeom>
            <a:avLst/>
            <a:gdLst/>
            <a:ahLst/>
            <a:cxnLst/>
            <a:rect l="l" t="t" r="r" b="b"/>
            <a:pathLst>
              <a:path w="59830" h="36755" extrusionOk="0">
                <a:moveTo>
                  <a:pt x="1" y="0"/>
                </a:moveTo>
                <a:lnTo>
                  <a:pt x="1" y="36755"/>
                </a:lnTo>
                <a:lnTo>
                  <a:pt x="59830" y="36755"/>
                </a:lnTo>
                <a:lnTo>
                  <a:pt x="54877" y="25301"/>
                </a:lnTo>
                <a:cubicBezTo>
                  <a:pt x="49471" y="12788"/>
                  <a:pt x="37768" y="4132"/>
                  <a:pt x="24218" y="2655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713100" y="3688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 rot="10800000">
            <a:off x="7731550" y="3731100"/>
            <a:ext cx="1412441" cy="1412411"/>
          </a:xfrm>
          <a:custGeom>
            <a:avLst/>
            <a:gdLst/>
            <a:ahLst/>
            <a:cxnLst/>
            <a:rect l="l" t="t" r="r" b="b"/>
            <a:pathLst>
              <a:path w="48079" h="48078" extrusionOk="0">
                <a:moveTo>
                  <a:pt x="1" y="0"/>
                </a:moveTo>
                <a:lnTo>
                  <a:pt x="1" y="48077"/>
                </a:lnTo>
                <a:lnTo>
                  <a:pt x="14562" y="48077"/>
                </a:lnTo>
                <a:cubicBezTo>
                  <a:pt x="33064" y="48077"/>
                  <a:pt x="48078" y="33064"/>
                  <a:pt x="48078" y="14561"/>
                </a:cubicBezTo>
                <a:lnTo>
                  <a:pt x="480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/>
          <p:nvPr/>
        </p:nvSpPr>
        <p:spPr>
          <a:xfrm rot="10800000" flipH="1">
            <a:off x="6" y="0"/>
            <a:ext cx="2008044" cy="1233590"/>
          </a:xfrm>
          <a:custGeom>
            <a:avLst/>
            <a:gdLst/>
            <a:ahLst/>
            <a:cxnLst/>
            <a:rect l="l" t="t" r="r" b="b"/>
            <a:pathLst>
              <a:path w="59830" h="36755" extrusionOk="0">
                <a:moveTo>
                  <a:pt x="1" y="0"/>
                </a:moveTo>
                <a:lnTo>
                  <a:pt x="1" y="36755"/>
                </a:lnTo>
                <a:lnTo>
                  <a:pt x="59830" y="36755"/>
                </a:lnTo>
                <a:lnTo>
                  <a:pt x="54877" y="25301"/>
                </a:lnTo>
                <a:cubicBezTo>
                  <a:pt x="49471" y="12788"/>
                  <a:pt x="37768" y="4132"/>
                  <a:pt x="24218" y="2655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713100" y="39990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/>
          <p:nvPr/>
        </p:nvSpPr>
        <p:spPr>
          <a:xfrm>
            <a:off x="0" y="2178050"/>
            <a:ext cx="7062687" cy="2965494"/>
          </a:xfrm>
          <a:custGeom>
            <a:avLst/>
            <a:gdLst/>
            <a:ahLst/>
            <a:cxnLst/>
            <a:rect l="l" t="t" r="r" b="b"/>
            <a:pathLst>
              <a:path w="92869" h="38994" extrusionOk="0">
                <a:moveTo>
                  <a:pt x="0" y="0"/>
                </a:moveTo>
                <a:lnTo>
                  <a:pt x="0" y="38993"/>
                </a:lnTo>
                <a:lnTo>
                  <a:pt x="92869" y="38993"/>
                </a:lnTo>
                <a:cubicBezTo>
                  <a:pt x="92869" y="17455"/>
                  <a:pt x="75414" y="0"/>
                  <a:pt x="538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/>
          <p:nvPr/>
        </p:nvSpPr>
        <p:spPr>
          <a:xfrm rot="10800000">
            <a:off x="6855950" y="-10"/>
            <a:ext cx="2288049" cy="1405603"/>
          </a:xfrm>
          <a:custGeom>
            <a:avLst/>
            <a:gdLst/>
            <a:ahLst/>
            <a:cxnLst/>
            <a:rect l="l" t="t" r="r" b="b"/>
            <a:pathLst>
              <a:path w="59830" h="36755" extrusionOk="0">
                <a:moveTo>
                  <a:pt x="1" y="0"/>
                </a:moveTo>
                <a:lnTo>
                  <a:pt x="1" y="36755"/>
                </a:lnTo>
                <a:lnTo>
                  <a:pt x="59830" y="36755"/>
                </a:lnTo>
                <a:lnTo>
                  <a:pt x="54877" y="25301"/>
                </a:lnTo>
                <a:cubicBezTo>
                  <a:pt x="49471" y="12788"/>
                  <a:pt x="37768" y="4132"/>
                  <a:pt x="24218" y="2655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713100" y="3688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483225" y="1527500"/>
            <a:ext cx="25878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2"/>
          </p:nvPr>
        </p:nvSpPr>
        <p:spPr>
          <a:xfrm>
            <a:off x="1483225" y="1873189"/>
            <a:ext cx="25878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3" hasCustomPrompt="1"/>
          </p:nvPr>
        </p:nvSpPr>
        <p:spPr>
          <a:xfrm>
            <a:off x="996825" y="1185863"/>
            <a:ext cx="5394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4"/>
          </p:nvPr>
        </p:nvSpPr>
        <p:spPr>
          <a:xfrm>
            <a:off x="5365375" y="1527500"/>
            <a:ext cx="25878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5"/>
          </p:nvPr>
        </p:nvSpPr>
        <p:spPr>
          <a:xfrm>
            <a:off x="5365375" y="1873189"/>
            <a:ext cx="25878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6" hasCustomPrompt="1"/>
          </p:nvPr>
        </p:nvSpPr>
        <p:spPr>
          <a:xfrm>
            <a:off x="4878975" y="1185863"/>
            <a:ext cx="5394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7"/>
          </p:nvPr>
        </p:nvSpPr>
        <p:spPr>
          <a:xfrm>
            <a:off x="1483225" y="3310050"/>
            <a:ext cx="25878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8"/>
          </p:nvPr>
        </p:nvSpPr>
        <p:spPr>
          <a:xfrm>
            <a:off x="1483225" y="3655739"/>
            <a:ext cx="25878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9" hasCustomPrompt="1"/>
          </p:nvPr>
        </p:nvSpPr>
        <p:spPr>
          <a:xfrm>
            <a:off x="996825" y="2968413"/>
            <a:ext cx="5394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3"/>
          </p:nvPr>
        </p:nvSpPr>
        <p:spPr>
          <a:xfrm>
            <a:off x="5365375" y="3310050"/>
            <a:ext cx="25878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4"/>
          </p:nvPr>
        </p:nvSpPr>
        <p:spPr>
          <a:xfrm>
            <a:off x="5365375" y="3655739"/>
            <a:ext cx="25878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15" hasCustomPrompt="1"/>
          </p:nvPr>
        </p:nvSpPr>
        <p:spPr>
          <a:xfrm>
            <a:off x="4878975" y="2968413"/>
            <a:ext cx="5394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/>
          <p:nvPr/>
        </p:nvSpPr>
        <p:spPr>
          <a:xfrm>
            <a:off x="-100" y="2490600"/>
            <a:ext cx="9144000" cy="265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1"/>
          </p:nvPr>
        </p:nvSpPr>
        <p:spPr>
          <a:xfrm>
            <a:off x="879901" y="2252684"/>
            <a:ext cx="2075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2"/>
          </p:nvPr>
        </p:nvSpPr>
        <p:spPr>
          <a:xfrm>
            <a:off x="879901" y="2597187"/>
            <a:ext cx="20757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713100" y="3688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3"/>
          </p:nvPr>
        </p:nvSpPr>
        <p:spPr>
          <a:xfrm>
            <a:off x="3535126" y="2252684"/>
            <a:ext cx="2075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4"/>
          </p:nvPr>
        </p:nvSpPr>
        <p:spPr>
          <a:xfrm>
            <a:off x="3535126" y="2597187"/>
            <a:ext cx="20757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5"/>
          </p:nvPr>
        </p:nvSpPr>
        <p:spPr>
          <a:xfrm>
            <a:off x="6190351" y="2252684"/>
            <a:ext cx="2075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ubTitle" idx="6"/>
          </p:nvPr>
        </p:nvSpPr>
        <p:spPr>
          <a:xfrm>
            <a:off x="6190351" y="2597187"/>
            <a:ext cx="20757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7050" y="7050"/>
            <a:ext cx="25752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4501450" y="368825"/>
            <a:ext cx="392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6"/>
          <p:cNvSpPr/>
          <p:nvPr/>
        </p:nvSpPr>
        <p:spPr>
          <a:xfrm flipH="1">
            <a:off x="6752146" y="3626549"/>
            <a:ext cx="2391854" cy="1528549"/>
          </a:xfrm>
          <a:custGeom>
            <a:avLst/>
            <a:gdLst/>
            <a:ahLst/>
            <a:cxnLst/>
            <a:rect l="l" t="t" r="r" b="b"/>
            <a:pathLst>
              <a:path w="59830" h="36755" extrusionOk="0">
                <a:moveTo>
                  <a:pt x="1" y="0"/>
                </a:moveTo>
                <a:lnTo>
                  <a:pt x="1" y="36755"/>
                </a:lnTo>
                <a:lnTo>
                  <a:pt x="59830" y="36755"/>
                </a:lnTo>
                <a:lnTo>
                  <a:pt x="54877" y="25301"/>
                </a:lnTo>
                <a:cubicBezTo>
                  <a:pt x="49471" y="12788"/>
                  <a:pt x="37768" y="4132"/>
                  <a:pt x="24218" y="2655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1"/>
          </p:nvPr>
        </p:nvSpPr>
        <p:spPr>
          <a:xfrm>
            <a:off x="4651476" y="1395647"/>
            <a:ext cx="16002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subTitle" idx="2"/>
          </p:nvPr>
        </p:nvSpPr>
        <p:spPr>
          <a:xfrm>
            <a:off x="4651476" y="1741286"/>
            <a:ext cx="1600200" cy="8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3"/>
          </p:nvPr>
        </p:nvSpPr>
        <p:spPr>
          <a:xfrm>
            <a:off x="6682126" y="1395647"/>
            <a:ext cx="16002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4"/>
          </p:nvPr>
        </p:nvSpPr>
        <p:spPr>
          <a:xfrm>
            <a:off x="6682126" y="1741286"/>
            <a:ext cx="1600200" cy="8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ubTitle" idx="5"/>
          </p:nvPr>
        </p:nvSpPr>
        <p:spPr>
          <a:xfrm>
            <a:off x="4651476" y="3048047"/>
            <a:ext cx="16002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subTitle" idx="6"/>
          </p:nvPr>
        </p:nvSpPr>
        <p:spPr>
          <a:xfrm>
            <a:off x="4651476" y="3393686"/>
            <a:ext cx="1600200" cy="8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ubTitle" idx="7"/>
          </p:nvPr>
        </p:nvSpPr>
        <p:spPr>
          <a:xfrm>
            <a:off x="6682126" y="3048047"/>
            <a:ext cx="16002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subTitle" idx="8"/>
          </p:nvPr>
        </p:nvSpPr>
        <p:spPr>
          <a:xfrm>
            <a:off x="6682126" y="3393686"/>
            <a:ext cx="1600200" cy="8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/>
          <p:nvPr/>
        </p:nvSpPr>
        <p:spPr>
          <a:xfrm>
            <a:off x="6872100" y="211675"/>
            <a:ext cx="2053200" cy="2053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0" y="2638775"/>
            <a:ext cx="5987604" cy="2504770"/>
          </a:xfrm>
          <a:custGeom>
            <a:avLst/>
            <a:gdLst/>
            <a:ahLst/>
            <a:cxnLst/>
            <a:rect l="l" t="t" r="r" b="b"/>
            <a:pathLst>
              <a:path w="113849" h="47626" extrusionOk="0">
                <a:moveTo>
                  <a:pt x="1" y="1"/>
                </a:moveTo>
                <a:lnTo>
                  <a:pt x="1" y="47625"/>
                </a:lnTo>
                <a:lnTo>
                  <a:pt x="113848" y="47625"/>
                </a:lnTo>
                <a:lnTo>
                  <a:pt x="113848" y="37708"/>
                </a:lnTo>
                <a:cubicBezTo>
                  <a:pt x="113848" y="25956"/>
                  <a:pt x="105264" y="15967"/>
                  <a:pt x="93643" y="14205"/>
                </a:cubicBezTo>
                <a:lnTo>
                  <a:pt x="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3389425" y="3209600"/>
            <a:ext cx="23958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1"/>
          </p:nvPr>
        </p:nvSpPr>
        <p:spPr>
          <a:xfrm>
            <a:off x="1946725" y="1847200"/>
            <a:ext cx="5285100" cy="12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3688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sz="2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sz="2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sz="2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sz="2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sz="2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sz="2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sz="2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sz="2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sz="2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●"/>
              <a:defRPr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○"/>
              <a:defRPr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■"/>
              <a:defRPr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●"/>
              <a:defRPr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○"/>
              <a:defRPr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■"/>
              <a:defRPr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●"/>
              <a:defRPr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○"/>
              <a:defRPr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■"/>
              <a:defRPr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  <p:sldLayoutId id="2147483658" r:id="rId4"/>
    <p:sldLayoutId id="2147483659" r:id="rId5"/>
    <p:sldLayoutId id="2147483661" r:id="rId6"/>
    <p:sldLayoutId id="2147483662" r:id="rId7"/>
    <p:sldLayoutId id="214748366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ctrTitle"/>
          </p:nvPr>
        </p:nvSpPr>
        <p:spPr>
          <a:xfrm>
            <a:off x="713099" y="1060163"/>
            <a:ext cx="3599955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Vistiendo a los héroes </a:t>
            </a:r>
            <a:br>
              <a:rPr lang="en" sz="3600" dirty="0"/>
            </a:br>
            <a:r>
              <a:rPr lang="en" sz="3600" dirty="0"/>
              <a:t>del momento</a:t>
            </a:r>
            <a:endParaRPr sz="3600" dirty="0"/>
          </a:p>
        </p:txBody>
      </p:sp>
      <p:sp>
        <p:nvSpPr>
          <p:cNvPr id="149" name="Google Shape;149;p24"/>
          <p:cNvSpPr txBox="1">
            <a:spLocks noGrp="1"/>
          </p:cNvSpPr>
          <p:nvPr>
            <p:ph type="subTitle" idx="1"/>
          </p:nvPr>
        </p:nvSpPr>
        <p:spPr>
          <a:xfrm>
            <a:off x="713100" y="3112763"/>
            <a:ext cx="2286000" cy="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Sofía Aceves</a:t>
            </a:r>
            <a:endParaRPr sz="2400" dirty="0"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/>
          <p:nvPr/>
        </p:nvSpPr>
        <p:spPr>
          <a:xfrm rot="-5400000">
            <a:off x="4035678" y="-601923"/>
            <a:ext cx="1199426" cy="2403326"/>
          </a:xfrm>
          <a:custGeom>
            <a:avLst/>
            <a:gdLst/>
            <a:ahLst/>
            <a:cxnLst/>
            <a:rect l="l" t="t" r="r" b="b"/>
            <a:pathLst>
              <a:path w="37804" h="75749" extrusionOk="0">
                <a:moveTo>
                  <a:pt x="37803" y="1"/>
                </a:moveTo>
                <a:cubicBezTo>
                  <a:pt x="16920" y="48"/>
                  <a:pt x="1" y="16979"/>
                  <a:pt x="1" y="37874"/>
                </a:cubicBezTo>
                <a:cubicBezTo>
                  <a:pt x="1" y="58770"/>
                  <a:pt x="16920" y="75712"/>
                  <a:pt x="37803" y="75748"/>
                </a:cubicBezTo>
                <a:lnTo>
                  <a:pt x="3780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" name="Google Shape;152;p24"/>
          <p:cNvGrpSpPr/>
          <p:nvPr/>
        </p:nvGrpSpPr>
        <p:grpSpPr>
          <a:xfrm>
            <a:off x="819725" y="3724650"/>
            <a:ext cx="747900" cy="457500"/>
            <a:chOff x="832550" y="3724650"/>
            <a:chExt cx="747900" cy="457500"/>
          </a:xfrm>
        </p:grpSpPr>
        <p:grpSp>
          <p:nvGrpSpPr>
            <p:cNvPr id="153" name="Google Shape;153;p24"/>
            <p:cNvGrpSpPr/>
            <p:nvPr/>
          </p:nvGrpSpPr>
          <p:grpSpPr>
            <a:xfrm>
              <a:off x="832550" y="3724650"/>
              <a:ext cx="747900" cy="457500"/>
              <a:chOff x="832550" y="3724650"/>
              <a:chExt cx="747900" cy="457500"/>
            </a:xfrm>
          </p:grpSpPr>
          <p:sp>
            <p:nvSpPr>
              <p:cNvPr id="154" name="Google Shape;154;p24"/>
              <p:cNvSpPr/>
              <p:nvPr/>
            </p:nvSpPr>
            <p:spPr>
              <a:xfrm>
                <a:off x="832550" y="3724650"/>
                <a:ext cx="747900" cy="4575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214313" dist="95250" dir="5400000" algn="bl" rotWithShape="0">
                  <a:schemeClr val="accent2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5" name="Google Shape;155;p24"/>
              <p:cNvGrpSpPr/>
              <p:nvPr/>
            </p:nvGrpSpPr>
            <p:grpSpPr>
              <a:xfrm rot="-5400000">
                <a:off x="1106556" y="3848510"/>
                <a:ext cx="199887" cy="209781"/>
                <a:chOff x="3068825" y="1169625"/>
                <a:chExt cx="90500" cy="94975"/>
              </a:xfrm>
            </p:grpSpPr>
            <p:sp>
              <p:nvSpPr>
                <p:cNvPr id="156" name="Google Shape;156;p24"/>
                <p:cNvSpPr/>
                <p:nvPr/>
              </p:nvSpPr>
              <p:spPr>
                <a:xfrm>
                  <a:off x="3109000" y="1169625"/>
                  <a:ext cx="10150" cy="9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" h="3799" extrusionOk="0">
                      <a:moveTo>
                        <a:pt x="203" y="0"/>
                      </a:moveTo>
                      <a:cubicBezTo>
                        <a:pt x="96" y="0"/>
                        <a:pt x="1" y="96"/>
                        <a:pt x="1" y="203"/>
                      </a:cubicBezTo>
                      <a:lnTo>
                        <a:pt x="1" y="3596"/>
                      </a:lnTo>
                      <a:cubicBezTo>
                        <a:pt x="1" y="3715"/>
                        <a:pt x="96" y="3798"/>
                        <a:pt x="203" y="3798"/>
                      </a:cubicBezTo>
                      <a:cubicBezTo>
                        <a:pt x="310" y="3798"/>
                        <a:pt x="406" y="3715"/>
                        <a:pt x="406" y="3608"/>
                      </a:cubicBezTo>
                      <a:lnTo>
                        <a:pt x="406" y="203"/>
                      </a:lnTo>
                      <a:cubicBezTo>
                        <a:pt x="406" y="96"/>
                        <a:pt x="310" y="0"/>
                        <a:pt x="20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24"/>
                <p:cNvSpPr/>
                <p:nvPr/>
              </p:nvSpPr>
              <p:spPr>
                <a:xfrm>
                  <a:off x="3068825" y="1214800"/>
                  <a:ext cx="90500" cy="4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" h="1992" extrusionOk="0">
                      <a:moveTo>
                        <a:pt x="221" y="0"/>
                      </a:moveTo>
                      <a:cubicBezTo>
                        <a:pt x="170" y="0"/>
                        <a:pt x="120" y="21"/>
                        <a:pt x="84" y="63"/>
                      </a:cubicBezTo>
                      <a:cubicBezTo>
                        <a:pt x="0" y="134"/>
                        <a:pt x="0" y="265"/>
                        <a:pt x="84" y="348"/>
                      </a:cubicBezTo>
                      <a:lnTo>
                        <a:pt x="1667" y="1932"/>
                      </a:lnTo>
                      <a:cubicBezTo>
                        <a:pt x="1715" y="1979"/>
                        <a:pt x="1763" y="1991"/>
                        <a:pt x="1810" y="1991"/>
                      </a:cubicBezTo>
                      <a:cubicBezTo>
                        <a:pt x="1858" y="1991"/>
                        <a:pt x="1917" y="1979"/>
                        <a:pt x="1953" y="1932"/>
                      </a:cubicBezTo>
                      <a:lnTo>
                        <a:pt x="3537" y="348"/>
                      </a:lnTo>
                      <a:cubicBezTo>
                        <a:pt x="3620" y="265"/>
                        <a:pt x="3620" y="134"/>
                        <a:pt x="3537" y="63"/>
                      </a:cubicBezTo>
                      <a:cubicBezTo>
                        <a:pt x="3501" y="21"/>
                        <a:pt x="3450" y="0"/>
                        <a:pt x="3400" y="0"/>
                      </a:cubicBezTo>
                      <a:cubicBezTo>
                        <a:pt x="3349" y="0"/>
                        <a:pt x="3298" y="21"/>
                        <a:pt x="3263" y="63"/>
                      </a:cubicBezTo>
                      <a:lnTo>
                        <a:pt x="1810" y="1515"/>
                      </a:lnTo>
                      <a:lnTo>
                        <a:pt x="358" y="63"/>
                      </a:lnTo>
                      <a:cubicBezTo>
                        <a:pt x="322" y="21"/>
                        <a:pt x="271" y="0"/>
                        <a:pt x="22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58" name="Google Shape;158;p24">
              <a:hlinkClick r:id="" action="ppaction://hlinkshowjump?jump=nextslide"/>
            </p:cNvPr>
            <p:cNvSpPr/>
            <p:nvPr/>
          </p:nvSpPr>
          <p:spPr>
            <a:xfrm>
              <a:off x="832550" y="3724650"/>
              <a:ext cx="747900" cy="4575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 descr="Ironhack México (Ciudad de México, México) | Meetup">
            <a:extLst>
              <a:ext uri="{FF2B5EF4-FFF2-40B4-BE49-F238E27FC236}">
                <a16:creationId xmlns:a16="http://schemas.microsoft.com/office/drawing/2014/main" id="{1E83503F-5D1C-4355-A558-FC192144E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100" y="3635637"/>
            <a:ext cx="1425272" cy="142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4"/>
          <p:cNvSpPr/>
          <p:nvPr/>
        </p:nvSpPr>
        <p:spPr>
          <a:xfrm>
            <a:off x="6284157" y="2375294"/>
            <a:ext cx="2683782" cy="666917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80" name="Google Shape;380;p34"/>
          <p:cNvSpPr txBox="1">
            <a:spLocks noGrp="1"/>
          </p:cNvSpPr>
          <p:nvPr>
            <p:ph type="subTitle" idx="1"/>
          </p:nvPr>
        </p:nvSpPr>
        <p:spPr>
          <a:xfrm>
            <a:off x="6431660" y="2485361"/>
            <a:ext cx="240921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Prueba de modelo</a:t>
            </a:r>
            <a:endParaRPr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D892E80-A3C9-47AC-9E1B-64CC6126D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15" y="1630389"/>
            <a:ext cx="5927723" cy="3087200"/>
          </a:xfrm>
          <a:prstGeom prst="rect">
            <a:avLst/>
          </a:prstGeom>
        </p:spPr>
      </p:pic>
      <p:sp>
        <p:nvSpPr>
          <p:cNvPr id="15" name="Google Shape;374;p34">
            <a:extLst>
              <a:ext uri="{FF2B5EF4-FFF2-40B4-BE49-F238E27FC236}">
                <a16:creationId xmlns:a16="http://schemas.microsoft.com/office/drawing/2014/main" id="{2CB6381B-0827-4E4B-A428-F1539C2A5248}"/>
              </a:ext>
            </a:extLst>
          </p:cNvPr>
          <p:cNvSpPr/>
          <p:nvPr/>
        </p:nvSpPr>
        <p:spPr>
          <a:xfrm>
            <a:off x="165452" y="482863"/>
            <a:ext cx="420600" cy="42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42875" dist="38100" dir="5400000" algn="bl" rotWithShape="0">
              <a:schemeClr val="accent6">
                <a:alpha val="2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388;p34">
            <a:extLst>
              <a:ext uri="{FF2B5EF4-FFF2-40B4-BE49-F238E27FC236}">
                <a16:creationId xmlns:a16="http://schemas.microsoft.com/office/drawing/2014/main" id="{300F3772-9A63-4BCF-A751-97C1DD2EEA0F}"/>
              </a:ext>
            </a:extLst>
          </p:cNvPr>
          <p:cNvGrpSpPr/>
          <p:nvPr/>
        </p:nvGrpSpPr>
        <p:grpSpPr>
          <a:xfrm>
            <a:off x="286290" y="678608"/>
            <a:ext cx="178925" cy="49725"/>
            <a:chOff x="964163" y="836438"/>
            <a:chExt cx="178925" cy="49725"/>
          </a:xfrm>
        </p:grpSpPr>
        <p:sp>
          <p:nvSpPr>
            <p:cNvPr id="17" name="Google Shape;389;p34">
              <a:extLst>
                <a:ext uri="{FF2B5EF4-FFF2-40B4-BE49-F238E27FC236}">
                  <a16:creationId xmlns:a16="http://schemas.microsoft.com/office/drawing/2014/main" id="{6124EB9C-AFBC-4214-BC07-8A0FA4E0C119}"/>
                </a:ext>
              </a:extLst>
            </p:cNvPr>
            <p:cNvSpPr/>
            <p:nvPr/>
          </p:nvSpPr>
          <p:spPr>
            <a:xfrm>
              <a:off x="1028763" y="836438"/>
              <a:ext cx="49725" cy="49725"/>
            </a:xfrm>
            <a:custGeom>
              <a:avLst/>
              <a:gdLst/>
              <a:ahLst/>
              <a:cxnLst/>
              <a:rect l="l" t="t" r="r" b="b"/>
              <a:pathLst>
                <a:path w="1989" h="1989" extrusionOk="0">
                  <a:moveTo>
                    <a:pt x="1000" y="405"/>
                  </a:moveTo>
                  <a:cubicBezTo>
                    <a:pt x="1322" y="405"/>
                    <a:pt x="1596" y="667"/>
                    <a:pt x="1596" y="1000"/>
                  </a:cubicBezTo>
                  <a:cubicBezTo>
                    <a:pt x="1596" y="1322"/>
                    <a:pt x="1322" y="1596"/>
                    <a:pt x="1000" y="1596"/>
                  </a:cubicBezTo>
                  <a:cubicBezTo>
                    <a:pt x="667" y="1596"/>
                    <a:pt x="393" y="1322"/>
                    <a:pt x="393" y="1000"/>
                  </a:cubicBezTo>
                  <a:cubicBezTo>
                    <a:pt x="393" y="667"/>
                    <a:pt x="667" y="405"/>
                    <a:pt x="1000" y="405"/>
                  </a:cubicBezTo>
                  <a:close/>
                  <a:moveTo>
                    <a:pt x="1000" y="0"/>
                  </a:moveTo>
                  <a:cubicBezTo>
                    <a:pt x="441" y="0"/>
                    <a:pt x="0" y="441"/>
                    <a:pt x="0" y="1000"/>
                  </a:cubicBezTo>
                  <a:cubicBezTo>
                    <a:pt x="0" y="1548"/>
                    <a:pt x="441" y="1988"/>
                    <a:pt x="1000" y="1988"/>
                  </a:cubicBezTo>
                  <a:cubicBezTo>
                    <a:pt x="1548" y="1988"/>
                    <a:pt x="1988" y="1548"/>
                    <a:pt x="1988" y="1000"/>
                  </a:cubicBezTo>
                  <a:cubicBezTo>
                    <a:pt x="1988" y="441"/>
                    <a:pt x="1548" y="0"/>
                    <a:pt x="10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90;p34">
              <a:extLst>
                <a:ext uri="{FF2B5EF4-FFF2-40B4-BE49-F238E27FC236}">
                  <a16:creationId xmlns:a16="http://schemas.microsoft.com/office/drawing/2014/main" id="{BFCAACFC-0344-42A4-993E-A0E7A72D71C9}"/>
                </a:ext>
              </a:extLst>
            </p:cNvPr>
            <p:cNvSpPr/>
            <p:nvPr/>
          </p:nvSpPr>
          <p:spPr>
            <a:xfrm>
              <a:off x="964163" y="836438"/>
              <a:ext cx="49725" cy="49725"/>
            </a:xfrm>
            <a:custGeom>
              <a:avLst/>
              <a:gdLst/>
              <a:ahLst/>
              <a:cxnLst/>
              <a:rect l="l" t="t" r="r" b="b"/>
              <a:pathLst>
                <a:path w="1989" h="1989" extrusionOk="0">
                  <a:moveTo>
                    <a:pt x="989" y="405"/>
                  </a:moveTo>
                  <a:cubicBezTo>
                    <a:pt x="1322" y="405"/>
                    <a:pt x="1584" y="667"/>
                    <a:pt x="1584" y="1000"/>
                  </a:cubicBezTo>
                  <a:cubicBezTo>
                    <a:pt x="1584" y="1322"/>
                    <a:pt x="1322" y="1596"/>
                    <a:pt x="989" y="1596"/>
                  </a:cubicBezTo>
                  <a:cubicBezTo>
                    <a:pt x="667" y="1596"/>
                    <a:pt x="393" y="1322"/>
                    <a:pt x="393" y="1000"/>
                  </a:cubicBezTo>
                  <a:cubicBezTo>
                    <a:pt x="393" y="667"/>
                    <a:pt x="667" y="405"/>
                    <a:pt x="989" y="405"/>
                  </a:cubicBezTo>
                  <a:close/>
                  <a:moveTo>
                    <a:pt x="989" y="0"/>
                  </a:moveTo>
                  <a:cubicBezTo>
                    <a:pt x="441" y="0"/>
                    <a:pt x="0" y="441"/>
                    <a:pt x="0" y="1000"/>
                  </a:cubicBezTo>
                  <a:cubicBezTo>
                    <a:pt x="0" y="1548"/>
                    <a:pt x="441" y="1988"/>
                    <a:pt x="989" y="1988"/>
                  </a:cubicBezTo>
                  <a:cubicBezTo>
                    <a:pt x="1536" y="1988"/>
                    <a:pt x="1989" y="1548"/>
                    <a:pt x="1989" y="1000"/>
                  </a:cubicBezTo>
                  <a:cubicBezTo>
                    <a:pt x="1989" y="441"/>
                    <a:pt x="1536" y="0"/>
                    <a:pt x="9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91;p34">
              <a:extLst>
                <a:ext uri="{FF2B5EF4-FFF2-40B4-BE49-F238E27FC236}">
                  <a16:creationId xmlns:a16="http://schemas.microsoft.com/office/drawing/2014/main" id="{A45BB576-DCB4-4324-BFD6-8A5811E5FF6D}"/>
                </a:ext>
              </a:extLst>
            </p:cNvPr>
            <p:cNvSpPr/>
            <p:nvPr/>
          </p:nvSpPr>
          <p:spPr>
            <a:xfrm>
              <a:off x="1093338" y="836438"/>
              <a:ext cx="49750" cy="49725"/>
            </a:xfrm>
            <a:custGeom>
              <a:avLst/>
              <a:gdLst/>
              <a:ahLst/>
              <a:cxnLst/>
              <a:rect l="l" t="t" r="r" b="b"/>
              <a:pathLst>
                <a:path w="1990" h="1989" extrusionOk="0">
                  <a:moveTo>
                    <a:pt x="1001" y="405"/>
                  </a:moveTo>
                  <a:cubicBezTo>
                    <a:pt x="1322" y="405"/>
                    <a:pt x="1596" y="667"/>
                    <a:pt x="1596" y="1000"/>
                  </a:cubicBezTo>
                  <a:cubicBezTo>
                    <a:pt x="1596" y="1322"/>
                    <a:pt x="1322" y="1596"/>
                    <a:pt x="1001" y="1596"/>
                  </a:cubicBezTo>
                  <a:cubicBezTo>
                    <a:pt x="668" y="1596"/>
                    <a:pt x="406" y="1322"/>
                    <a:pt x="406" y="1000"/>
                  </a:cubicBezTo>
                  <a:cubicBezTo>
                    <a:pt x="406" y="667"/>
                    <a:pt x="668" y="405"/>
                    <a:pt x="1001" y="405"/>
                  </a:cubicBezTo>
                  <a:close/>
                  <a:moveTo>
                    <a:pt x="1001" y="0"/>
                  </a:moveTo>
                  <a:cubicBezTo>
                    <a:pt x="453" y="0"/>
                    <a:pt x="1" y="441"/>
                    <a:pt x="1" y="1000"/>
                  </a:cubicBezTo>
                  <a:cubicBezTo>
                    <a:pt x="1" y="1548"/>
                    <a:pt x="453" y="1988"/>
                    <a:pt x="1001" y="1988"/>
                  </a:cubicBezTo>
                  <a:cubicBezTo>
                    <a:pt x="1549" y="1988"/>
                    <a:pt x="1989" y="1548"/>
                    <a:pt x="1989" y="1000"/>
                  </a:cubicBezTo>
                  <a:cubicBezTo>
                    <a:pt x="1989" y="441"/>
                    <a:pt x="1549" y="0"/>
                    <a:pt x="1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559;p40">
            <a:extLst>
              <a:ext uri="{FF2B5EF4-FFF2-40B4-BE49-F238E27FC236}">
                <a16:creationId xmlns:a16="http://schemas.microsoft.com/office/drawing/2014/main" id="{E310F318-C3DE-4CAD-A8F4-54A9C3FE1D48}"/>
              </a:ext>
            </a:extLst>
          </p:cNvPr>
          <p:cNvSpPr txBox="1"/>
          <p:nvPr/>
        </p:nvSpPr>
        <p:spPr>
          <a:xfrm>
            <a:off x="561198" y="467383"/>
            <a:ext cx="425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PIJAMA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Comportamiento del modelo con datos conocidos</a:t>
            </a:r>
            <a:endParaRPr sz="1200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2778395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375;p34">
            <a:extLst>
              <a:ext uri="{FF2B5EF4-FFF2-40B4-BE49-F238E27FC236}">
                <a16:creationId xmlns:a16="http://schemas.microsoft.com/office/drawing/2014/main" id="{0EDC57E4-A444-469E-82A2-5A65F9B6DE29}"/>
              </a:ext>
            </a:extLst>
          </p:cNvPr>
          <p:cNvSpPr/>
          <p:nvPr/>
        </p:nvSpPr>
        <p:spPr>
          <a:xfrm>
            <a:off x="6014048" y="2539834"/>
            <a:ext cx="2952160" cy="666917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380;p34">
            <a:extLst>
              <a:ext uri="{FF2B5EF4-FFF2-40B4-BE49-F238E27FC236}">
                <a16:creationId xmlns:a16="http://schemas.microsoft.com/office/drawing/2014/main" id="{5FE5C174-CE6F-415D-B044-9803DC71DE2E}"/>
              </a:ext>
            </a:extLst>
          </p:cNvPr>
          <p:cNvSpPr txBox="1">
            <a:spLocks/>
          </p:cNvSpPr>
          <p:nvPr/>
        </p:nvSpPr>
        <p:spPr>
          <a:xfrm>
            <a:off x="6217615" y="2539834"/>
            <a:ext cx="2650131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B6C"/>
              </a:buClr>
              <a:buSzPts val="1600"/>
              <a:buFont typeface="Montserrat"/>
              <a:buNone/>
              <a:tabLst/>
              <a:defRPr/>
            </a:pP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1F2B6C"/>
                </a:solidFill>
                <a:effectLst/>
                <a:uLnTx/>
                <a:uFillTx/>
                <a:latin typeface="Montserrat"/>
                <a:sym typeface="Montserrat"/>
              </a:rPr>
              <a:t>Pronóstico de fechas futuras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5CFDB52-12F6-46CE-B58C-EF06B22CE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06" y="1738200"/>
            <a:ext cx="5639931" cy="2920167"/>
          </a:xfrm>
          <a:prstGeom prst="rect">
            <a:avLst/>
          </a:prstGeom>
        </p:spPr>
      </p:pic>
      <p:sp>
        <p:nvSpPr>
          <p:cNvPr id="15" name="Google Shape;374;p34">
            <a:extLst>
              <a:ext uri="{FF2B5EF4-FFF2-40B4-BE49-F238E27FC236}">
                <a16:creationId xmlns:a16="http://schemas.microsoft.com/office/drawing/2014/main" id="{92A1CF74-49C5-4D2A-BA3D-88A1D209B10D}"/>
              </a:ext>
            </a:extLst>
          </p:cNvPr>
          <p:cNvSpPr/>
          <p:nvPr/>
        </p:nvSpPr>
        <p:spPr>
          <a:xfrm>
            <a:off x="165452" y="482863"/>
            <a:ext cx="420600" cy="42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42875" dist="38100" dir="5400000" algn="bl" rotWithShape="0">
              <a:schemeClr val="accent6">
                <a:alpha val="2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388;p34">
            <a:extLst>
              <a:ext uri="{FF2B5EF4-FFF2-40B4-BE49-F238E27FC236}">
                <a16:creationId xmlns:a16="http://schemas.microsoft.com/office/drawing/2014/main" id="{48AA4C05-D9F0-4E30-B4A3-64979953F964}"/>
              </a:ext>
            </a:extLst>
          </p:cNvPr>
          <p:cNvGrpSpPr/>
          <p:nvPr/>
        </p:nvGrpSpPr>
        <p:grpSpPr>
          <a:xfrm>
            <a:off x="286290" y="678608"/>
            <a:ext cx="178925" cy="49725"/>
            <a:chOff x="964163" y="836438"/>
            <a:chExt cx="178925" cy="49725"/>
          </a:xfrm>
        </p:grpSpPr>
        <p:sp>
          <p:nvSpPr>
            <p:cNvPr id="17" name="Google Shape;389;p34">
              <a:extLst>
                <a:ext uri="{FF2B5EF4-FFF2-40B4-BE49-F238E27FC236}">
                  <a16:creationId xmlns:a16="http://schemas.microsoft.com/office/drawing/2014/main" id="{8533B519-383A-44C6-8667-62F5ACD12E9E}"/>
                </a:ext>
              </a:extLst>
            </p:cNvPr>
            <p:cNvSpPr/>
            <p:nvPr/>
          </p:nvSpPr>
          <p:spPr>
            <a:xfrm>
              <a:off x="1028763" y="836438"/>
              <a:ext cx="49725" cy="49725"/>
            </a:xfrm>
            <a:custGeom>
              <a:avLst/>
              <a:gdLst/>
              <a:ahLst/>
              <a:cxnLst/>
              <a:rect l="l" t="t" r="r" b="b"/>
              <a:pathLst>
                <a:path w="1989" h="1989" extrusionOk="0">
                  <a:moveTo>
                    <a:pt x="1000" y="405"/>
                  </a:moveTo>
                  <a:cubicBezTo>
                    <a:pt x="1322" y="405"/>
                    <a:pt x="1596" y="667"/>
                    <a:pt x="1596" y="1000"/>
                  </a:cubicBezTo>
                  <a:cubicBezTo>
                    <a:pt x="1596" y="1322"/>
                    <a:pt x="1322" y="1596"/>
                    <a:pt x="1000" y="1596"/>
                  </a:cubicBezTo>
                  <a:cubicBezTo>
                    <a:pt x="667" y="1596"/>
                    <a:pt x="393" y="1322"/>
                    <a:pt x="393" y="1000"/>
                  </a:cubicBezTo>
                  <a:cubicBezTo>
                    <a:pt x="393" y="667"/>
                    <a:pt x="667" y="405"/>
                    <a:pt x="1000" y="405"/>
                  </a:cubicBezTo>
                  <a:close/>
                  <a:moveTo>
                    <a:pt x="1000" y="0"/>
                  </a:moveTo>
                  <a:cubicBezTo>
                    <a:pt x="441" y="0"/>
                    <a:pt x="0" y="441"/>
                    <a:pt x="0" y="1000"/>
                  </a:cubicBezTo>
                  <a:cubicBezTo>
                    <a:pt x="0" y="1548"/>
                    <a:pt x="441" y="1988"/>
                    <a:pt x="1000" y="1988"/>
                  </a:cubicBezTo>
                  <a:cubicBezTo>
                    <a:pt x="1548" y="1988"/>
                    <a:pt x="1988" y="1548"/>
                    <a:pt x="1988" y="1000"/>
                  </a:cubicBezTo>
                  <a:cubicBezTo>
                    <a:pt x="1988" y="441"/>
                    <a:pt x="1548" y="0"/>
                    <a:pt x="10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90;p34">
              <a:extLst>
                <a:ext uri="{FF2B5EF4-FFF2-40B4-BE49-F238E27FC236}">
                  <a16:creationId xmlns:a16="http://schemas.microsoft.com/office/drawing/2014/main" id="{FDD660B2-7295-426C-94A1-9207473703AE}"/>
                </a:ext>
              </a:extLst>
            </p:cNvPr>
            <p:cNvSpPr/>
            <p:nvPr/>
          </p:nvSpPr>
          <p:spPr>
            <a:xfrm>
              <a:off x="964163" y="836438"/>
              <a:ext cx="49725" cy="49725"/>
            </a:xfrm>
            <a:custGeom>
              <a:avLst/>
              <a:gdLst/>
              <a:ahLst/>
              <a:cxnLst/>
              <a:rect l="l" t="t" r="r" b="b"/>
              <a:pathLst>
                <a:path w="1989" h="1989" extrusionOk="0">
                  <a:moveTo>
                    <a:pt x="989" y="405"/>
                  </a:moveTo>
                  <a:cubicBezTo>
                    <a:pt x="1322" y="405"/>
                    <a:pt x="1584" y="667"/>
                    <a:pt x="1584" y="1000"/>
                  </a:cubicBezTo>
                  <a:cubicBezTo>
                    <a:pt x="1584" y="1322"/>
                    <a:pt x="1322" y="1596"/>
                    <a:pt x="989" y="1596"/>
                  </a:cubicBezTo>
                  <a:cubicBezTo>
                    <a:pt x="667" y="1596"/>
                    <a:pt x="393" y="1322"/>
                    <a:pt x="393" y="1000"/>
                  </a:cubicBezTo>
                  <a:cubicBezTo>
                    <a:pt x="393" y="667"/>
                    <a:pt x="667" y="405"/>
                    <a:pt x="989" y="405"/>
                  </a:cubicBezTo>
                  <a:close/>
                  <a:moveTo>
                    <a:pt x="989" y="0"/>
                  </a:moveTo>
                  <a:cubicBezTo>
                    <a:pt x="441" y="0"/>
                    <a:pt x="0" y="441"/>
                    <a:pt x="0" y="1000"/>
                  </a:cubicBezTo>
                  <a:cubicBezTo>
                    <a:pt x="0" y="1548"/>
                    <a:pt x="441" y="1988"/>
                    <a:pt x="989" y="1988"/>
                  </a:cubicBezTo>
                  <a:cubicBezTo>
                    <a:pt x="1536" y="1988"/>
                    <a:pt x="1989" y="1548"/>
                    <a:pt x="1989" y="1000"/>
                  </a:cubicBezTo>
                  <a:cubicBezTo>
                    <a:pt x="1989" y="441"/>
                    <a:pt x="1536" y="0"/>
                    <a:pt x="9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91;p34">
              <a:extLst>
                <a:ext uri="{FF2B5EF4-FFF2-40B4-BE49-F238E27FC236}">
                  <a16:creationId xmlns:a16="http://schemas.microsoft.com/office/drawing/2014/main" id="{57074A47-6877-4751-9540-E48F26A3D08A}"/>
                </a:ext>
              </a:extLst>
            </p:cNvPr>
            <p:cNvSpPr/>
            <p:nvPr/>
          </p:nvSpPr>
          <p:spPr>
            <a:xfrm>
              <a:off x="1093338" y="836438"/>
              <a:ext cx="49750" cy="49725"/>
            </a:xfrm>
            <a:custGeom>
              <a:avLst/>
              <a:gdLst/>
              <a:ahLst/>
              <a:cxnLst/>
              <a:rect l="l" t="t" r="r" b="b"/>
              <a:pathLst>
                <a:path w="1990" h="1989" extrusionOk="0">
                  <a:moveTo>
                    <a:pt x="1001" y="405"/>
                  </a:moveTo>
                  <a:cubicBezTo>
                    <a:pt x="1322" y="405"/>
                    <a:pt x="1596" y="667"/>
                    <a:pt x="1596" y="1000"/>
                  </a:cubicBezTo>
                  <a:cubicBezTo>
                    <a:pt x="1596" y="1322"/>
                    <a:pt x="1322" y="1596"/>
                    <a:pt x="1001" y="1596"/>
                  </a:cubicBezTo>
                  <a:cubicBezTo>
                    <a:pt x="668" y="1596"/>
                    <a:pt x="406" y="1322"/>
                    <a:pt x="406" y="1000"/>
                  </a:cubicBezTo>
                  <a:cubicBezTo>
                    <a:pt x="406" y="667"/>
                    <a:pt x="668" y="405"/>
                    <a:pt x="1001" y="405"/>
                  </a:cubicBezTo>
                  <a:close/>
                  <a:moveTo>
                    <a:pt x="1001" y="0"/>
                  </a:moveTo>
                  <a:cubicBezTo>
                    <a:pt x="453" y="0"/>
                    <a:pt x="1" y="441"/>
                    <a:pt x="1" y="1000"/>
                  </a:cubicBezTo>
                  <a:cubicBezTo>
                    <a:pt x="1" y="1548"/>
                    <a:pt x="453" y="1988"/>
                    <a:pt x="1001" y="1988"/>
                  </a:cubicBezTo>
                  <a:cubicBezTo>
                    <a:pt x="1549" y="1988"/>
                    <a:pt x="1989" y="1548"/>
                    <a:pt x="1989" y="1000"/>
                  </a:cubicBezTo>
                  <a:cubicBezTo>
                    <a:pt x="1989" y="441"/>
                    <a:pt x="1549" y="0"/>
                    <a:pt x="1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559;p40">
            <a:extLst>
              <a:ext uri="{FF2B5EF4-FFF2-40B4-BE49-F238E27FC236}">
                <a16:creationId xmlns:a16="http://schemas.microsoft.com/office/drawing/2014/main" id="{4E3E4428-729C-47B9-9826-2BEDAA6582F9}"/>
              </a:ext>
            </a:extLst>
          </p:cNvPr>
          <p:cNvSpPr txBox="1"/>
          <p:nvPr/>
        </p:nvSpPr>
        <p:spPr>
          <a:xfrm>
            <a:off x="561198" y="467383"/>
            <a:ext cx="425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PIJAMA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Comportamiento del modelo con datos desconocidos</a:t>
            </a:r>
            <a:endParaRPr sz="1200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2062836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/>
          <p:nvPr/>
        </p:nvSpPr>
        <p:spPr>
          <a:xfrm>
            <a:off x="5125875" y="1168155"/>
            <a:ext cx="3062100" cy="12969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1" name="Google Shape;171;p26"/>
          <p:cNvSpPr/>
          <p:nvPr/>
        </p:nvSpPr>
        <p:spPr>
          <a:xfrm>
            <a:off x="1245325" y="1168155"/>
            <a:ext cx="3062100" cy="12969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228600" dist="95250" dir="5400000" algn="bl" rotWithShape="0">
              <a:schemeClr val="accent2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5" name="Google Shape;175;p26"/>
          <p:cNvSpPr/>
          <p:nvPr/>
        </p:nvSpPr>
        <p:spPr>
          <a:xfrm>
            <a:off x="3204233" y="3318206"/>
            <a:ext cx="3062100" cy="1771344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7" name="Google Shape;177;p26"/>
          <p:cNvSpPr txBox="1">
            <a:spLocks noGrp="1"/>
          </p:cNvSpPr>
          <p:nvPr>
            <p:ph type="title"/>
          </p:nvPr>
        </p:nvSpPr>
        <p:spPr>
          <a:xfrm>
            <a:off x="713100" y="3688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Propuesta</a:t>
            </a:r>
            <a:endParaRPr dirty="0"/>
          </a:p>
        </p:txBody>
      </p:sp>
      <p:sp>
        <p:nvSpPr>
          <p:cNvPr id="178" name="Google Shape;178;p26"/>
          <p:cNvSpPr txBox="1">
            <a:spLocks noGrp="1"/>
          </p:cNvSpPr>
          <p:nvPr>
            <p:ph type="subTitle" idx="1"/>
          </p:nvPr>
        </p:nvSpPr>
        <p:spPr>
          <a:xfrm>
            <a:off x="1990912" y="1293972"/>
            <a:ext cx="2139231" cy="6244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lt1"/>
                </a:solidFill>
                <a:latin typeface="Nunito Sans" pitchFamily="2" charset="0"/>
              </a:rPr>
              <a:t>Analizar historial de ventas</a:t>
            </a:r>
            <a:endParaRPr b="0" dirty="0">
              <a:solidFill>
                <a:schemeClr val="lt1"/>
              </a:solidFill>
              <a:latin typeface="Nunito Sans" pitchFamily="2" charset="0"/>
            </a:endParaRPr>
          </a:p>
        </p:txBody>
      </p:sp>
      <p:sp>
        <p:nvSpPr>
          <p:cNvPr id="31" name="Google Shape;172;p26">
            <a:extLst>
              <a:ext uri="{FF2B5EF4-FFF2-40B4-BE49-F238E27FC236}">
                <a16:creationId xmlns:a16="http://schemas.microsoft.com/office/drawing/2014/main" id="{F320BADE-94E2-410C-8B62-B1D204B347A4}"/>
              </a:ext>
            </a:extLst>
          </p:cNvPr>
          <p:cNvSpPr/>
          <p:nvPr/>
        </p:nvSpPr>
        <p:spPr>
          <a:xfrm>
            <a:off x="4071025" y="2046344"/>
            <a:ext cx="1331169" cy="133116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32" name="Google Shape;11678;p67">
            <a:extLst>
              <a:ext uri="{FF2B5EF4-FFF2-40B4-BE49-F238E27FC236}">
                <a16:creationId xmlns:a16="http://schemas.microsoft.com/office/drawing/2014/main" id="{255B34FD-71B2-43DA-978B-CE7AECC43B71}"/>
              </a:ext>
            </a:extLst>
          </p:cNvPr>
          <p:cNvGrpSpPr/>
          <p:nvPr/>
        </p:nvGrpSpPr>
        <p:grpSpPr>
          <a:xfrm>
            <a:off x="4331701" y="2360416"/>
            <a:ext cx="712561" cy="678875"/>
            <a:chOff x="-62150375" y="2297875"/>
            <a:chExt cx="314275" cy="315875"/>
          </a:xfrm>
          <a:solidFill>
            <a:schemeClr val="bg1"/>
          </a:solidFill>
        </p:grpSpPr>
        <p:sp>
          <p:nvSpPr>
            <p:cNvPr id="33" name="Google Shape;11679;p67">
              <a:extLst>
                <a:ext uri="{FF2B5EF4-FFF2-40B4-BE49-F238E27FC236}">
                  <a16:creationId xmlns:a16="http://schemas.microsoft.com/office/drawing/2014/main" id="{A45DF871-B565-4F17-92BC-04A94A461CAE}"/>
                </a:ext>
              </a:extLst>
            </p:cNvPr>
            <p:cNvSpPr/>
            <p:nvPr/>
          </p:nvSpPr>
          <p:spPr>
            <a:xfrm>
              <a:off x="-61994425" y="2297875"/>
              <a:ext cx="64600" cy="69925"/>
            </a:xfrm>
            <a:custGeom>
              <a:avLst/>
              <a:gdLst/>
              <a:ahLst/>
              <a:cxnLst/>
              <a:rect l="l" t="t" r="r" b="b"/>
              <a:pathLst>
                <a:path w="2584" h="2797" extrusionOk="0">
                  <a:moveTo>
                    <a:pt x="1324" y="1"/>
                  </a:moveTo>
                  <a:cubicBezTo>
                    <a:pt x="1072" y="1"/>
                    <a:pt x="883" y="190"/>
                    <a:pt x="883" y="442"/>
                  </a:cubicBezTo>
                  <a:lnTo>
                    <a:pt x="883" y="1387"/>
                  </a:lnTo>
                  <a:lnTo>
                    <a:pt x="757" y="1261"/>
                  </a:lnTo>
                  <a:cubicBezTo>
                    <a:pt x="678" y="1182"/>
                    <a:pt x="568" y="1143"/>
                    <a:pt x="457" y="1143"/>
                  </a:cubicBezTo>
                  <a:cubicBezTo>
                    <a:pt x="347" y="1143"/>
                    <a:pt x="237" y="1182"/>
                    <a:pt x="158" y="1261"/>
                  </a:cubicBezTo>
                  <a:cubicBezTo>
                    <a:pt x="1" y="1419"/>
                    <a:pt x="1" y="1702"/>
                    <a:pt x="158" y="1860"/>
                  </a:cubicBezTo>
                  <a:lnTo>
                    <a:pt x="1009" y="2679"/>
                  </a:lnTo>
                  <a:cubicBezTo>
                    <a:pt x="1088" y="2758"/>
                    <a:pt x="1190" y="2797"/>
                    <a:pt x="1292" y="2797"/>
                  </a:cubicBezTo>
                  <a:cubicBezTo>
                    <a:pt x="1395" y="2797"/>
                    <a:pt x="1497" y="2758"/>
                    <a:pt x="1576" y="2679"/>
                  </a:cubicBezTo>
                  <a:lnTo>
                    <a:pt x="2426" y="1860"/>
                  </a:lnTo>
                  <a:cubicBezTo>
                    <a:pt x="2584" y="1702"/>
                    <a:pt x="2584" y="1419"/>
                    <a:pt x="2426" y="1261"/>
                  </a:cubicBezTo>
                  <a:cubicBezTo>
                    <a:pt x="2348" y="1182"/>
                    <a:pt x="2237" y="1143"/>
                    <a:pt x="2127" y="1143"/>
                  </a:cubicBezTo>
                  <a:cubicBezTo>
                    <a:pt x="2017" y="1143"/>
                    <a:pt x="1907" y="1182"/>
                    <a:pt x="1828" y="1261"/>
                  </a:cubicBezTo>
                  <a:lnTo>
                    <a:pt x="1702" y="1387"/>
                  </a:lnTo>
                  <a:lnTo>
                    <a:pt x="1702" y="442"/>
                  </a:lnTo>
                  <a:cubicBezTo>
                    <a:pt x="1733" y="190"/>
                    <a:pt x="1544" y="1"/>
                    <a:pt x="13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11680;p67">
              <a:extLst>
                <a:ext uri="{FF2B5EF4-FFF2-40B4-BE49-F238E27FC236}">
                  <a16:creationId xmlns:a16="http://schemas.microsoft.com/office/drawing/2014/main" id="{920D7CF1-3460-42A6-8D21-B1C40C79EC4D}"/>
                </a:ext>
              </a:extLst>
            </p:cNvPr>
            <p:cNvSpPr/>
            <p:nvPr/>
          </p:nvSpPr>
          <p:spPr>
            <a:xfrm>
              <a:off x="-62150375" y="2338050"/>
              <a:ext cx="314275" cy="275700"/>
            </a:xfrm>
            <a:custGeom>
              <a:avLst/>
              <a:gdLst/>
              <a:ahLst/>
              <a:cxnLst/>
              <a:rect l="l" t="t" r="r" b="b"/>
              <a:pathLst>
                <a:path w="12571" h="11028" extrusionOk="0">
                  <a:moveTo>
                    <a:pt x="11752" y="2805"/>
                  </a:moveTo>
                  <a:lnTo>
                    <a:pt x="11059" y="6932"/>
                  </a:lnTo>
                  <a:lnTo>
                    <a:pt x="3970" y="6932"/>
                  </a:lnTo>
                  <a:lnTo>
                    <a:pt x="3183" y="2805"/>
                  </a:lnTo>
                  <a:close/>
                  <a:moveTo>
                    <a:pt x="5199" y="9421"/>
                  </a:moveTo>
                  <a:cubicBezTo>
                    <a:pt x="5388" y="9452"/>
                    <a:pt x="5514" y="9610"/>
                    <a:pt x="5514" y="9830"/>
                  </a:cubicBezTo>
                  <a:cubicBezTo>
                    <a:pt x="5514" y="10051"/>
                    <a:pt x="5293" y="10240"/>
                    <a:pt x="5073" y="10240"/>
                  </a:cubicBezTo>
                  <a:cubicBezTo>
                    <a:pt x="4821" y="10240"/>
                    <a:pt x="4663" y="10051"/>
                    <a:pt x="4663" y="9830"/>
                  </a:cubicBezTo>
                  <a:cubicBezTo>
                    <a:pt x="4663" y="9610"/>
                    <a:pt x="4789" y="9452"/>
                    <a:pt x="4978" y="9421"/>
                  </a:cubicBezTo>
                  <a:close/>
                  <a:moveTo>
                    <a:pt x="9830" y="9421"/>
                  </a:moveTo>
                  <a:cubicBezTo>
                    <a:pt x="10019" y="9452"/>
                    <a:pt x="10145" y="9610"/>
                    <a:pt x="10145" y="9830"/>
                  </a:cubicBezTo>
                  <a:cubicBezTo>
                    <a:pt x="10145" y="10051"/>
                    <a:pt x="9956" y="10240"/>
                    <a:pt x="9704" y="10240"/>
                  </a:cubicBezTo>
                  <a:cubicBezTo>
                    <a:pt x="9484" y="10240"/>
                    <a:pt x="9326" y="10051"/>
                    <a:pt x="9326" y="9830"/>
                  </a:cubicBezTo>
                  <a:cubicBezTo>
                    <a:pt x="9358" y="9610"/>
                    <a:pt x="9484" y="9452"/>
                    <a:pt x="9673" y="9421"/>
                  </a:cubicBezTo>
                  <a:close/>
                  <a:moveTo>
                    <a:pt x="284" y="1"/>
                  </a:moveTo>
                  <a:cubicBezTo>
                    <a:pt x="190" y="64"/>
                    <a:pt x="1" y="253"/>
                    <a:pt x="1" y="473"/>
                  </a:cubicBezTo>
                  <a:cubicBezTo>
                    <a:pt x="1" y="725"/>
                    <a:pt x="190" y="883"/>
                    <a:pt x="379" y="883"/>
                  </a:cubicBezTo>
                  <a:lnTo>
                    <a:pt x="1954" y="883"/>
                  </a:lnTo>
                  <a:lnTo>
                    <a:pt x="3151" y="7058"/>
                  </a:lnTo>
                  <a:cubicBezTo>
                    <a:pt x="2710" y="7247"/>
                    <a:pt x="2427" y="7688"/>
                    <a:pt x="2427" y="8192"/>
                  </a:cubicBezTo>
                  <a:cubicBezTo>
                    <a:pt x="2427" y="8885"/>
                    <a:pt x="2994" y="9421"/>
                    <a:pt x="3655" y="9421"/>
                  </a:cubicBezTo>
                  <a:lnTo>
                    <a:pt x="3844" y="9421"/>
                  </a:lnTo>
                  <a:cubicBezTo>
                    <a:pt x="3813" y="9547"/>
                    <a:pt x="3781" y="9704"/>
                    <a:pt x="3781" y="9830"/>
                  </a:cubicBezTo>
                  <a:cubicBezTo>
                    <a:pt x="3781" y="10492"/>
                    <a:pt x="4317" y="11027"/>
                    <a:pt x="5010" y="11027"/>
                  </a:cubicBezTo>
                  <a:cubicBezTo>
                    <a:pt x="5672" y="11027"/>
                    <a:pt x="6207" y="10492"/>
                    <a:pt x="6207" y="9830"/>
                  </a:cubicBezTo>
                  <a:cubicBezTo>
                    <a:pt x="6207" y="9673"/>
                    <a:pt x="6176" y="9547"/>
                    <a:pt x="6144" y="9421"/>
                  </a:cubicBezTo>
                  <a:lnTo>
                    <a:pt x="8475" y="9421"/>
                  </a:lnTo>
                  <a:cubicBezTo>
                    <a:pt x="8412" y="9547"/>
                    <a:pt x="8381" y="9704"/>
                    <a:pt x="8381" y="9830"/>
                  </a:cubicBezTo>
                  <a:cubicBezTo>
                    <a:pt x="8381" y="10492"/>
                    <a:pt x="8948" y="11027"/>
                    <a:pt x="9610" y="11027"/>
                  </a:cubicBezTo>
                  <a:cubicBezTo>
                    <a:pt x="10271" y="11027"/>
                    <a:pt x="10870" y="10492"/>
                    <a:pt x="10870" y="9830"/>
                  </a:cubicBezTo>
                  <a:cubicBezTo>
                    <a:pt x="10870" y="9673"/>
                    <a:pt x="10838" y="9547"/>
                    <a:pt x="10775" y="9421"/>
                  </a:cubicBezTo>
                  <a:lnTo>
                    <a:pt x="11405" y="9421"/>
                  </a:lnTo>
                  <a:cubicBezTo>
                    <a:pt x="11657" y="9421"/>
                    <a:pt x="11815" y="9231"/>
                    <a:pt x="11815" y="9042"/>
                  </a:cubicBezTo>
                  <a:cubicBezTo>
                    <a:pt x="11815" y="8822"/>
                    <a:pt x="11626" y="8601"/>
                    <a:pt x="11405" y="8601"/>
                  </a:cubicBezTo>
                  <a:lnTo>
                    <a:pt x="3529" y="8601"/>
                  </a:lnTo>
                  <a:cubicBezTo>
                    <a:pt x="3309" y="8601"/>
                    <a:pt x="3151" y="8412"/>
                    <a:pt x="3151" y="8160"/>
                  </a:cubicBezTo>
                  <a:cubicBezTo>
                    <a:pt x="3151" y="7940"/>
                    <a:pt x="3340" y="7719"/>
                    <a:pt x="3529" y="7719"/>
                  </a:cubicBezTo>
                  <a:lnTo>
                    <a:pt x="11311" y="7719"/>
                  </a:lnTo>
                  <a:cubicBezTo>
                    <a:pt x="11500" y="7719"/>
                    <a:pt x="11689" y="7562"/>
                    <a:pt x="11689" y="7373"/>
                  </a:cubicBezTo>
                  <a:lnTo>
                    <a:pt x="12508" y="2426"/>
                  </a:lnTo>
                  <a:cubicBezTo>
                    <a:pt x="12571" y="2174"/>
                    <a:pt x="12351" y="1954"/>
                    <a:pt x="12130" y="1954"/>
                  </a:cubicBezTo>
                  <a:lnTo>
                    <a:pt x="2899" y="1954"/>
                  </a:lnTo>
                  <a:lnTo>
                    <a:pt x="2584" y="379"/>
                  </a:lnTo>
                  <a:cubicBezTo>
                    <a:pt x="2553" y="158"/>
                    <a:pt x="2395" y="1"/>
                    <a:pt x="22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11681;p67">
              <a:extLst>
                <a:ext uri="{FF2B5EF4-FFF2-40B4-BE49-F238E27FC236}">
                  <a16:creationId xmlns:a16="http://schemas.microsoft.com/office/drawing/2014/main" id="{23540AFF-BF6D-4F3E-94FA-F7F0988F7ACD}"/>
                </a:ext>
              </a:extLst>
            </p:cNvPr>
            <p:cNvSpPr/>
            <p:nvPr/>
          </p:nvSpPr>
          <p:spPr>
            <a:xfrm>
              <a:off x="-61972375" y="2430200"/>
              <a:ext cx="20500" cy="60675"/>
            </a:xfrm>
            <a:custGeom>
              <a:avLst/>
              <a:gdLst/>
              <a:ahLst/>
              <a:cxnLst/>
              <a:rect l="l" t="t" r="r" b="b"/>
              <a:pathLst>
                <a:path w="820" h="2427" extrusionOk="0">
                  <a:moveTo>
                    <a:pt x="442" y="1"/>
                  </a:moveTo>
                  <a:cubicBezTo>
                    <a:pt x="190" y="1"/>
                    <a:pt x="1" y="190"/>
                    <a:pt x="1" y="379"/>
                  </a:cubicBezTo>
                  <a:lnTo>
                    <a:pt x="1" y="2048"/>
                  </a:lnTo>
                  <a:cubicBezTo>
                    <a:pt x="32" y="2269"/>
                    <a:pt x="221" y="2427"/>
                    <a:pt x="442" y="2427"/>
                  </a:cubicBezTo>
                  <a:cubicBezTo>
                    <a:pt x="662" y="2427"/>
                    <a:pt x="820" y="2237"/>
                    <a:pt x="820" y="2048"/>
                  </a:cubicBezTo>
                  <a:lnTo>
                    <a:pt x="820" y="379"/>
                  </a:lnTo>
                  <a:cubicBezTo>
                    <a:pt x="820" y="158"/>
                    <a:pt x="631" y="1"/>
                    <a:pt x="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11682;p67">
              <a:extLst>
                <a:ext uri="{FF2B5EF4-FFF2-40B4-BE49-F238E27FC236}">
                  <a16:creationId xmlns:a16="http://schemas.microsoft.com/office/drawing/2014/main" id="{253262DB-05D7-438E-A4CF-EFAAE87A063C}"/>
                </a:ext>
              </a:extLst>
            </p:cNvPr>
            <p:cNvSpPr/>
            <p:nvPr/>
          </p:nvSpPr>
          <p:spPr>
            <a:xfrm>
              <a:off x="-61909350" y="2430200"/>
              <a:ext cx="19700" cy="60675"/>
            </a:xfrm>
            <a:custGeom>
              <a:avLst/>
              <a:gdLst/>
              <a:ahLst/>
              <a:cxnLst/>
              <a:rect l="l" t="t" r="r" b="b"/>
              <a:pathLst>
                <a:path w="788" h="2427" extrusionOk="0">
                  <a:moveTo>
                    <a:pt x="378" y="1"/>
                  </a:moveTo>
                  <a:cubicBezTo>
                    <a:pt x="189" y="1"/>
                    <a:pt x="0" y="190"/>
                    <a:pt x="0" y="379"/>
                  </a:cubicBezTo>
                  <a:lnTo>
                    <a:pt x="0" y="2048"/>
                  </a:lnTo>
                  <a:cubicBezTo>
                    <a:pt x="0" y="2269"/>
                    <a:pt x="189" y="2427"/>
                    <a:pt x="378" y="2427"/>
                  </a:cubicBezTo>
                  <a:cubicBezTo>
                    <a:pt x="630" y="2427"/>
                    <a:pt x="788" y="2237"/>
                    <a:pt x="788" y="2048"/>
                  </a:cubicBezTo>
                  <a:lnTo>
                    <a:pt x="788" y="379"/>
                  </a:lnTo>
                  <a:cubicBezTo>
                    <a:pt x="788" y="158"/>
                    <a:pt x="599" y="1"/>
                    <a:pt x="3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11683;p67">
              <a:extLst>
                <a:ext uri="{FF2B5EF4-FFF2-40B4-BE49-F238E27FC236}">
                  <a16:creationId xmlns:a16="http://schemas.microsoft.com/office/drawing/2014/main" id="{06B885E5-1020-4BBC-BD98-D56CA5BF0090}"/>
                </a:ext>
              </a:extLst>
            </p:cNvPr>
            <p:cNvSpPr/>
            <p:nvPr/>
          </p:nvSpPr>
          <p:spPr>
            <a:xfrm>
              <a:off x="-62033800" y="2430200"/>
              <a:ext cx="21275" cy="60675"/>
            </a:xfrm>
            <a:custGeom>
              <a:avLst/>
              <a:gdLst/>
              <a:ahLst/>
              <a:cxnLst/>
              <a:rect l="l" t="t" r="r" b="b"/>
              <a:pathLst>
                <a:path w="851" h="2427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048"/>
                  </a:lnTo>
                  <a:cubicBezTo>
                    <a:pt x="0" y="2269"/>
                    <a:pt x="221" y="2427"/>
                    <a:pt x="410" y="2427"/>
                  </a:cubicBezTo>
                  <a:cubicBezTo>
                    <a:pt x="630" y="2427"/>
                    <a:pt x="851" y="2237"/>
                    <a:pt x="851" y="2048"/>
                  </a:cubicBezTo>
                  <a:lnTo>
                    <a:pt x="851" y="379"/>
                  </a:lnTo>
                  <a:cubicBezTo>
                    <a:pt x="851" y="158"/>
                    <a:pt x="630" y="1"/>
                    <a:pt x="4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178;p26">
            <a:extLst>
              <a:ext uri="{FF2B5EF4-FFF2-40B4-BE49-F238E27FC236}">
                <a16:creationId xmlns:a16="http://schemas.microsoft.com/office/drawing/2014/main" id="{FE332DBC-B5FE-4208-8514-3C2E35C1F59A}"/>
              </a:ext>
            </a:extLst>
          </p:cNvPr>
          <p:cNvSpPr txBox="1">
            <a:spLocks/>
          </p:cNvSpPr>
          <p:nvPr/>
        </p:nvSpPr>
        <p:spPr>
          <a:xfrm>
            <a:off x="5215889" y="1286769"/>
            <a:ext cx="2160265" cy="855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B6C"/>
              </a:buClr>
              <a:buSzPts val="1600"/>
              <a:buFont typeface="Montserrat"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unito Sans" pitchFamily="2" charset="0"/>
                <a:sym typeface="Montserrat"/>
              </a:rPr>
              <a:t>Utilizar series de tiempo para predecir ventas</a:t>
            </a:r>
          </a:p>
        </p:txBody>
      </p:sp>
      <p:sp>
        <p:nvSpPr>
          <p:cNvPr id="59" name="Google Shape;178;p26">
            <a:extLst>
              <a:ext uri="{FF2B5EF4-FFF2-40B4-BE49-F238E27FC236}">
                <a16:creationId xmlns:a16="http://schemas.microsoft.com/office/drawing/2014/main" id="{36BEB83D-F1C9-4425-A033-808CE354CD30}"/>
              </a:ext>
            </a:extLst>
          </p:cNvPr>
          <p:cNvSpPr txBox="1">
            <a:spLocks/>
          </p:cNvSpPr>
          <p:nvPr/>
        </p:nvSpPr>
        <p:spPr>
          <a:xfrm>
            <a:off x="3182302" y="3439707"/>
            <a:ext cx="3152442" cy="12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B6C"/>
              </a:buClr>
              <a:buSzPts val="1600"/>
              <a:buFont typeface="Montserrat"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unito Sans" pitchFamily="2" charset="0"/>
                <a:sym typeface="Montserrat"/>
              </a:rPr>
              <a:t>Integrar en la toma de decisiones ventas de: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B6C"/>
              </a:buClr>
              <a:buSzPts val="1600"/>
              <a:buFont typeface="Montserrat"/>
              <a:buNone/>
              <a:tabLst/>
              <a:defRPr/>
            </a:pPr>
            <a:endParaRPr kumimoji="0" lang="es-ES" sz="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unito Sans" pitchFamily="2" charset="0"/>
              <a:sym typeface="Montserrat"/>
            </a:endParaRPr>
          </a:p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Wingdings" panose="05000000000000000000" pitchFamily="2" charset="2"/>
              <a:buChar char="ü"/>
              <a:tabLst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unito Sans" pitchFamily="2" charset="0"/>
                <a:sym typeface="Montserrat"/>
              </a:rPr>
              <a:t> Semana, mes y año pasado</a:t>
            </a:r>
          </a:p>
        </p:txBody>
      </p:sp>
      <p:pic>
        <p:nvPicPr>
          <p:cNvPr id="65" name="Gráfico 64" descr="Back con relleno sólido">
            <a:extLst>
              <a:ext uri="{FF2B5EF4-FFF2-40B4-BE49-F238E27FC236}">
                <a16:creationId xmlns:a16="http://schemas.microsoft.com/office/drawing/2014/main" id="{D39087EC-3794-475F-A6F4-609BCA2E9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367597" flipV="1">
            <a:off x="6038364" y="3814879"/>
            <a:ext cx="1165233" cy="1033881"/>
          </a:xfrm>
          <a:prstGeom prst="rect">
            <a:avLst/>
          </a:prstGeom>
        </p:spPr>
      </p:pic>
      <p:sp>
        <p:nvSpPr>
          <p:cNvPr id="66" name="Google Shape;178;p26">
            <a:extLst>
              <a:ext uri="{FF2B5EF4-FFF2-40B4-BE49-F238E27FC236}">
                <a16:creationId xmlns:a16="http://schemas.microsoft.com/office/drawing/2014/main" id="{E81C3AE9-739D-4FDA-8F36-17F28647F058}"/>
              </a:ext>
            </a:extLst>
          </p:cNvPr>
          <p:cNvSpPr txBox="1">
            <a:spLocks/>
          </p:cNvSpPr>
          <p:nvPr/>
        </p:nvSpPr>
        <p:spPr>
          <a:xfrm>
            <a:off x="6676903" y="2946849"/>
            <a:ext cx="1810860" cy="964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B6C"/>
              </a:buClr>
              <a:buSzPts val="1600"/>
              <a:buFont typeface="Montserrat"/>
              <a:buNone/>
              <a:tabLst/>
              <a:defRPr/>
            </a:pPr>
            <a:r>
              <a:rPr kumimoji="0" lang="es-MX" sz="16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Nunito Sans" pitchFamily="2" charset="0"/>
                <a:sym typeface="Montserrat"/>
              </a:rPr>
              <a:t>Reto</a:t>
            </a:r>
            <a:endParaRPr kumimoji="0" lang="es-MX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Nunito Sans" pitchFamily="2" charset="0"/>
              <a:sym typeface="Montserra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B6C"/>
              </a:buClr>
              <a:buSzPts val="1600"/>
              <a:buFont typeface="Montserrat"/>
              <a:buNone/>
              <a:tabLst/>
              <a:defRPr/>
            </a:pPr>
            <a:r>
              <a:rPr kumimoji="0" lang="es-MX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Nunito Sans" pitchFamily="2" charset="0"/>
                <a:sym typeface="Montserrat"/>
              </a:rPr>
              <a:t>Matriz de representación por producto</a:t>
            </a:r>
          </a:p>
        </p:txBody>
      </p:sp>
      <p:grpSp>
        <p:nvGrpSpPr>
          <p:cNvPr id="67" name="Google Shape;11581;p67">
            <a:extLst>
              <a:ext uri="{FF2B5EF4-FFF2-40B4-BE49-F238E27FC236}">
                <a16:creationId xmlns:a16="http://schemas.microsoft.com/office/drawing/2014/main" id="{CA07AAD4-621E-48BE-8B97-CB75B78A4662}"/>
              </a:ext>
            </a:extLst>
          </p:cNvPr>
          <p:cNvGrpSpPr/>
          <p:nvPr/>
        </p:nvGrpSpPr>
        <p:grpSpPr>
          <a:xfrm>
            <a:off x="4443397" y="4331820"/>
            <a:ext cx="644001" cy="640005"/>
            <a:chOff x="-61354075" y="1940500"/>
            <a:chExt cx="314275" cy="312325"/>
          </a:xfrm>
          <a:solidFill>
            <a:schemeClr val="bg1"/>
          </a:solidFill>
        </p:grpSpPr>
        <p:sp>
          <p:nvSpPr>
            <p:cNvPr id="68" name="Google Shape;11582;p67">
              <a:extLst>
                <a:ext uri="{FF2B5EF4-FFF2-40B4-BE49-F238E27FC236}">
                  <a16:creationId xmlns:a16="http://schemas.microsoft.com/office/drawing/2014/main" id="{0C3C1179-A207-4608-8D3C-A3197E55D836}"/>
                </a:ext>
              </a:extLst>
            </p:cNvPr>
            <p:cNvSpPr/>
            <p:nvPr/>
          </p:nvSpPr>
          <p:spPr>
            <a:xfrm>
              <a:off x="-61354075" y="1940500"/>
              <a:ext cx="314275" cy="312325"/>
            </a:xfrm>
            <a:custGeom>
              <a:avLst/>
              <a:gdLst/>
              <a:ahLst/>
              <a:cxnLst/>
              <a:rect l="l" t="t" r="r" b="b"/>
              <a:pathLst>
                <a:path w="12571" h="12493" extrusionOk="0">
                  <a:moveTo>
                    <a:pt x="6270" y="1001"/>
                  </a:moveTo>
                  <a:lnTo>
                    <a:pt x="7687" y="2419"/>
                  </a:lnTo>
                  <a:cubicBezTo>
                    <a:pt x="7750" y="2482"/>
                    <a:pt x="7876" y="2513"/>
                    <a:pt x="7971" y="2513"/>
                  </a:cubicBezTo>
                  <a:lnTo>
                    <a:pt x="9956" y="2513"/>
                  </a:lnTo>
                  <a:lnTo>
                    <a:pt x="9956" y="4529"/>
                  </a:lnTo>
                  <a:cubicBezTo>
                    <a:pt x="9956" y="4655"/>
                    <a:pt x="10019" y="4718"/>
                    <a:pt x="10082" y="4813"/>
                  </a:cubicBezTo>
                  <a:lnTo>
                    <a:pt x="11499" y="6231"/>
                  </a:lnTo>
                  <a:lnTo>
                    <a:pt x="10082" y="7648"/>
                  </a:lnTo>
                  <a:cubicBezTo>
                    <a:pt x="10019" y="7711"/>
                    <a:pt x="9956" y="7837"/>
                    <a:pt x="9956" y="7900"/>
                  </a:cubicBezTo>
                  <a:lnTo>
                    <a:pt x="9956" y="9917"/>
                  </a:lnTo>
                  <a:lnTo>
                    <a:pt x="7971" y="9917"/>
                  </a:lnTo>
                  <a:cubicBezTo>
                    <a:pt x="7845" y="9917"/>
                    <a:pt x="7750" y="9948"/>
                    <a:pt x="7687" y="10043"/>
                  </a:cubicBezTo>
                  <a:lnTo>
                    <a:pt x="6270" y="11460"/>
                  </a:lnTo>
                  <a:lnTo>
                    <a:pt x="4852" y="10043"/>
                  </a:lnTo>
                  <a:cubicBezTo>
                    <a:pt x="4757" y="9948"/>
                    <a:pt x="4631" y="9917"/>
                    <a:pt x="4568" y="9917"/>
                  </a:cubicBezTo>
                  <a:lnTo>
                    <a:pt x="2552" y="9917"/>
                  </a:lnTo>
                  <a:lnTo>
                    <a:pt x="2552" y="7900"/>
                  </a:lnTo>
                  <a:cubicBezTo>
                    <a:pt x="2552" y="7806"/>
                    <a:pt x="2521" y="7711"/>
                    <a:pt x="2426" y="7648"/>
                  </a:cubicBezTo>
                  <a:lnTo>
                    <a:pt x="1008" y="6231"/>
                  </a:lnTo>
                  <a:lnTo>
                    <a:pt x="2426" y="4813"/>
                  </a:lnTo>
                  <a:cubicBezTo>
                    <a:pt x="2521" y="4718"/>
                    <a:pt x="2552" y="4624"/>
                    <a:pt x="2552" y="4529"/>
                  </a:cubicBezTo>
                  <a:lnTo>
                    <a:pt x="2552" y="2513"/>
                  </a:lnTo>
                  <a:lnTo>
                    <a:pt x="4568" y="2513"/>
                  </a:lnTo>
                  <a:cubicBezTo>
                    <a:pt x="4694" y="2513"/>
                    <a:pt x="4757" y="2482"/>
                    <a:pt x="4852" y="2419"/>
                  </a:cubicBezTo>
                  <a:lnTo>
                    <a:pt x="6270" y="1001"/>
                  </a:lnTo>
                  <a:close/>
                  <a:moveTo>
                    <a:pt x="6285" y="1"/>
                  </a:moveTo>
                  <a:cubicBezTo>
                    <a:pt x="6175" y="1"/>
                    <a:pt x="6065" y="40"/>
                    <a:pt x="5986" y="119"/>
                  </a:cubicBezTo>
                  <a:lnTo>
                    <a:pt x="4411" y="1694"/>
                  </a:lnTo>
                  <a:lnTo>
                    <a:pt x="2174" y="1694"/>
                  </a:lnTo>
                  <a:cubicBezTo>
                    <a:pt x="1922" y="1694"/>
                    <a:pt x="1733" y="1883"/>
                    <a:pt x="1733" y="2135"/>
                  </a:cubicBezTo>
                  <a:lnTo>
                    <a:pt x="1733" y="4372"/>
                  </a:lnTo>
                  <a:lnTo>
                    <a:pt x="158" y="5947"/>
                  </a:lnTo>
                  <a:cubicBezTo>
                    <a:pt x="0" y="6105"/>
                    <a:pt x="0" y="6388"/>
                    <a:pt x="158" y="6546"/>
                  </a:cubicBezTo>
                  <a:lnTo>
                    <a:pt x="1733" y="8121"/>
                  </a:lnTo>
                  <a:lnTo>
                    <a:pt x="1733" y="10358"/>
                  </a:lnTo>
                  <a:cubicBezTo>
                    <a:pt x="1733" y="10578"/>
                    <a:pt x="1922" y="10736"/>
                    <a:pt x="2174" y="10736"/>
                  </a:cubicBezTo>
                  <a:lnTo>
                    <a:pt x="4411" y="10736"/>
                  </a:lnTo>
                  <a:lnTo>
                    <a:pt x="5986" y="12374"/>
                  </a:lnTo>
                  <a:cubicBezTo>
                    <a:pt x="6065" y="12453"/>
                    <a:pt x="6175" y="12492"/>
                    <a:pt x="6285" y="12492"/>
                  </a:cubicBezTo>
                  <a:cubicBezTo>
                    <a:pt x="6396" y="12492"/>
                    <a:pt x="6506" y="12453"/>
                    <a:pt x="6585" y="12374"/>
                  </a:cubicBezTo>
                  <a:lnTo>
                    <a:pt x="8160" y="10736"/>
                  </a:lnTo>
                  <a:lnTo>
                    <a:pt x="10397" y="10736"/>
                  </a:lnTo>
                  <a:cubicBezTo>
                    <a:pt x="10617" y="10736"/>
                    <a:pt x="10775" y="10547"/>
                    <a:pt x="10775" y="10358"/>
                  </a:cubicBezTo>
                  <a:lnTo>
                    <a:pt x="10775" y="8121"/>
                  </a:lnTo>
                  <a:lnTo>
                    <a:pt x="12413" y="6546"/>
                  </a:lnTo>
                  <a:cubicBezTo>
                    <a:pt x="12571" y="6388"/>
                    <a:pt x="12571" y="6105"/>
                    <a:pt x="12413" y="5947"/>
                  </a:cubicBezTo>
                  <a:lnTo>
                    <a:pt x="10775" y="4372"/>
                  </a:lnTo>
                  <a:lnTo>
                    <a:pt x="10775" y="2135"/>
                  </a:lnTo>
                  <a:cubicBezTo>
                    <a:pt x="10775" y="1883"/>
                    <a:pt x="10586" y="1694"/>
                    <a:pt x="10397" y="1694"/>
                  </a:cubicBezTo>
                  <a:lnTo>
                    <a:pt x="8160" y="1694"/>
                  </a:lnTo>
                  <a:lnTo>
                    <a:pt x="6585" y="119"/>
                  </a:lnTo>
                  <a:cubicBezTo>
                    <a:pt x="6506" y="40"/>
                    <a:pt x="6396" y="1"/>
                    <a:pt x="62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9" name="Google Shape;11583;p67">
              <a:extLst>
                <a:ext uri="{FF2B5EF4-FFF2-40B4-BE49-F238E27FC236}">
                  <a16:creationId xmlns:a16="http://schemas.microsoft.com/office/drawing/2014/main" id="{CF56C776-CE81-47CA-BE3B-03E4237FC33B}"/>
                </a:ext>
              </a:extLst>
            </p:cNvPr>
            <p:cNvSpPr/>
            <p:nvPr/>
          </p:nvSpPr>
          <p:spPr>
            <a:xfrm>
              <a:off x="-61268225" y="2024575"/>
              <a:ext cx="60650" cy="61475"/>
            </a:xfrm>
            <a:custGeom>
              <a:avLst/>
              <a:gdLst/>
              <a:ahLst/>
              <a:cxnLst/>
              <a:rect l="l" t="t" r="r" b="b"/>
              <a:pathLst>
                <a:path w="2426" h="2459" extrusionOk="0">
                  <a:moveTo>
                    <a:pt x="1197" y="820"/>
                  </a:moveTo>
                  <a:cubicBezTo>
                    <a:pt x="1449" y="820"/>
                    <a:pt x="1607" y="1009"/>
                    <a:pt x="1607" y="1261"/>
                  </a:cubicBezTo>
                  <a:cubicBezTo>
                    <a:pt x="1607" y="1481"/>
                    <a:pt x="1418" y="1639"/>
                    <a:pt x="1197" y="1639"/>
                  </a:cubicBezTo>
                  <a:cubicBezTo>
                    <a:pt x="1008" y="1639"/>
                    <a:pt x="819" y="1450"/>
                    <a:pt x="819" y="1261"/>
                  </a:cubicBezTo>
                  <a:cubicBezTo>
                    <a:pt x="788" y="977"/>
                    <a:pt x="977" y="820"/>
                    <a:pt x="1197" y="820"/>
                  </a:cubicBezTo>
                  <a:close/>
                  <a:moveTo>
                    <a:pt x="1197" y="1"/>
                  </a:moveTo>
                  <a:cubicBezTo>
                    <a:pt x="536" y="1"/>
                    <a:pt x="0" y="536"/>
                    <a:pt x="0" y="1261"/>
                  </a:cubicBezTo>
                  <a:cubicBezTo>
                    <a:pt x="0" y="1954"/>
                    <a:pt x="504" y="2458"/>
                    <a:pt x="1197" y="2458"/>
                  </a:cubicBezTo>
                  <a:cubicBezTo>
                    <a:pt x="1890" y="2458"/>
                    <a:pt x="2426" y="1922"/>
                    <a:pt x="2426" y="1261"/>
                  </a:cubicBezTo>
                  <a:cubicBezTo>
                    <a:pt x="2426" y="568"/>
                    <a:pt x="1890" y="1"/>
                    <a:pt x="11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" name="Google Shape;11584;p67">
              <a:extLst>
                <a:ext uri="{FF2B5EF4-FFF2-40B4-BE49-F238E27FC236}">
                  <a16:creationId xmlns:a16="http://schemas.microsoft.com/office/drawing/2014/main" id="{D12777BA-3686-432B-A927-DE722CCF114D}"/>
                </a:ext>
              </a:extLst>
            </p:cNvPr>
            <p:cNvSpPr/>
            <p:nvPr/>
          </p:nvSpPr>
          <p:spPr>
            <a:xfrm>
              <a:off x="-61187100" y="2107275"/>
              <a:ext cx="61450" cy="61475"/>
            </a:xfrm>
            <a:custGeom>
              <a:avLst/>
              <a:gdLst/>
              <a:ahLst/>
              <a:cxnLst/>
              <a:rect l="l" t="t" r="r" b="b"/>
              <a:pathLst>
                <a:path w="2458" h="2459" extrusionOk="0">
                  <a:moveTo>
                    <a:pt x="1229" y="788"/>
                  </a:moveTo>
                  <a:cubicBezTo>
                    <a:pt x="1512" y="820"/>
                    <a:pt x="1670" y="977"/>
                    <a:pt x="1670" y="1198"/>
                  </a:cubicBezTo>
                  <a:cubicBezTo>
                    <a:pt x="1670" y="1450"/>
                    <a:pt x="1481" y="1639"/>
                    <a:pt x="1229" y="1639"/>
                  </a:cubicBezTo>
                  <a:cubicBezTo>
                    <a:pt x="1008" y="1639"/>
                    <a:pt x="851" y="1450"/>
                    <a:pt x="851" y="1198"/>
                  </a:cubicBezTo>
                  <a:cubicBezTo>
                    <a:pt x="851" y="977"/>
                    <a:pt x="1040" y="788"/>
                    <a:pt x="1229" y="788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cubicBezTo>
                    <a:pt x="0" y="1891"/>
                    <a:pt x="567" y="2458"/>
                    <a:pt x="1229" y="2458"/>
                  </a:cubicBezTo>
                  <a:cubicBezTo>
                    <a:pt x="1922" y="2458"/>
                    <a:pt x="2458" y="1922"/>
                    <a:pt x="2458" y="1198"/>
                  </a:cubicBezTo>
                  <a:cubicBezTo>
                    <a:pt x="2458" y="536"/>
                    <a:pt x="1922" y="1"/>
                    <a:pt x="12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" name="Google Shape;11585;p67">
              <a:extLst>
                <a:ext uri="{FF2B5EF4-FFF2-40B4-BE49-F238E27FC236}">
                  <a16:creationId xmlns:a16="http://schemas.microsoft.com/office/drawing/2014/main" id="{51F56008-064A-4771-AC38-64FD8B68771E}"/>
                </a:ext>
              </a:extLst>
            </p:cNvPr>
            <p:cNvSpPr/>
            <p:nvPr/>
          </p:nvSpPr>
          <p:spPr>
            <a:xfrm>
              <a:off x="-61250125" y="2044475"/>
              <a:ext cx="105575" cy="103600"/>
            </a:xfrm>
            <a:custGeom>
              <a:avLst/>
              <a:gdLst/>
              <a:ahLst/>
              <a:cxnLst/>
              <a:rect l="l" t="t" r="r" b="b"/>
              <a:pathLst>
                <a:path w="4223" h="4144" extrusionOk="0">
                  <a:moveTo>
                    <a:pt x="3766" y="0"/>
                  </a:moveTo>
                  <a:cubicBezTo>
                    <a:pt x="3655" y="0"/>
                    <a:pt x="3545" y="40"/>
                    <a:pt x="3466" y="118"/>
                  </a:cubicBezTo>
                  <a:lnTo>
                    <a:pt x="158" y="3426"/>
                  </a:lnTo>
                  <a:cubicBezTo>
                    <a:pt x="1" y="3615"/>
                    <a:pt x="1" y="3836"/>
                    <a:pt x="158" y="4025"/>
                  </a:cubicBezTo>
                  <a:cubicBezTo>
                    <a:pt x="237" y="4104"/>
                    <a:pt x="347" y="4143"/>
                    <a:pt x="458" y="4143"/>
                  </a:cubicBezTo>
                  <a:cubicBezTo>
                    <a:pt x="568" y="4143"/>
                    <a:pt x="678" y="4104"/>
                    <a:pt x="757" y="4025"/>
                  </a:cubicBezTo>
                  <a:lnTo>
                    <a:pt x="4065" y="717"/>
                  </a:lnTo>
                  <a:cubicBezTo>
                    <a:pt x="4222" y="559"/>
                    <a:pt x="4222" y="276"/>
                    <a:pt x="4065" y="118"/>
                  </a:cubicBezTo>
                  <a:cubicBezTo>
                    <a:pt x="3986" y="40"/>
                    <a:pt x="3876" y="0"/>
                    <a:pt x="37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2" name="Google Shape;11732;p67">
            <a:extLst>
              <a:ext uri="{FF2B5EF4-FFF2-40B4-BE49-F238E27FC236}">
                <a16:creationId xmlns:a16="http://schemas.microsoft.com/office/drawing/2014/main" id="{0A6DD24D-05C8-4701-BF3E-DAA38A3FD660}"/>
              </a:ext>
            </a:extLst>
          </p:cNvPr>
          <p:cNvGrpSpPr/>
          <p:nvPr/>
        </p:nvGrpSpPr>
        <p:grpSpPr>
          <a:xfrm>
            <a:off x="1423254" y="1523194"/>
            <a:ext cx="536256" cy="536256"/>
            <a:chOff x="-61783350" y="2297100"/>
            <a:chExt cx="316650" cy="316650"/>
          </a:xfrm>
          <a:solidFill>
            <a:schemeClr val="bg1"/>
          </a:solidFill>
        </p:grpSpPr>
        <p:sp>
          <p:nvSpPr>
            <p:cNvPr id="73" name="Google Shape;11733;p67">
              <a:extLst>
                <a:ext uri="{FF2B5EF4-FFF2-40B4-BE49-F238E27FC236}">
                  <a16:creationId xmlns:a16="http://schemas.microsoft.com/office/drawing/2014/main" id="{35C4B02D-EB99-4EE8-8AAC-58BD12163202}"/>
                </a:ext>
              </a:extLst>
            </p:cNvPr>
            <p:cNvSpPr/>
            <p:nvPr/>
          </p:nvSpPr>
          <p:spPr>
            <a:xfrm>
              <a:off x="-61783350" y="2297100"/>
              <a:ext cx="316650" cy="316650"/>
            </a:xfrm>
            <a:custGeom>
              <a:avLst/>
              <a:gdLst/>
              <a:ahLst/>
              <a:cxnLst/>
              <a:rect l="l" t="t" r="r" b="b"/>
              <a:pathLst>
                <a:path w="12666" h="12666" extrusionOk="0">
                  <a:moveTo>
                    <a:pt x="379" y="0"/>
                  </a:moveTo>
                  <a:cubicBezTo>
                    <a:pt x="158" y="0"/>
                    <a:pt x="1" y="189"/>
                    <a:pt x="1" y="441"/>
                  </a:cubicBezTo>
                  <a:lnTo>
                    <a:pt x="1" y="12287"/>
                  </a:lnTo>
                  <a:cubicBezTo>
                    <a:pt x="1" y="12508"/>
                    <a:pt x="190" y="12665"/>
                    <a:pt x="379" y="12665"/>
                  </a:cubicBezTo>
                  <a:lnTo>
                    <a:pt x="12256" y="12665"/>
                  </a:lnTo>
                  <a:cubicBezTo>
                    <a:pt x="12477" y="12665"/>
                    <a:pt x="12666" y="12476"/>
                    <a:pt x="12666" y="12287"/>
                  </a:cubicBezTo>
                  <a:cubicBezTo>
                    <a:pt x="12634" y="12098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41"/>
                  </a:lnTo>
                  <a:cubicBezTo>
                    <a:pt x="820" y="189"/>
                    <a:pt x="631" y="0"/>
                    <a:pt x="3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" name="Google Shape;11734;p67">
              <a:extLst>
                <a:ext uri="{FF2B5EF4-FFF2-40B4-BE49-F238E27FC236}">
                  <a16:creationId xmlns:a16="http://schemas.microsoft.com/office/drawing/2014/main" id="{886816F6-51E9-48AE-A481-52F9E407B9B5}"/>
                </a:ext>
              </a:extLst>
            </p:cNvPr>
            <p:cNvSpPr/>
            <p:nvPr/>
          </p:nvSpPr>
          <p:spPr>
            <a:xfrm>
              <a:off x="-61742375" y="2387675"/>
              <a:ext cx="275675" cy="151250"/>
            </a:xfrm>
            <a:custGeom>
              <a:avLst/>
              <a:gdLst/>
              <a:ahLst/>
              <a:cxnLst/>
              <a:rect l="l" t="t" r="r" b="b"/>
              <a:pathLst>
                <a:path w="11027" h="6050" extrusionOk="0">
                  <a:moveTo>
                    <a:pt x="9767" y="788"/>
                  </a:moveTo>
                  <a:cubicBezTo>
                    <a:pt x="10019" y="788"/>
                    <a:pt x="10208" y="977"/>
                    <a:pt x="10208" y="1229"/>
                  </a:cubicBezTo>
                  <a:cubicBezTo>
                    <a:pt x="10176" y="1450"/>
                    <a:pt x="10019" y="1639"/>
                    <a:pt x="9767" y="1639"/>
                  </a:cubicBezTo>
                  <a:cubicBezTo>
                    <a:pt x="9546" y="1639"/>
                    <a:pt x="9389" y="1450"/>
                    <a:pt x="9389" y="1229"/>
                  </a:cubicBezTo>
                  <a:cubicBezTo>
                    <a:pt x="9389" y="977"/>
                    <a:pt x="9578" y="788"/>
                    <a:pt x="9767" y="788"/>
                  </a:cubicBezTo>
                  <a:close/>
                  <a:moveTo>
                    <a:pt x="4001" y="1607"/>
                  </a:moveTo>
                  <a:cubicBezTo>
                    <a:pt x="4222" y="1607"/>
                    <a:pt x="4379" y="1796"/>
                    <a:pt x="4379" y="2048"/>
                  </a:cubicBezTo>
                  <a:cubicBezTo>
                    <a:pt x="4379" y="2269"/>
                    <a:pt x="4222" y="2489"/>
                    <a:pt x="4001" y="2489"/>
                  </a:cubicBezTo>
                  <a:cubicBezTo>
                    <a:pt x="3749" y="2489"/>
                    <a:pt x="3560" y="2269"/>
                    <a:pt x="3560" y="2048"/>
                  </a:cubicBezTo>
                  <a:cubicBezTo>
                    <a:pt x="3560" y="1796"/>
                    <a:pt x="3749" y="1607"/>
                    <a:pt x="4001" y="1607"/>
                  </a:cubicBezTo>
                  <a:close/>
                  <a:moveTo>
                    <a:pt x="6459" y="4128"/>
                  </a:moveTo>
                  <a:cubicBezTo>
                    <a:pt x="6679" y="4128"/>
                    <a:pt x="6900" y="4317"/>
                    <a:pt x="6900" y="4569"/>
                  </a:cubicBezTo>
                  <a:cubicBezTo>
                    <a:pt x="6868" y="4758"/>
                    <a:pt x="6711" y="4947"/>
                    <a:pt x="6459" y="4947"/>
                  </a:cubicBezTo>
                  <a:cubicBezTo>
                    <a:pt x="6238" y="4947"/>
                    <a:pt x="6081" y="4758"/>
                    <a:pt x="6081" y="4569"/>
                  </a:cubicBezTo>
                  <a:cubicBezTo>
                    <a:pt x="6081" y="4317"/>
                    <a:pt x="6270" y="4128"/>
                    <a:pt x="6459" y="4128"/>
                  </a:cubicBezTo>
                  <a:close/>
                  <a:moveTo>
                    <a:pt x="1229" y="4380"/>
                  </a:moveTo>
                  <a:cubicBezTo>
                    <a:pt x="1481" y="4380"/>
                    <a:pt x="1638" y="4569"/>
                    <a:pt x="1638" y="4789"/>
                  </a:cubicBezTo>
                  <a:cubicBezTo>
                    <a:pt x="1638" y="5041"/>
                    <a:pt x="1481" y="5230"/>
                    <a:pt x="1229" y="5230"/>
                  </a:cubicBezTo>
                  <a:cubicBezTo>
                    <a:pt x="1008" y="5230"/>
                    <a:pt x="788" y="5041"/>
                    <a:pt x="788" y="4789"/>
                  </a:cubicBezTo>
                  <a:cubicBezTo>
                    <a:pt x="788" y="4569"/>
                    <a:pt x="1008" y="4380"/>
                    <a:pt x="1229" y="4380"/>
                  </a:cubicBezTo>
                  <a:close/>
                  <a:moveTo>
                    <a:pt x="9767" y="0"/>
                  </a:moveTo>
                  <a:cubicBezTo>
                    <a:pt x="9105" y="0"/>
                    <a:pt x="8570" y="536"/>
                    <a:pt x="8570" y="1229"/>
                  </a:cubicBezTo>
                  <a:cubicBezTo>
                    <a:pt x="8570" y="1418"/>
                    <a:pt x="8601" y="1576"/>
                    <a:pt x="8664" y="1765"/>
                  </a:cubicBezTo>
                  <a:lnTo>
                    <a:pt x="7026" y="3434"/>
                  </a:lnTo>
                  <a:cubicBezTo>
                    <a:pt x="6868" y="3340"/>
                    <a:pt x="6679" y="3308"/>
                    <a:pt x="6459" y="3308"/>
                  </a:cubicBezTo>
                  <a:cubicBezTo>
                    <a:pt x="6270" y="3308"/>
                    <a:pt x="6112" y="3340"/>
                    <a:pt x="5923" y="3434"/>
                  </a:cubicBezTo>
                  <a:lnTo>
                    <a:pt x="5104" y="2584"/>
                  </a:lnTo>
                  <a:cubicBezTo>
                    <a:pt x="5167" y="2426"/>
                    <a:pt x="5199" y="2237"/>
                    <a:pt x="5199" y="2048"/>
                  </a:cubicBezTo>
                  <a:cubicBezTo>
                    <a:pt x="5199" y="1387"/>
                    <a:pt x="4663" y="788"/>
                    <a:pt x="4001" y="788"/>
                  </a:cubicBezTo>
                  <a:cubicBezTo>
                    <a:pt x="3308" y="788"/>
                    <a:pt x="2773" y="1324"/>
                    <a:pt x="2773" y="2048"/>
                  </a:cubicBezTo>
                  <a:cubicBezTo>
                    <a:pt x="2773" y="2237"/>
                    <a:pt x="2804" y="2395"/>
                    <a:pt x="2899" y="2584"/>
                  </a:cubicBezTo>
                  <a:lnTo>
                    <a:pt x="1796" y="3686"/>
                  </a:lnTo>
                  <a:cubicBezTo>
                    <a:pt x="1638" y="3623"/>
                    <a:pt x="1418" y="3592"/>
                    <a:pt x="1229" y="3592"/>
                  </a:cubicBezTo>
                  <a:cubicBezTo>
                    <a:pt x="567" y="3592"/>
                    <a:pt x="0" y="4128"/>
                    <a:pt x="0" y="4852"/>
                  </a:cubicBezTo>
                  <a:cubicBezTo>
                    <a:pt x="0" y="5514"/>
                    <a:pt x="567" y="6049"/>
                    <a:pt x="1229" y="6049"/>
                  </a:cubicBezTo>
                  <a:cubicBezTo>
                    <a:pt x="1890" y="6049"/>
                    <a:pt x="2458" y="5514"/>
                    <a:pt x="2458" y="4852"/>
                  </a:cubicBezTo>
                  <a:cubicBezTo>
                    <a:pt x="2458" y="4632"/>
                    <a:pt x="2426" y="4474"/>
                    <a:pt x="2332" y="4285"/>
                  </a:cubicBezTo>
                  <a:lnTo>
                    <a:pt x="3434" y="3182"/>
                  </a:lnTo>
                  <a:cubicBezTo>
                    <a:pt x="3592" y="3245"/>
                    <a:pt x="3781" y="3308"/>
                    <a:pt x="4001" y="3308"/>
                  </a:cubicBezTo>
                  <a:cubicBezTo>
                    <a:pt x="4190" y="3308"/>
                    <a:pt x="4348" y="3277"/>
                    <a:pt x="4537" y="3182"/>
                  </a:cubicBezTo>
                  <a:lnTo>
                    <a:pt x="5356" y="4001"/>
                  </a:lnTo>
                  <a:cubicBezTo>
                    <a:pt x="5293" y="4159"/>
                    <a:pt x="5262" y="4348"/>
                    <a:pt x="5262" y="4569"/>
                  </a:cubicBezTo>
                  <a:cubicBezTo>
                    <a:pt x="5262" y="5230"/>
                    <a:pt x="5797" y="5766"/>
                    <a:pt x="6459" y="5766"/>
                  </a:cubicBezTo>
                  <a:cubicBezTo>
                    <a:pt x="7152" y="5766"/>
                    <a:pt x="7687" y="5230"/>
                    <a:pt x="7687" y="4569"/>
                  </a:cubicBezTo>
                  <a:cubicBezTo>
                    <a:pt x="7687" y="4348"/>
                    <a:pt x="7656" y="4191"/>
                    <a:pt x="7561" y="4001"/>
                  </a:cubicBezTo>
                  <a:lnTo>
                    <a:pt x="9231" y="2363"/>
                  </a:lnTo>
                  <a:cubicBezTo>
                    <a:pt x="9389" y="2426"/>
                    <a:pt x="9578" y="2489"/>
                    <a:pt x="9767" y="2489"/>
                  </a:cubicBezTo>
                  <a:cubicBezTo>
                    <a:pt x="10460" y="2489"/>
                    <a:pt x="11027" y="1922"/>
                    <a:pt x="11027" y="1229"/>
                  </a:cubicBezTo>
                  <a:cubicBezTo>
                    <a:pt x="10995" y="536"/>
                    <a:pt x="10460" y="0"/>
                    <a:pt x="97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5" name="Google Shape;11833;p67">
            <a:extLst>
              <a:ext uri="{FF2B5EF4-FFF2-40B4-BE49-F238E27FC236}">
                <a16:creationId xmlns:a16="http://schemas.microsoft.com/office/drawing/2014/main" id="{B8CE765D-16AE-4C2F-AAA9-A9DCA151F29E}"/>
              </a:ext>
            </a:extLst>
          </p:cNvPr>
          <p:cNvGrpSpPr/>
          <p:nvPr/>
        </p:nvGrpSpPr>
        <p:grpSpPr>
          <a:xfrm>
            <a:off x="7434766" y="1473108"/>
            <a:ext cx="559813" cy="564276"/>
            <a:chOff x="1777925" y="1953700"/>
            <a:chExt cx="294600" cy="296950"/>
          </a:xfrm>
          <a:solidFill>
            <a:schemeClr val="bg1"/>
          </a:solidFill>
        </p:grpSpPr>
        <p:sp>
          <p:nvSpPr>
            <p:cNvPr id="76" name="Google Shape;11834;p67">
              <a:extLst>
                <a:ext uri="{FF2B5EF4-FFF2-40B4-BE49-F238E27FC236}">
                  <a16:creationId xmlns:a16="http://schemas.microsoft.com/office/drawing/2014/main" id="{5C3F50E2-9907-492E-A827-49CBFC9DE042}"/>
                </a:ext>
              </a:extLst>
            </p:cNvPr>
            <p:cNvSpPr/>
            <p:nvPr/>
          </p:nvSpPr>
          <p:spPr>
            <a:xfrm>
              <a:off x="1794450" y="2052125"/>
              <a:ext cx="278075" cy="198525"/>
            </a:xfrm>
            <a:custGeom>
              <a:avLst/>
              <a:gdLst/>
              <a:ahLst/>
              <a:cxnLst/>
              <a:rect l="l" t="t" r="r" b="b"/>
              <a:pathLst>
                <a:path w="11123" h="7941" extrusionOk="0">
                  <a:moveTo>
                    <a:pt x="10545" y="1"/>
                  </a:moveTo>
                  <a:cubicBezTo>
                    <a:pt x="10499" y="1"/>
                    <a:pt x="10449" y="11"/>
                    <a:pt x="10397" y="33"/>
                  </a:cubicBezTo>
                  <a:cubicBezTo>
                    <a:pt x="10208" y="64"/>
                    <a:pt x="10145" y="253"/>
                    <a:pt x="10177" y="474"/>
                  </a:cubicBezTo>
                  <a:cubicBezTo>
                    <a:pt x="10334" y="1009"/>
                    <a:pt x="10460" y="1514"/>
                    <a:pt x="10460" y="1986"/>
                  </a:cubicBezTo>
                  <a:cubicBezTo>
                    <a:pt x="10460" y="4885"/>
                    <a:pt x="8129" y="7247"/>
                    <a:pt x="5199" y="7247"/>
                  </a:cubicBezTo>
                  <a:cubicBezTo>
                    <a:pt x="3561" y="7247"/>
                    <a:pt x="2017" y="6460"/>
                    <a:pt x="1040" y="5137"/>
                  </a:cubicBezTo>
                  <a:lnTo>
                    <a:pt x="1734" y="5137"/>
                  </a:lnTo>
                  <a:cubicBezTo>
                    <a:pt x="1954" y="5137"/>
                    <a:pt x="2112" y="4979"/>
                    <a:pt x="2112" y="4790"/>
                  </a:cubicBezTo>
                  <a:cubicBezTo>
                    <a:pt x="2112" y="4601"/>
                    <a:pt x="1954" y="4444"/>
                    <a:pt x="1734" y="4444"/>
                  </a:cubicBezTo>
                  <a:lnTo>
                    <a:pt x="379" y="4444"/>
                  </a:lnTo>
                  <a:cubicBezTo>
                    <a:pt x="158" y="4444"/>
                    <a:pt x="1" y="4601"/>
                    <a:pt x="1" y="4790"/>
                  </a:cubicBezTo>
                  <a:lnTo>
                    <a:pt x="1" y="6176"/>
                  </a:lnTo>
                  <a:cubicBezTo>
                    <a:pt x="1" y="6365"/>
                    <a:pt x="158" y="6523"/>
                    <a:pt x="379" y="6523"/>
                  </a:cubicBezTo>
                  <a:cubicBezTo>
                    <a:pt x="568" y="6523"/>
                    <a:pt x="725" y="6365"/>
                    <a:pt x="725" y="6176"/>
                  </a:cubicBezTo>
                  <a:lnTo>
                    <a:pt x="725" y="5830"/>
                  </a:lnTo>
                  <a:cubicBezTo>
                    <a:pt x="1860" y="7184"/>
                    <a:pt x="3529" y="7941"/>
                    <a:pt x="5199" y="7941"/>
                  </a:cubicBezTo>
                  <a:cubicBezTo>
                    <a:pt x="8476" y="7941"/>
                    <a:pt x="11122" y="5294"/>
                    <a:pt x="11122" y="2049"/>
                  </a:cubicBezTo>
                  <a:cubicBezTo>
                    <a:pt x="11122" y="1482"/>
                    <a:pt x="11028" y="883"/>
                    <a:pt x="10839" y="253"/>
                  </a:cubicBezTo>
                  <a:cubicBezTo>
                    <a:pt x="10814" y="109"/>
                    <a:pt x="10698" y="1"/>
                    <a:pt x="105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7" name="Google Shape;11835;p67">
              <a:extLst>
                <a:ext uri="{FF2B5EF4-FFF2-40B4-BE49-F238E27FC236}">
                  <a16:creationId xmlns:a16="http://schemas.microsoft.com/office/drawing/2014/main" id="{779C4069-C6EA-4660-B127-9F2B9A53CDE9}"/>
                </a:ext>
              </a:extLst>
            </p:cNvPr>
            <p:cNvSpPr/>
            <p:nvPr/>
          </p:nvSpPr>
          <p:spPr>
            <a:xfrm>
              <a:off x="1777925" y="1953700"/>
              <a:ext cx="278050" cy="198675"/>
            </a:xfrm>
            <a:custGeom>
              <a:avLst/>
              <a:gdLst/>
              <a:ahLst/>
              <a:cxnLst/>
              <a:rect l="l" t="t" r="r" b="b"/>
              <a:pathLst>
                <a:path w="11122" h="7947" extrusionOk="0">
                  <a:moveTo>
                    <a:pt x="5892" y="0"/>
                  </a:moveTo>
                  <a:cubicBezTo>
                    <a:pt x="2647" y="0"/>
                    <a:pt x="0" y="2615"/>
                    <a:pt x="0" y="5892"/>
                  </a:cubicBezTo>
                  <a:cubicBezTo>
                    <a:pt x="0" y="6459"/>
                    <a:pt x="63" y="7026"/>
                    <a:pt x="284" y="7656"/>
                  </a:cubicBezTo>
                  <a:cubicBezTo>
                    <a:pt x="310" y="7869"/>
                    <a:pt x="450" y="7947"/>
                    <a:pt x="606" y="7947"/>
                  </a:cubicBezTo>
                  <a:cubicBezTo>
                    <a:pt x="635" y="7947"/>
                    <a:pt x="664" y="7944"/>
                    <a:pt x="693" y="7939"/>
                  </a:cubicBezTo>
                  <a:cubicBezTo>
                    <a:pt x="914" y="7908"/>
                    <a:pt x="977" y="7719"/>
                    <a:pt x="945" y="7498"/>
                  </a:cubicBezTo>
                  <a:cubicBezTo>
                    <a:pt x="788" y="6963"/>
                    <a:pt x="662" y="6459"/>
                    <a:pt x="662" y="5923"/>
                  </a:cubicBezTo>
                  <a:cubicBezTo>
                    <a:pt x="662" y="3056"/>
                    <a:pt x="2993" y="693"/>
                    <a:pt x="5923" y="693"/>
                  </a:cubicBezTo>
                  <a:cubicBezTo>
                    <a:pt x="7561" y="693"/>
                    <a:pt x="9105" y="1481"/>
                    <a:pt x="10082" y="2773"/>
                  </a:cubicBezTo>
                  <a:lnTo>
                    <a:pt x="9389" y="2773"/>
                  </a:lnTo>
                  <a:cubicBezTo>
                    <a:pt x="9168" y="2773"/>
                    <a:pt x="9011" y="2930"/>
                    <a:pt x="9011" y="3151"/>
                  </a:cubicBezTo>
                  <a:cubicBezTo>
                    <a:pt x="9011" y="3340"/>
                    <a:pt x="9168" y="3497"/>
                    <a:pt x="9389" y="3497"/>
                  </a:cubicBezTo>
                  <a:lnTo>
                    <a:pt x="10743" y="3497"/>
                  </a:lnTo>
                  <a:cubicBezTo>
                    <a:pt x="10964" y="3497"/>
                    <a:pt x="11121" y="3340"/>
                    <a:pt x="11121" y="3151"/>
                  </a:cubicBezTo>
                  <a:lnTo>
                    <a:pt x="11121" y="1765"/>
                  </a:lnTo>
                  <a:cubicBezTo>
                    <a:pt x="11121" y="1575"/>
                    <a:pt x="10964" y="1418"/>
                    <a:pt x="10743" y="1418"/>
                  </a:cubicBezTo>
                  <a:cubicBezTo>
                    <a:pt x="10554" y="1418"/>
                    <a:pt x="10397" y="1575"/>
                    <a:pt x="10397" y="1765"/>
                  </a:cubicBezTo>
                  <a:lnTo>
                    <a:pt x="10397" y="2111"/>
                  </a:lnTo>
                  <a:cubicBezTo>
                    <a:pt x="9263" y="725"/>
                    <a:pt x="7593" y="0"/>
                    <a:pt x="58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" name="Google Shape;11836;p67">
              <a:extLst>
                <a:ext uri="{FF2B5EF4-FFF2-40B4-BE49-F238E27FC236}">
                  <a16:creationId xmlns:a16="http://schemas.microsoft.com/office/drawing/2014/main" id="{7840F6C1-DA0E-4E8B-9416-8B9B3148635C}"/>
                </a:ext>
              </a:extLst>
            </p:cNvPr>
            <p:cNvSpPr/>
            <p:nvPr/>
          </p:nvSpPr>
          <p:spPr>
            <a:xfrm>
              <a:off x="1829125" y="2006475"/>
              <a:ext cx="191400" cy="191400"/>
            </a:xfrm>
            <a:custGeom>
              <a:avLst/>
              <a:gdLst/>
              <a:ahLst/>
              <a:cxnLst/>
              <a:rect l="l" t="t" r="r" b="b"/>
              <a:pathLst>
                <a:path w="7656" h="7656" extrusionOk="0">
                  <a:moveTo>
                    <a:pt x="4190" y="693"/>
                  </a:moveTo>
                  <a:cubicBezTo>
                    <a:pt x="4757" y="788"/>
                    <a:pt x="5324" y="1008"/>
                    <a:pt x="5797" y="1386"/>
                  </a:cubicBezTo>
                  <a:lnTo>
                    <a:pt x="5545" y="1607"/>
                  </a:lnTo>
                  <a:cubicBezTo>
                    <a:pt x="5450" y="1733"/>
                    <a:pt x="5450" y="1953"/>
                    <a:pt x="5545" y="2079"/>
                  </a:cubicBezTo>
                  <a:cubicBezTo>
                    <a:pt x="5608" y="2142"/>
                    <a:pt x="5702" y="2174"/>
                    <a:pt x="5793" y="2174"/>
                  </a:cubicBezTo>
                  <a:cubicBezTo>
                    <a:pt x="5884" y="2174"/>
                    <a:pt x="5970" y="2142"/>
                    <a:pt x="6017" y="2079"/>
                  </a:cubicBezTo>
                  <a:lnTo>
                    <a:pt x="6270" y="1859"/>
                  </a:lnTo>
                  <a:cubicBezTo>
                    <a:pt x="6616" y="2268"/>
                    <a:pt x="6868" y="2835"/>
                    <a:pt x="6931" y="3466"/>
                  </a:cubicBezTo>
                  <a:lnTo>
                    <a:pt x="6616" y="3466"/>
                  </a:lnTo>
                  <a:cubicBezTo>
                    <a:pt x="6427" y="3466"/>
                    <a:pt x="6270" y="3623"/>
                    <a:pt x="6270" y="3812"/>
                  </a:cubicBezTo>
                  <a:cubicBezTo>
                    <a:pt x="6270" y="4001"/>
                    <a:pt x="6427" y="4159"/>
                    <a:pt x="6616" y="4159"/>
                  </a:cubicBezTo>
                  <a:lnTo>
                    <a:pt x="6931" y="4159"/>
                  </a:lnTo>
                  <a:cubicBezTo>
                    <a:pt x="6868" y="4757"/>
                    <a:pt x="6616" y="5324"/>
                    <a:pt x="6270" y="5797"/>
                  </a:cubicBezTo>
                  <a:lnTo>
                    <a:pt x="6017" y="5545"/>
                  </a:lnTo>
                  <a:cubicBezTo>
                    <a:pt x="5970" y="5482"/>
                    <a:pt x="5884" y="5450"/>
                    <a:pt x="5793" y="5450"/>
                  </a:cubicBezTo>
                  <a:cubicBezTo>
                    <a:pt x="5702" y="5450"/>
                    <a:pt x="5608" y="5482"/>
                    <a:pt x="5545" y="5545"/>
                  </a:cubicBezTo>
                  <a:cubicBezTo>
                    <a:pt x="5450" y="5671"/>
                    <a:pt x="5450" y="5923"/>
                    <a:pt x="5545" y="6017"/>
                  </a:cubicBezTo>
                  <a:lnTo>
                    <a:pt x="5797" y="6270"/>
                  </a:lnTo>
                  <a:cubicBezTo>
                    <a:pt x="5356" y="6616"/>
                    <a:pt x="4820" y="6837"/>
                    <a:pt x="4190" y="6931"/>
                  </a:cubicBezTo>
                  <a:lnTo>
                    <a:pt x="4190" y="6616"/>
                  </a:lnTo>
                  <a:cubicBezTo>
                    <a:pt x="4190" y="6427"/>
                    <a:pt x="4033" y="6270"/>
                    <a:pt x="3812" y="6270"/>
                  </a:cubicBezTo>
                  <a:cubicBezTo>
                    <a:pt x="3623" y="6270"/>
                    <a:pt x="3466" y="6427"/>
                    <a:pt x="3466" y="6616"/>
                  </a:cubicBezTo>
                  <a:lnTo>
                    <a:pt x="3466" y="6931"/>
                  </a:lnTo>
                  <a:cubicBezTo>
                    <a:pt x="2867" y="6837"/>
                    <a:pt x="2331" y="6616"/>
                    <a:pt x="1859" y="6270"/>
                  </a:cubicBezTo>
                  <a:lnTo>
                    <a:pt x="2079" y="6017"/>
                  </a:lnTo>
                  <a:cubicBezTo>
                    <a:pt x="2205" y="5891"/>
                    <a:pt x="2205" y="5671"/>
                    <a:pt x="2079" y="5545"/>
                  </a:cubicBezTo>
                  <a:cubicBezTo>
                    <a:pt x="2032" y="5482"/>
                    <a:pt x="1945" y="5450"/>
                    <a:pt x="1855" y="5450"/>
                  </a:cubicBezTo>
                  <a:cubicBezTo>
                    <a:pt x="1764" y="5450"/>
                    <a:pt x="1670" y="5482"/>
                    <a:pt x="1607" y="5545"/>
                  </a:cubicBezTo>
                  <a:lnTo>
                    <a:pt x="1386" y="5797"/>
                  </a:lnTo>
                  <a:cubicBezTo>
                    <a:pt x="1040" y="5356"/>
                    <a:pt x="788" y="4789"/>
                    <a:pt x="725" y="4159"/>
                  </a:cubicBezTo>
                  <a:lnTo>
                    <a:pt x="1040" y="4159"/>
                  </a:lnTo>
                  <a:cubicBezTo>
                    <a:pt x="1229" y="4159"/>
                    <a:pt x="1386" y="4001"/>
                    <a:pt x="1386" y="3812"/>
                  </a:cubicBezTo>
                  <a:cubicBezTo>
                    <a:pt x="1386" y="3623"/>
                    <a:pt x="1229" y="3466"/>
                    <a:pt x="1040" y="3466"/>
                  </a:cubicBezTo>
                  <a:lnTo>
                    <a:pt x="725" y="3466"/>
                  </a:lnTo>
                  <a:cubicBezTo>
                    <a:pt x="788" y="2867"/>
                    <a:pt x="1040" y="2331"/>
                    <a:pt x="1386" y="1859"/>
                  </a:cubicBezTo>
                  <a:lnTo>
                    <a:pt x="1607" y="2079"/>
                  </a:lnTo>
                  <a:cubicBezTo>
                    <a:pt x="1701" y="2174"/>
                    <a:pt x="1764" y="2205"/>
                    <a:pt x="1859" y="2205"/>
                  </a:cubicBezTo>
                  <a:cubicBezTo>
                    <a:pt x="1922" y="2205"/>
                    <a:pt x="2048" y="2174"/>
                    <a:pt x="2079" y="2079"/>
                  </a:cubicBezTo>
                  <a:cubicBezTo>
                    <a:pt x="2205" y="1953"/>
                    <a:pt x="2205" y="1733"/>
                    <a:pt x="2079" y="1607"/>
                  </a:cubicBezTo>
                  <a:lnTo>
                    <a:pt x="1859" y="1386"/>
                  </a:lnTo>
                  <a:cubicBezTo>
                    <a:pt x="2300" y="1008"/>
                    <a:pt x="2835" y="788"/>
                    <a:pt x="3466" y="693"/>
                  </a:cubicBezTo>
                  <a:lnTo>
                    <a:pt x="3466" y="1008"/>
                  </a:lnTo>
                  <a:cubicBezTo>
                    <a:pt x="3466" y="1229"/>
                    <a:pt x="3623" y="1386"/>
                    <a:pt x="3812" y="1386"/>
                  </a:cubicBezTo>
                  <a:cubicBezTo>
                    <a:pt x="4033" y="1386"/>
                    <a:pt x="4190" y="1229"/>
                    <a:pt x="4190" y="1008"/>
                  </a:cubicBezTo>
                  <a:lnTo>
                    <a:pt x="4190" y="693"/>
                  </a:lnTo>
                  <a:close/>
                  <a:moveTo>
                    <a:pt x="3812" y="0"/>
                  </a:moveTo>
                  <a:cubicBezTo>
                    <a:pt x="1733" y="0"/>
                    <a:pt x="0" y="1701"/>
                    <a:pt x="0" y="3812"/>
                  </a:cubicBezTo>
                  <a:cubicBezTo>
                    <a:pt x="0" y="5923"/>
                    <a:pt x="1701" y="7656"/>
                    <a:pt x="3812" y="7656"/>
                  </a:cubicBezTo>
                  <a:cubicBezTo>
                    <a:pt x="5923" y="7656"/>
                    <a:pt x="7656" y="5954"/>
                    <a:pt x="7656" y="3812"/>
                  </a:cubicBezTo>
                  <a:cubicBezTo>
                    <a:pt x="7656" y="1733"/>
                    <a:pt x="5954" y="0"/>
                    <a:pt x="38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9" name="Google Shape;11837;p67">
              <a:extLst>
                <a:ext uri="{FF2B5EF4-FFF2-40B4-BE49-F238E27FC236}">
                  <a16:creationId xmlns:a16="http://schemas.microsoft.com/office/drawing/2014/main" id="{59DD5396-1FC7-49DF-8D16-C6799488C666}"/>
                </a:ext>
              </a:extLst>
            </p:cNvPr>
            <p:cNvSpPr/>
            <p:nvPr/>
          </p:nvSpPr>
          <p:spPr>
            <a:xfrm>
              <a:off x="1915750" y="2058450"/>
              <a:ext cx="35475" cy="52800"/>
            </a:xfrm>
            <a:custGeom>
              <a:avLst/>
              <a:gdLst/>
              <a:ahLst/>
              <a:cxnLst/>
              <a:rect l="l" t="t" r="r" b="b"/>
              <a:pathLst>
                <a:path w="1419" h="2112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1733"/>
                  </a:lnTo>
                  <a:cubicBezTo>
                    <a:pt x="1" y="1954"/>
                    <a:pt x="158" y="2111"/>
                    <a:pt x="347" y="2111"/>
                  </a:cubicBezTo>
                  <a:lnTo>
                    <a:pt x="1072" y="2111"/>
                  </a:lnTo>
                  <a:cubicBezTo>
                    <a:pt x="1261" y="2111"/>
                    <a:pt x="1418" y="1954"/>
                    <a:pt x="1418" y="1733"/>
                  </a:cubicBezTo>
                  <a:cubicBezTo>
                    <a:pt x="1418" y="1544"/>
                    <a:pt x="1261" y="1387"/>
                    <a:pt x="1072" y="1387"/>
                  </a:cubicBezTo>
                  <a:lnTo>
                    <a:pt x="725" y="1387"/>
                  </a:lnTo>
                  <a:lnTo>
                    <a:pt x="725" y="378"/>
                  </a:ln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921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1"/>
          <p:cNvSpPr/>
          <p:nvPr/>
        </p:nvSpPr>
        <p:spPr>
          <a:xfrm>
            <a:off x="0" y="1838649"/>
            <a:ext cx="9144000" cy="618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68" name="Google Shape;568;p41"/>
          <p:cNvGraphicFramePr/>
          <p:nvPr>
            <p:extLst>
              <p:ext uri="{D42A27DB-BD31-4B8C-83A1-F6EECF244321}">
                <p14:modId xmlns:p14="http://schemas.microsoft.com/office/powerpoint/2010/main" val="2253576241"/>
              </p:ext>
            </p:extLst>
          </p:nvPr>
        </p:nvGraphicFramePr>
        <p:xfrm>
          <a:off x="499536" y="1914274"/>
          <a:ext cx="8210584" cy="2373393"/>
        </p:xfrm>
        <a:graphic>
          <a:graphicData uri="http://schemas.openxmlformats.org/drawingml/2006/table">
            <a:tbl>
              <a:tblPr>
                <a:noFill/>
                <a:tableStyleId>{CDE5BBE4-87A5-4620-84F8-5E2A4A87E641}</a:tableStyleId>
              </a:tblPr>
              <a:tblGrid>
                <a:gridCol w="923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2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59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18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40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298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71584">
                  <a:extLst>
                    <a:ext uri="{9D8B030D-6E8A-4147-A177-3AD203B41FA5}">
                      <a16:colId xmlns:a16="http://schemas.microsoft.com/office/drawing/2014/main" val="3408527796"/>
                    </a:ext>
                  </a:extLst>
                </a:gridCol>
              </a:tblGrid>
              <a:tr h="5702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>
                          <a:solidFill>
                            <a:schemeClr val="accent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Tipo Final</a:t>
                      </a:r>
                      <a:endParaRPr sz="1050" b="1" dirty="0">
                        <a:solidFill>
                          <a:schemeClr val="accent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50" b="1" dirty="0">
                          <a:solidFill>
                            <a:schemeClr val="accent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Clave</a:t>
                      </a:r>
                      <a:r>
                        <a:rPr lang="en" sz="1050" b="1" dirty="0">
                          <a:solidFill>
                            <a:schemeClr val="accent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principal</a:t>
                      </a:r>
                      <a:endParaRPr sz="1050" b="1" dirty="0">
                        <a:solidFill>
                          <a:schemeClr val="accent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>
                          <a:solidFill>
                            <a:schemeClr val="accent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Fecha a predecir</a:t>
                      </a:r>
                      <a:endParaRPr sz="1050" b="1" dirty="0">
                        <a:solidFill>
                          <a:schemeClr val="accent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>
                          <a:solidFill>
                            <a:schemeClr val="accent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Estimado</a:t>
                      </a:r>
                      <a:endParaRPr sz="1050" b="1" dirty="0">
                        <a:solidFill>
                          <a:schemeClr val="accent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1" dirty="0">
                        <a:solidFill>
                          <a:schemeClr val="accent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>
                          <a:solidFill>
                            <a:schemeClr val="accent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Semana pasada %</a:t>
                      </a:r>
                      <a:endParaRPr sz="1050" b="1" dirty="0">
                        <a:solidFill>
                          <a:schemeClr val="accent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>
                          <a:solidFill>
                            <a:schemeClr val="accent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Mes pasado %</a:t>
                      </a:r>
                      <a:endParaRPr sz="1050" b="1" dirty="0">
                        <a:solidFill>
                          <a:schemeClr val="accent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>
                          <a:solidFill>
                            <a:schemeClr val="accent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Mes del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>
                          <a:solidFill>
                            <a:schemeClr val="accent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Año pasado %</a:t>
                      </a:r>
                      <a:endParaRPr sz="1050" b="1" dirty="0">
                        <a:solidFill>
                          <a:schemeClr val="accent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b="1" dirty="0">
                          <a:solidFill>
                            <a:schemeClr val="accent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Decisión</a:t>
                      </a:r>
                      <a:endParaRPr sz="1050" b="1" dirty="0">
                        <a:solidFill>
                          <a:schemeClr val="accent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73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accent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PIJAMA</a:t>
                      </a:r>
                      <a:endParaRPr sz="1200" b="1" dirty="0">
                        <a:solidFill>
                          <a:schemeClr val="accent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200" b="0" i="0" u="none" strike="noStrike" cap="none" dirty="0">
                          <a:solidFill>
                            <a:schemeClr val="dk2"/>
                          </a:solidFill>
                          <a:latin typeface="Nunito Sans"/>
                          <a:cs typeface="Arial"/>
                          <a:sym typeface="Arial"/>
                        </a:rPr>
                        <a:t>PJCTS02XS</a:t>
                      </a:r>
                    </a:p>
                  </a:txBody>
                  <a:tcPr marL="6350" marR="6350" marT="63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200" b="0" i="0" u="none" strike="noStrike" cap="none" dirty="0">
                          <a:solidFill>
                            <a:schemeClr val="dk2"/>
                          </a:solidFill>
                          <a:latin typeface="Nunito Sans"/>
                          <a:sym typeface="Arial"/>
                        </a:rPr>
                        <a:t>06/09/2021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2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161</a:t>
                      </a:r>
                      <a:endParaRPr sz="1200" dirty="0">
                        <a:solidFill>
                          <a:schemeClr val="dk2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2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200" b="0" i="0" u="none" strike="noStrike" cap="none" dirty="0">
                          <a:solidFill>
                            <a:schemeClr val="dk2"/>
                          </a:solidFill>
                          <a:latin typeface="Nunito Sans"/>
                          <a:sym typeface="Arial"/>
                        </a:rPr>
                        <a:t>0.2016129</a:t>
                      </a:r>
                    </a:p>
                  </a:txBody>
                  <a:tcPr marL="6350" marR="6350" marT="63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200" b="0" i="0" u="none" strike="noStrike" cap="none">
                          <a:solidFill>
                            <a:schemeClr val="dk2"/>
                          </a:solidFill>
                          <a:latin typeface="Nunito Sans"/>
                          <a:sym typeface="Arial"/>
                        </a:rPr>
                        <a:t>0.05040323</a:t>
                      </a:r>
                    </a:p>
                  </a:txBody>
                  <a:tcPr marL="6350" marR="6350" marT="63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200" b="0" i="0" u="none" strike="noStrike" cap="none">
                          <a:solidFill>
                            <a:schemeClr val="dk2"/>
                          </a:solidFill>
                          <a:latin typeface="Nunito Sans"/>
                          <a:sym typeface="Arial"/>
                        </a:rPr>
                        <a:t>0.09191176</a:t>
                      </a:r>
                    </a:p>
                  </a:txBody>
                  <a:tcPr marL="6350" marR="6350" marT="63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200" b="0" i="0" u="none" strike="noStrike" cap="none" dirty="0">
                          <a:solidFill>
                            <a:schemeClr val="dk2"/>
                          </a:solidFill>
                          <a:latin typeface="Nunito Sans"/>
                          <a:sym typeface="Arial"/>
                        </a:rPr>
                        <a:t>1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65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accent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PIJAMA</a:t>
                      </a:r>
                      <a:endParaRPr sz="1200" b="1" dirty="0">
                        <a:solidFill>
                          <a:schemeClr val="accent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200" b="0" i="0" u="none" strike="noStrike" cap="none" dirty="0">
                          <a:solidFill>
                            <a:schemeClr val="dk2"/>
                          </a:solidFill>
                          <a:latin typeface="Nunito Sans"/>
                          <a:cs typeface="Arial"/>
                          <a:sym typeface="Arial"/>
                        </a:rPr>
                        <a:t>PJBLCE01L</a:t>
                      </a:r>
                    </a:p>
                  </a:txBody>
                  <a:tcPr marL="6350" marR="6350" marT="63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200" b="0" i="0" u="none" strike="noStrike" cap="none" dirty="0">
                          <a:solidFill>
                            <a:schemeClr val="dk2"/>
                          </a:solidFill>
                          <a:latin typeface="Nunito Sans"/>
                          <a:sym typeface="Arial"/>
                        </a:rPr>
                        <a:t>06/09/2021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2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161</a:t>
                      </a:r>
                      <a:endParaRPr sz="1200" dirty="0">
                        <a:solidFill>
                          <a:schemeClr val="dk2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2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200" b="0" i="0" u="none" strike="noStrike" cap="none">
                          <a:solidFill>
                            <a:schemeClr val="dk2"/>
                          </a:solidFill>
                          <a:latin typeface="Nunito Sans"/>
                          <a:sym typeface="Arial"/>
                        </a:rPr>
                        <a:t>0.2016129</a:t>
                      </a:r>
                    </a:p>
                  </a:txBody>
                  <a:tcPr marL="6350" marR="6350" marT="63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200" b="0" i="0" u="none" strike="noStrike" cap="none" dirty="0">
                          <a:solidFill>
                            <a:schemeClr val="dk2"/>
                          </a:solidFill>
                          <a:latin typeface="Nunito Sans"/>
                          <a:sym typeface="Arial"/>
                        </a:rPr>
                        <a:t>0.05040323</a:t>
                      </a:r>
                    </a:p>
                  </a:txBody>
                  <a:tcPr marL="6350" marR="6350" marT="63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200" b="0" i="0" u="none" strike="noStrike" cap="none">
                          <a:solidFill>
                            <a:schemeClr val="dk2"/>
                          </a:solidFill>
                          <a:latin typeface="Nunito Sans"/>
                          <a:sym typeface="Arial"/>
                        </a:rPr>
                        <a:t>0.12626263</a:t>
                      </a:r>
                    </a:p>
                  </a:txBody>
                  <a:tcPr marL="6350" marR="6350" marT="63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200" b="0" i="0" u="none" strike="noStrike" cap="none">
                          <a:solidFill>
                            <a:schemeClr val="dk2"/>
                          </a:solidFill>
                          <a:latin typeface="Nunito Sans"/>
                          <a:sym typeface="Arial"/>
                        </a:rPr>
                        <a:t>1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73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accent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PIJAMA</a:t>
                      </a:r>
                      <a:endParaRPr sz="1200" b="1" dirty="0">
                        <a:solidFill>
                          <a:schemeClr val="accent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200" b="0" i="0" u="none" strike="noStrike" cap="none" dirty="0">
                          <a:solidFill>
                            <a:schemeClr val="dk2"/>
                          </a:solidFill>
                          <a:latin typeface="Nunito Sans"/>
                          <a:cs typeface="Arial"/>
                          <a:sym typeface="Arial"/>
                        </a:rPr>
                        <a:t>PJDMTS21M</a:t>
                      </a:r>
                    </a:p>
                  </a:txBody>
                  <a:tcPr marL="6350" marR="6350" marT="63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200" b="0" i="0" u="none" strike="noStrike" cap="none" dirty="0">
                          <a:solidFill>
                            <a:schemeClr val="dk2"/>
                          </a:solidFill>
                          <a:latin typeface="Nunito Sans"/>
                          <a:sym typeface="Arial"/>
                        </a:rPr>
                        <a:t>06/09/2021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2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161</a:t>
                      </a:r>
                      <a:endParaRPr sz="1200" dirty="0">
                        <a:solidFill>
                          <a:schemeClr val="dk2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2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200" b="0" i="0" u="none" strike="noStrike" cap="none">
                          <a:solidFill>
                            <a:schemeClr val="dk2"/>
                          </a:solidFill>
                          <a:latin typeface="Nunito Sans"/>
                          <a:sym typeface="Arial"/>
                        </a:rPr>
                        <a:t>0.2016129</a:t>
                      </a:r>
                    </a:p>
                  </a:txBody>
                  <a:tcPr marL="6350" marR="6350" marT="63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200" b="0" i="0" u="none" strike="noStrike" cap="none">
                          <a:solidFill>
                            <a:schemeClr val="dk2"/>
                          </a:solidFill>
                          <a:latin typeface="Nunito Sans"/>
                          <a:sym typeface="Arial"/>
                        </a:rPr>
                        <a:t>0.09848015</a:t>
                      </a:r>
                    </a:p>
                  </a:txBody>
                  <a:tcPr marL="6350" marR="6350" marT="63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200" b="0" i="0" u="none" strike="noStrike" cap="none" dirty="0">
                          <a:solidFill>
                            <a:schemeClr val="dk2"/>
                          </a:solidFill>
                          <a:latin typeface="Nunito Sans"/>
                          <a:sym typeface="Arial"/>
                        </a:rPr>
                        <a:t>-0.0207008</a:t>
                      </a:r>
                    </a:p>
                  </a:txBody>
                  <a:tcPr marL="6350" marR="6350" marT="63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200" b="0" i="0" u="none" strike="noStrike" cap="none" dirty="0">
                          <a:solidFill>
                            <a:schemeClr val="dk2"/>
                          </a:solidFill>
                          <a:latin typeface="Nunito Sans"/>
                          <a:sym typeface="Arial"/>
                        </a:rPr>
                        <a:t>0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Google Shape;374;p34">
            <a:extLst>
              <a:ext uri="{FF2B5EF4-FFF2-40B4-BE49-F238E27FC236}">
                <a16:creationId xmlns:a16="http://schemas.microsoft.com/office/drawing/2014/main" id="{CDC354FB-DA09-410E-843A-D0FF04173938}"/>
              </a:ext>
            </a:extLst>
          </p:cNvPr>
          <p:cNvSpPr/>
          <p:nvPr/>
        </p:nvSpPr>
        <p:spPr>
          <a:xfrm>
            <a:off x="165452" y="482863"/>
            <a:ext cx="420600" cy="42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42875" dist="38100" dir="5400000" algn="bl" rotWithShape="0">
              <a:schemeClr val="accent6">
                <a:alpha val="2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388;p34">
            <a:extLst>
              <a:ext uri="{FF2B5EF4-FFF2-40B4-BE49-F238E27FC236}">
                <a16:creationId xmlns:a16="http://schemas.microsoft.com/office/drawing/2014/main" id="{CEB8CE3C-AB57-40B2-BA78-258D93A9ECDF}"/>
              </a:ext>
            </a:extLst>
          </p:cNvPr>
          <p:cNvGrpSpPr/>
          <p:nvPr/>
        </p:nvGrpSpPr>
        <p:grpSpPr>
          <a:xfrm>
            <a:off x="286290" y="678608"/>
            <a:ext cx="178925" cy="49725"/>
            <a:chOff x="964163" y="836438"/>
            <a:chExt cx="178925" cy="49725"/>
          </a:xfrm>
        </p:grpSpPr>
        <p:sp>
          <p:nvSpPr>
            <p:cNvPr id="11" name="Google Shape;389;p34">
              <a:extLst>
                <a:ext uri="{FF2B5EF4-FFF2-40B4-BE49-F238E27FC236}">
                  <a16:creationId xmlns:a16="http://schemas.microsoft.com/office/drawing/2014/main" id="{4EDBA731-513E-4CEF-9ECF-DCAAA9416F14}"/>
                </a:ext>
              </a:extLst>
            </p:cNvPr>
            <p:cNvSpPr/>
            <p:nvPr/>
          </p:nvSpPr>
          <p:spPr>
            <a:xfrm>
              <a:off x="1028763" y="836438"/>
              <a:ext cx="49725" cy="49725"/>
            </a:xfrm>
            <a:custGeom>
              <a:avLst/>
              <a:gdLst/>
              <a:ahLst/>
              <a:cxnLst/>
              <a:rect l="l" t="t" r="r" b="b"/>
              <a:pathLst>
                <a:path w="1989" h="1989" extrusionOk="0">
                  <a:moveTo>
                    <a:pt x="1000" y="405"/>
                  </a:moveTo>
                  <a:cubicBezTo>
                    <a:pt x="1322" y="405"/>
                    <a:pt x="1596" y="667"/>
                    <a:pt x="1596" y="1000"/>
                  </a:cubicBezTo>
                  <a:cubicBezTo>
                    <a:pt x="1596" y="1322"/>
                    <a:pt x="1322" y="1596"/>
                    <a:pt x="1000" y="1596"/>
                  </a:cubicBezTo>
                  <a:cubicBezTo>
                    <a:pt x="667" y="1596"/>
                    <a:pt x="393" y="1322"/>
                    <a:pt x="393" y="1000"/>
                  </a:cubicBezTo>
                  <a:cubicBezTo>
                    <a:pt x="393" y="667"/>
                    <a:pt x="667" y="405"/>
                    <a:pt x="1000" y="405"/>
                  </a:cubicBezTo>
                  <a:close/>
                  <a:moveTo>
                    <a:pt x="1000" y="0"/>
                  </a:moveTo>
                  <a:cubicBezTo>
                    <a:pt x="441" y="0"/>
                    <a:pt x="0" y="441"/>
                    <a:pt x="0" y="1000"/>
                  </a:cubicBezTo>
                  <a:cubicBezTo>
                    <a:pt x="0" y="1548"/>
                    <a:pt x="441" y="1988"/>
                    <a:pt x="1000" y="1988"/>
                  </a:cubicBezTo>
                  <a:cubicBezTo>
                    <a:pt x="1548" y="1988"/>
                    <a:pt x="1988" y="1548"/>
                    <a:pt x="1988" y="1000"/>
                  </a:cubicBezTo>
                  <a:cubicBezTo>
                    <a:pt x="1988" y="441"/>
                    <a:pt x="1548" y="0"/>
                    <a:pt x="10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90;p34">
              <a:extLst>
                <a:ext uri="{FF2B5EF4-FFF2-40B4-BE49-F238E27FC236}">
                  <a16:creationId xmlns:a16="http://schemas.microsoft.com/office/drawing/2014/main" id="{7458AFB6-6D03-4BC5-8339-C06CB52B632C}"/>
                </a:ext>
              </a:extLst>
            </p:cNvPr>
            <p:cNvSpPr/>
            <p:nvPr/>
          </p:nvSpPr>
          <p:spPr>
            <a:xfrm>
              <a:off x="964163" y="836438"/>
              <a:ext cx="49725" cy="49725"/>
            </a:xfrm>
            <a:custGeom>
              <a:avLst/>
              <a:gdLst/>
              <a:ahLst/>
              <a:cxnLst/>
              <a:rect l="l" t="t" r="r" b="b"/>
              <a:pathLst>
                <a:path w="1989" h="1989" extrusionOk="0">
                  <a:moveTo>
                    <a:pt x="989" y="405"/>
                  </a:moveTo>
                  <a:cubicBezTo>
                    <a:pt x="1322" y="405"/>
                    <a:pt x="1584" y="667"/>
                    <a:pt x="1584" y="1000"/>
                  </a:cubicBezTo>
                  <a:cubicBezTo>
                    <a:pt x="1584" y="1322"/>
                    <a:pt x="1322" y="1596"/>
                    <a:pt x="989" y="1596"/>
                  </a:cubicBezTo>
                  <a:cubicBezTo>
                    <a:pt x="667" y="1596"/>
                    <a:pt x="393" y="1322"/>
                    <a:pt x="393" y="1000"/>
                  </a:cubicBezTo>
                  <a:cubicBezTo>
                    <a:pt x="393" y="667"/>
                    <a:pt x="667" y="405"/>
                    <a:pt x="989" y="405"/>
                  </a:cubicBezTo>
                  <a:close/>
                  <a:moveTo>
                    <a:pt x="989" y="0"/>
                  </a:moveTo>
                  <a:cubicBezTo>
                    <a:pt x="441" y="0"/>
                    <a:pt x="0" y="441"/>
                    <a:pt x="0" y="1000"/>
                  </a:cubicBezTo>
                  <a:cubicBezTo>
                    <a:pt x="0" y="1548"/>
                    <a:pt x="441" y="1988"/>
                    <a:pt x="989" y="1988"/>
                  </a:cubicBezTo>
                  <a:cubicBezTo>
                    <a:pt x="1536" y="1988"/>
                    <a:pt x="1989" y="1548"/>
                    <a:pt x="1989" y="1000"/>
                  </a:cubicBezTo>
                  <a:cubicBezTo>
                    <a:pt x="1989" y="441"/>
                    <a:pt x="1536" y="0"/>
                    <a:pt x="9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91;p34">
              <a:extLst>
                <a:ext uri="{FF2B5EF4-FFF2-40B4-BE49-F238E27FC236}">
                  <a16:creationId xmlns:a16="http://schemas.microsoft.com/office/drawing/2014/main" id="{61545F6A-F314-4E81-BCEB-A4DCFA480996}"/>
                </a:ext>
              </a:extLst>
            </p:cNvPr>
            <p:cNvSpPr/>
            <p:nvPr/>
          </p:nvSpPr>
          <p:spPr>
            <a:xfrm>
              <a:off x="1093338" y="836438"/>
              <a:ext cx="49750" cy="49725"/>
            </a:xfrm>
            <a:custGeom>
              <a:avLst/>
              <a:gdLst/>
              <a:ahLst/>
              <a:cxnLst/>
              <a:rect l="l" t="t" r="r" b="b"/>
              <a:pathLst>
                <a:path w="1990" h="1989" extrusionOk="0">
                  <a:moveTo>
                    <a:pt x="1001" y="405"/>
                  </a:moveTo>
                  <a:cubicBezTo>
                    <a:pt x="1322" y="405"/>
                    <a:pt x="1596" y="667"/>
                    <a:pt x="1596" y="1000"/>
                  </a:cubicBezTo>
                  <a:cubicBezTo>
                    <a:pt x="1596" y="1322"/>
                    <a:pt x="1322" y="1596"/>
                    <a:pt x="1001" y="1596"/>
                  </a:cubicBezTo>
                  <a:cubicBezTo>
                    <a:pt x="668" y="1596"/>
                    <a:pt x="406" y="1322"/>
                    <a:pt x="406" y="1000"/>
                  </a:cubicBezTo>
                  <a:cubicBezTo>
                    <a:pt x="406" y="667"/>
                    <a:pt x="668" y="405"/>
                    <a:pt x="1001" y="405"/>
                  </a:cubicBezTo>
                  <a:close/>
                  <a:moveTo>
                    <a:pt x="1001" y="0"/>
                  </a:moveTo>
                  <a:cubicBezTo>
                    <a:pt x="453" y="0"/>
                    <a:pt x="1" y="441"/>
                    <a:pt x="1" y="1000"/>
                  </a:cubicBezTo>
                  <a:cubicBezTo>
                    <a:pt x="1" y="1548"/>
                    <a:pt x="453" y="1988"/>
                    <a:pt x="1001" y="1988"/>
                  </a:cubicBezTo>
                  <a:cubicBezTo>
                    <a:pt x="1549" y="1988"/>
                    <a:pt x="1989" y="1548"/>
                    <a:pt x="1989" y="1000"/>
                  </a:cubicBezTo>
                  <a:cubicBezTo>
                    <a:pt x="1989" y="441"/>
                    <a:pt x="1549" y="0"/>
                    <a:pt x="1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559;p40">
            <a:extLst>
              <a:ext uri="{FF2B5EF4-FFF2-40B4-BE49-F238E27FC236}">
                <a16:creationId xmlns:a16="http://schemas.microsoft.com/office/drawing/2014/main" id="{F1B3D41D-4C86-4DB6-AC4F-DAD4A5D5650E}"/>
              </a:ext>
            </a:extLst>
          </p:cNvPr>
          <p:cNvSpPr txBox="1"/>
          <p:nvPr/>
        </p:nvSpPr>
        <p:spPr>
          <a:xfrm>
            <a:off x="561198" y="467383"/>
            <a:ext cx="425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PIJAMA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Reporte de compras por producto específico</a:t>
            </a:r>
            <a:endParaRPr sz="1200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0" name="Google Shape;480;p38"/>
          <p:cNvCxnSpPr/>
          <p:nvPr/>
        </p:nvCxnSpPr>
        <p:spPr>
          <a:xfrm>
            <a:off x="7050" y="3139548"/>
            <a:ext cx="91371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83" name="Google Shape;483;p38"/>
          <p:cNvSpPr txBox="1">
            <a:spLocks noGrp="1"/>
          </p:cNvSpPr>
          <p:nvPr>
            <p:ph type="subTitle" idx="4294967295"/>
          </p:nvPr>
        </p:nvSpPr>
        <p:spPr>
          <a:xfrm>
            <a:off x="322146" y="2035263"/>
            <a:ext cx="2305388" cy="8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Automatizar, integrar, limpiar y preprarar historial de ventas</a:t>
            </a:r>
            <a:endParaRPr dirty="0"/>
          </a:p>
        </p:txBody>
      </p:sp>
      <p:sp>
        <p:nvSpPr>
          <p:cNvPr id="487" name="Google Shape;487;p38"/>
          <p:cNvSpPr txBox="1">
            <a:spLocks noGrp="1"/>
          </p:cNvSpPr>
          <p:nvPr>
            <p:ph type="subTitle" idx="4294967295"/>
          </p:nvPr>
        </p:nvSpPr>
        <p:spPr>
          <a:xfrm>
            <a:off x="6906106" y="3566072"/>
            <a:ext cx="1707000" cy="8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Dar visualización por medio de un dashboard</a:t>
            </a:r>
            <a:endParaRPr dirty="0"/>
          </a:p>
        </p:txBody>
      </p:sp>
      <p:sp>
        <p:nvSpPr>
          <p:cNvPr id="489" name="Google Shape;489;p38"/>
          <p:cNvSpPr txBox="1">
            <a:spLocks noGrp="1"/>
          </p:cNvSpPr>
          <p:nvPr>
            <p:ph type="subTitle" idx="4294967295"/>
          </p:nvPr>
        </p:nvSpPr>
        <p:spPr>
          <a:xfrm>
            <a:off x="2720668" y="2023001"/>
            <a:ext cx="1707000" cy="8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Establecer un modelo de predicción</a:t>
            </a:r>
            <a:endParaRPr dirty="0"/>
          </a:p>
        </p:txBody>
      </p:sp>
      <p:sp>
        <p:nvSpPr>
          <p:cNvPr id="491" name="Google Shape;491;p38"/>
          <p:cNvSpPr txBox="1">
            <a:spLocks noGrp="1"/>
          </p:cNvSpPr>
          <p:nvPr>
            <p:ph type="subTitle" idx="4294967295"/>
          </p:nvPr>
        </p:nvSpPr>
        <p:spPr>
          <a:xfrm>
            <a:off x="4907004" y="3572402"/>
            <a:ext cx="1707000" cy="8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Predecir mensualmente</a:t>
            </a:r>
            <a:endParaRPr dirty="0"/>
          </a:p>
        </p:txBody>
      </p:sp>
      <p:sp>
        <p:nvSpPr>
          <p:cNvPr id="492" name="Google Shape;492;p38"/>
          <p:cNvSpPr/>
          <p:nvPr/>
        </p:nvSpPr>
        <p:spPr>
          <a:xfrm>
            <a:off x="1178248" y="2832048"/>
            <a:ext cx="624300" cy="6219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42875" dist="38100" dir="5400000" algn="bl" rotWithShape="0">
              <a:schemeClr val="accent4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38"/>
          <p:cNvSpPr txBox="1">
            <a:spLocks noGrp="1"/>
          </p:cNvSpPr>
          <p:nvPr>
            <p:ph type="title" idx="4294967295"/>
          </p:nvPr>
        </p:nvSpPr>
        <p:spPr>
          <a:xfrm>
            <a:off x="1250698" y="2994348"/>
            <a:ext cx="4794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01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494" name="Google Shape;494;p38"/>
          <p:cNvSpPr/>
          <p:nvPr/>
        </p:nvSpPr>
        <p:spPr>
          <a:xfrm>
            <a:off x="3262018" y="2832048"/>
            <a:ext cx="624300" cy="6219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42875" dist="38100" dir="5400000" algn="bl" rotWithShape="0">
              <a:schemeClr val="accent4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38"/>
          <p:cNvSpPr/>
          <p:nvPr/>
        </p:nvSpPr>
        <p:spPr>
          <a:xfrm>
            <a:off x="5448354" y="2832048"/>
            <a:ext cx="624300" cy="6219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42875" dist="38100" dir="5400000" algn="bl" rotWithShape="0">
              <a:schemeClr val="accent4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38"/>
          <p:cNvSpPr/>
          <p:nvPr/>
        </p:nvSpPr>
        <p:spPr>
          <a:xfrm>
            <a:off x="7447456" y="2832048"/>
            <a:ext cx="624300" cy="6219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42875" dist="38100" dir="5400000" algn="bl" rotWithShape="0">
              <a:schemeClr val="accent4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38"/>
          <p:cNvSpPr txBox="1">
            <a:spLocks noGrp="1"/>
          </p:cNvSpPr>
          <p:nvPr>
            <p:ph type="title" idx="4294967295"/>
          </p:nvPr>
        </p:nvSpPr>
        <p:spPr>
          <a:xfrm>
            <a:off x="3334474" y="2994348"/>
            <a:ext cx="4794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02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500" name="Google Shape;500;p38"/>
          <p:cNvSpPr txBox="1">
            <a:spLocks noGrp="1"/>
          </p:cNvSpPr>
          <p:nvPr>
            <p:ph type="title" idx="4294967295"/>
          </p:nvPr>
        </p:nvSpPr>
        <p:spPr>
          <a:xfrm>
            <a:off x="5520804" y="2994348"/>
            <a:ext cx="4794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04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501" name="Google Shape;501;p38"/>
          <p:cNvSpPr txBox="1">
            <a:spLocks noGrp="1"/>
          </p:cNvSpPr>
          <p:nvPr>
            <p:ph type="title" idx="4294967295"/>
          </p:nvPr>
        </p:nvSpPr>
        <p:spPr>
          <a:xfrm>
            <a:off x="7519906" y="2994348"/>
            <a:ext cx="4794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05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4" name="Google Shape;565;p41">
            <a:extLst>
              <a:ext uri="{FF2B5EF4-FFF2-40B4-BE49-F238E27FC236}">
                <a16:creationId xmlns:a16="http://schemas.microsoft.com/office/drawing/2014/main" id="{1B1A4C5B-E471-4767-8EEA-FCC79FF489A6}"/>
              </a:ext>
            </a:extLst>
          </p:cNvPr>
          <p:cNvSpPr/>
          <p:nvPr/>
        </p:nvSpPr>
        <p:spPr>
          <a:xfrm>
            <a:off x="1597705" y="1389172"/>
            <a:ext cx="1979330" cy="498326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214313" dist="47625" dir="5400000" algn="bl" rotWithShape="0">
              <a:schemeClr val="accent2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566;p41">
            <a:extLst>
              <a:ext uri="{FF2B5EF4-FFF2-40B4-BE49-F238E27FC236}">
                <a16:creationId xmlns:a16="http://schemas.microsoft.com/office/drawing/2014/main" id="{7AE6030A-A1CD-4D46-9699-F67C6A868690}"/>
              </a:ext>
            </a:extLst>
          </p:cNvPr>
          <p:cNvSpPr/>
          <p:nvPr/>
        </p:nvSpPr>
        <p:spPr>
          <a:xfrm>
            <a:off x="5792377" y="4496440"/>
            <a:ext cx="1829032" cy="498326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214313" dist="47625" dir="5400000" algn="bl" rotWithShape="0">
              <a:schemeClr val="accent4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483;p38">
            <a:extLst>
              <a:ext uri="{FF2B5EF4-FFF2-40B4-BE49-F238E27FC236}">
                <a16:creationId xmlns:a16="http://schemas.microsoft.com/office/drawing/2014/main" id="{403A8571-19A9-4B97-AD72-70B02E1E4050}"/>
              </a:ext>
            </a:extLst>
          </p:cNvPr>
          <p:cNvSpPr txBox="1">
            <a:spLocks/>
          </p:cNvSpPr>
          <p:nvPr/>
        </p:nvSpPr>
        <p:spPr>
          <a:xfrm>
            <a:off x="1384573" y="1427481"/>
            <a:ext cx="2305388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●"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○"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■"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●"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○"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■"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●"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○"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■"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indent="0" algn="ctr">
              <a:buFont typeface="Nunito Sans"/>
              <a:buNone/>
            </a:pPr>
            <a:r>
              <a:rPr lang="es-ES" b="1" dirty="0">
                <a:solidFill>
                  <a:schemeClr val="bg1"/>
                </a:solidFill>
                <a:latin typeface="Montserrat" panose="00000500000000000000" pitchFamily="2" charset="0"/>
              </a:rPr>
              <a:t>¿Qué se logró?</a:t>
            </a:r>
          </a:p>
        </p:txBody>
      </p:sp>
      <p:sp>
        <p:nvSpPr>
          <p:cNvPr id="27" name="Google Shape;483;p38">
            <a:extLst>
              <a:ext uri="{FF2B5EF4-FFF2-40B4-BE49-F238E27FC236}">
                <a16:creationId xmlns:a16="http://schemas.microsoft.com/office/drawing/2014/main" id="{D30674C0-9182-4F3F-B3EC-25852402C965}"/>
              </a:ext>
            </a:extLst>
          </p:cNvPr>
          <p:cNvSpPr txBox="1">
            <a:spLocks/>
          </p:cNvSpPr>
          <p:nvPr/>
        </p:nvSpPr>
        <p:spPr>
          <a:xfrm>
            <a:off x="5564653" y="4518962"/>
            <a:ext cx="2305388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●"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○"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■"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●"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○"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■"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●"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○"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■"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indent="0" algn="ctr">
              <a:buFont typeface="Nunito Sans"/>
              <a:buNone/>
            </a:pPr>
            <a:r>
              <a:rPr lang="es-ES" b="1" dirty="0">
                <a:solidFill>
                  <a:schemeClr val="bg1"/>
                </a:solidFill>
                <a:latin typeface="Montserrat" panose="00000500000000000000" pitchFamily="2" charset="0"/>
              </a:rPr>
              <a:t>Siguientes pasos</a:t>
            </a:r>
          </a:p>
        </p:txBody>
      </p:sp>
      <p:sp>
        <p:nvSpPr>
          <p:cNvPr id="29" name="Google Shape;177;p26">
            <a:extLst>
              <a:ext uri="{FF2B5EF4-FFF2-40B4-BE49-F238E27FC236}">
                <a16:creationId xmlns:a16="http://schemas.microsoft.com/office/drawing/2014/main" id="{95D0726B-AEC5-4282-AC98-9A0A1D50C1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100" y="3688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Conclusiones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6"/>
          <p:cNvSpPr/>
          <p:nvPr/>
        </p:nvSpPr>
        <p:spPr>
          <a:xfrm>
            <a:off x="1249075" y="1049700"/>
            <a:ext cx="6681000" cy="3044100"/>
          </a:xfrm>
          <a:prstGeom prst="roundRect">
            <a:avLst>
              <a:gd name="adj" fmla="val 694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6"/>
          <p:cNvSpPr txBox="1">
            <a:spLocks noGrp="1"/>
          </p:cNvSpPr>
          <p:nvPr>
            <p:ph type="subTitle" idx="1"/>
          </p:nvPr>
        </p:nvSpPr>
        <p:spPr>
          <a:xfrm>
            <a:off x="1946725" y="2260600"/>
            <a:ext cx="5285100" cy="8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“Muchas gracias”</a:t>
            </a:r>
            <a:endParaRPr dirty="0"/>
          </a:p>
        </p:txBody>
      </p:sp>
      <p:sp>
        <p:nvSpPr>
          <p:cNvPr id="458" name="Google Shape;458;p36"/>
          <p:cNvSpPr txBox="1">
            <a:spLocks noGrp="1"/>
          </p:cNvSpPr>
          <p:nvPr>
            <p:ph type="title"/>
          </p:nvPr>
        </p:nvSpPr>
        <p:spPr>
          <a:xfrm>
            <a:off x="3389425" y="3209600"/>
            <a:ext cx="23958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</a:t>
            </a:r>
            <a:r>
              <a:rPr lang="en" sz="1600" dirty="0"/>
              <a:t>Someone Famous</a:t>
            </a:r>
            <a:endParaRPr sz="1600" dirty="0"/>
          </a:p>
        </p:txBody>
      </p:sp>
      <p:sp>
        <p:nvSpPr>
          <p:cNvPr id="459" name="Google Shape;459;p36"/>
          <p:cNvSpPr/>
          <p:nvPr/>
        </p:nvSpPr>
        <p:spPr>
          <a:xfrm>
            <a:off x="1249075" y="1049700"/>
            <a:ext cx="6681000" cy="428400"/>
          </a:xfrm>
          <a:prstGeom prst="round2SameRect">
            <a:avLst>
              <a:gd name="adj1" fmla="val 47642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0" name="Google Shape;460;p36"/>
          <p:cNvGrpSpPr/>
          <p:nvPr/>
        </p:nvGrpSpPr>
        <p:grpSpPr>
          <a:xfrm>
            <a:off x="1576299" y="1178038"/>
            <a:ext cx="617976" cy="171728"/>
            <a:chOff x="-404737" y="1104903"/>
            <a:chExt cx="311307" cy="86522"/>
          </a:xfrm>
        </p:grpSpPr>
        <p:sp>
          <p:nvSpPr>
            <p:cNvPr id="461" name="Google Shape;461;p36"/>
            <p:cNvSpPr/>
            <p:nvPr/>
          </p:nvSpPr>
          <p:spPr>
            <a:xfrm>
              <a:off x="-292342" y="1104903"/>
              <a:ext cx="86517" cy="86522"/>
            </a:xfrm>
            <a:custGeom>
              <a:avLst/>
              <a:gdLst/>
              <a:ahLst/>
              <a:cxnLst/>
              <a:rect l="l" t="t" r="r" b="b"/>
              <a:pathLst>
                <a:path w="1989" h="1989" extrusionOk="0">
                  <a:moveTo>
                    <a:pt x="1000" y="405"/>
                  </a:moveTo>
                  <a:cubicBezTo>
                    <a:pt x="1322" y="405"/>
                    <a:pt x="1596" y="667"/>
                    <a:pt x="1596" y="1000"/>
                  </a:cubicBezTo>
                  <a:cubicBezTo>
                    <a:pt x="1596" y="1322"/>
                    <a:pt x="1322" y="1596"/>
                    <a:pt x="1000" y="1596"/>
                  </a:cubicBezTo>
                  <a:cubicBezTo>
                    <a:pt x="667" y="1596"/>
                    <a:pt x="393" y="1322"/>
                    <a:pt x="393" y="1000"/>
                  </a:cubicBezTo>
                  <a:cubicBezTo>
                    <a:pt x="393" y="667"/>
                    <a:pt x="667" y="405"/>
                    <a:pt x="1000" y="405"/>
                  </a:cubicBezTo>
                  <a:close/>
                  <a:moveTo>
                    <a:pt x="1000" y="0"/>
                  </a:moveTo>
                  <a:cubicBezTo>
                    <a:pt x="441" y="0"/>
                    <a:pt x="0" y="441"/>
                    <a:pt x="0" y="1000"/>
                  </a:cubicBezTo>
                  <a:cubicBezTo>
                    <a:pt x="0" y="1548"/>
                    <a:pt x="441" y="1988"/>
                    <a:pt x="1000" y="1988"/>
                  </a:cubicBezTo>
                  <a:cubicBezTo>
                    <a:pt x="1548" y="1988"/>
                    <a:pt x="1988" y="1548"/>
                    <a:pt x="1988" y="1000"/>
                  </a:cubicBezTo>
                  <a:cubicBezTo>
                    <a:pt x="1988" y="441"/>
                    <a:pt x="1548" y="0"/>
                    <a:pt x="10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-404737" y="1104903"/>
              <a:ext cx="86517" cy="86522"/>
            </a:xfrm>
            <a:custGeom>
              <a:avLst/>
              <a:gdLst/>
              <a:ahLst/>
              <a:cxnLst/>
              <a:rect l="l" t="t" r="r" b="b"/>
              <a:pathLst>
                <a:path w="1989" h="1989" extrusionOk="0">
                  <a:moveTo>
                    <a:pt x="989" y="405"/>
                  </a:moveTo>
                  <a:cubicBezTo>
                    <a:pt x="1322" y="405"/>
                    <a:pt x="1584" y="667"/>
                    <a:pt x="1584" y="1000"/>
                  </a:cubicBezTo>
                  <a:cubicBezTo>
                    <a:pt x="1584" y="1322"/>
                    <a:pt x="1322" y="1596"/>
                    <a:pt x="989" y="1596"/>
                  </a:cubicBezTo>
                  <a:cubicBezTo>
                    <a:pt x="667" y="1596"/>
                    <a:pt x="393" y="1322"/>
                    <a:pt x="393" y="1000"/>
                  </a:cubicBezTo>
                  <a:cubicBezTo>
                    <a:pt x="393" y="667"/>
                    <a:pt x="667" y="405"/>
                    <a:pt x="989" y="405"/>
                  </a:cubicBezTo>
                  <a:close/>
                  <a:moveTo>
                    <a:pt x="989" y="0"/>
                  </a:moveTo>
                  <a:cubicBezTo>
                    <a:pt x="441" y="0"/>
                    <a:pt x="0" y="441"/>
                    <a:pt x="0" y="1000"/>
                  </a:cubicBezTo>
                  <a:cubicBezTo>
                    <a:pt x="0" y="1548"/>
                    <a:pt x="441" y="1988"/>
                    <a:pt x="989" y="1988"/>
                  </a:cubicBezTo>
                  <a:cubicBezTo>
                    <a:pt x="1536" y="1988"/>
                    <a:pt x="1989" y="1548"/>
                    <a:pt x="1989" y="1000"/>
                  </a:cubicBezTo>
                  <a:cubicBezTo>
                    <a:pt x="1989" y="441"/>
                    <a:pt x="1536" y="0"/>
                    <a:pt x="9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6"/>
            <p:cNvSpPr/>
            <p:nvPr/>
          </p:nvSpPr>
          <p:spPr>
            <a:xfrm>
              <a:off x="-179990" y="1104903"/>
              <a:ext cx="86560" cy="86522"/>
            </a:xfrm>
            <a:custGeom>
              <a:avLst/>
              <a:gdLst/>
              <a:ahLst/>
              <a:cxnLst/>
              <a:rect l="l" t="t" r="r" b="b"/>
              <a:pathLst>
                <a:path w="1990" h="1989" extrusionOk="0">
                  <a:moveTo>
                    <a:pt x="1001" y="405"/>
                  </a:moveTo>
                  <a:cubicBezTo>
                    <a:pt x="1322" y="405"/>
                    <a:pt x="1596" y="667"/>
                    <a:pt x="1596" y="1000"/>
                  </a:cubicBezTo>
                  <a:cubicBezTo>
                    <a:pt x="1596" y="1322"/>
                    <a:pt x="1322" y="1596"/>
                    <a:pt x="1001" y="1596"/>
                  </a:cubicBezTo>
                  <a:cubicBezTo>
                    <a:pt x="668" y="1596"/>
                    <a:pt x="406" y="1322"/>
                    <a:pt x="406" y="1000"/>
                  </a:cubicBezTo>
                  <a:cubicBezTo>
                    <a:pt x="406" y="667"/>
                    <a:pt x="668" y="405"/>
                    <a:pt x="1001" y="405"/>
                  </a:cubicBezTo>
                  <a:close/>
                  <a:moveTo>
                    <a:pt x="1001" y="0"/>
                  </a:moveTo>
                  <a:cubicBezTo>
                    <a:pt x="453" y="0"/>
                    <a:pt x="1" y="441"/>
                    <a:pt x="1" y="1000"/>
                  </a:cubicBezTo>
                  <a:cubicBezTo>
                    <a:pt x="1" y="1548"/>
                    <a:pt x="453" y="1988"/>
                    <a:pt x="1001" y="1988"/>
                  </a:cubicBezTo>
                  <a:cubicBezTo>
                    <a:pt x="1549" y="1988"/>
                    <a:pt x="1989" y="1548"/>
                    <a:pt x="1989" y="1000"/>
                  </a:cubicBezTo>
                  <a:cubicBezTo>
                    <a:pt x="1989" y="441"/>
                    <a:pt x="1549" y="0"/>
                    <a:pt x="1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/>
          <p:nvPr/>
        </p:nvSpPr>
        <p:spPr>
          <a:xfrm>
            <a:off x="6025500" y="1831600"/>
            <a:ext cx="2405400" cy="2105400"/>
          </a:xfrm>
          <a:prstGeom prst="roundRect">
            <a:avLst>
              <a:gd name="adj" fmla="val 8644"/>
            </a:avLst>
          </a:prstGeom>
          <a:solidFill>
            <a:schemeClr val="accent4"/>
          </a:solidFill>
          <a:ln>
            <a:noFill/>
          </a:ln>
          <a:effectLst>
            <a:outerShdw blurRad="228600" dist="95250" dir="5400000" algn="bl" rotWithShape="0">
              <a:schemeClr val="accent4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9"/>
          <p:cNvSpPr/>
          <p:nvPr/>
        </p:nvSpPr>
        <p:spPr>
          <a:xfrm>
            <a:off x="3369300" y="1831600"/>
            <a:ext cx="2405400" cy="2105400"/>
          </a:xfrm>
          <a:prstGeom prst="roundRect">
            <a:avLst>
              <a:gd name="adj" fmla="val 8644"/>
            </a:avLst>
          </a:prstGeom>
          <a:solidFill>
            <a:schemeClr val="accent2"/>
          </a:solidFill>
          <a:ln>
            <a:noFill/>
          </a:ln>
          <a:effectLst>
            <a:outerShdw blurRad="228600" dist="95250" dir="5400000" algn="bl" rotWithShape="0">
              <a:schemeClr val="accent2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7" name="Google Shape;237;p29"/>
          <p:cNvSpPr/>
          <p:nvPr/>
        </p:nvSpPr>
        <p:spPr>
          <a:xfrm>
            <a:off x="713100" y="1831600"/>
            <a:ext cx="2405400" cy="2105400"/>
          </a:xfrm>
          <a:prstGeom prst="roundRect">
            <a:avLst>
              <a:gd name="adj" fmla="val 8644"/>
            </a:avLst>
          </a:prstGeom>
          <a:solidFill>
            <a:schemeClr val="accent3"/>
          </a:solidFill>
          <a:ln>
            <a:noFill/>
          </a:ln>
          <a:effectLst>
            <a:outerShdw blurRad="228600" dist="95250" dir="5400000" algn="bl" rotWithShape="0">
              <a:schemeClr val="accent3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9"/>
          <p:cNvSpPr txBox="1">
            <a:spLocks noGrp="1"/>
          </p:cNvSpPr>
          <p:nvPr>
            <p:ph type="title"/>
          </p:nvPr>
        </p:nvSpPr>
        <p:spPr>
          <a:xfrm>
            <a:off x="713100" y="344549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Contexto</a:t>
            </a:r>
            <a:endParaRPr dirty="0"/>
          </a:p>
        </p:txBody>
      </p:sp>
      <p:grpSp>
        <p:nvGrpSpPr>
          <p:cNvPr id="48" name="Google Shape;13002;p71">
            <a:extLst>
              <a:ext uri="{FF2B5EF4-FFF2-40B4-BE49-F238E27FC236}">
                <a16:creationId xmlns:a16="http://schemas.microsoft.com/office/drawing/2014/main" id="{811C69A4-2F9A-4F97-8BA4-B5AA5F6E5EA1}"/>
              </a:ext>
            </a:extLst>
          </p:cNvPr>
          <p:cNvGrpSpPr/>
          <p:nvPr/>
        </p:nvGrpSpPr>
        <p:grpSpPr>
          <a:xfrm>
            <a:off x="1297846" y="2329896"/>
            <a:ext cx="1203772" cy="1200583"/>
            <a:chOff x="-937025" y="2064750"/>
            <a:chExt cx="292225" cy="291450"/>
          </a:xfrm>
          <a:solidFill>
            <a:schemeClr val="bg1"/>
          </a:solidFill>
        </p:grpSpPr>
        <p:sp>
          <p:nvSpPr>
            <p:cNvPr id="49" name="Google Shape;13003;p71">
              <a:extLst>
                <a:ext uri="{FF2B5EF4-FFF2-40B4-BE49-F238E27FC236}">
                  <a16:creationId xmlns:a16="http://schemas.microsoft.com/office/drawing/2014/main" id="{4112FC38-8BA0-414C-B502-69B80474FEF1}"/>
                </a:ext>
              </a:extLst>
            </p:cNvPr>
            <p:cNvSpPr/>
            <p:nvPr/>
          </p:nvSpPr>
          <p:spPr>
            <a:xfrm>
              <a:off x="-834625" y="2134850"/>
              <a:ext cx="86650" cy="85075"/>
            </a:xfrm>
            <a:custGeom>
              <a:avLst/>
              <a:gdLst/>
              <a:ahLst/>
              <a:cxnLst/>
              <a:rect l="l" t="t" r="r" b="b"/>
              <a:pathLst>
                <a:path w="3466" h="3403" extrusionOk="0">
                  <a:moveTo>
                    <a:pt x="1702" y="599"/>
                  </a:moveTo>
                  <a:cubicBezTo>
                    <a:pt x="1922" y="599"/>
                    <a:pt x="2080" y="788"/>
                    <a:pt x="2080" y="977"/>
                  </a:cubicBezTo>
                  <a:cubicBezTo>
                    <a:pt x="2080" y="1166"/>
                    <a:pt x="1922" y="1324"/>
                    <a:pt x="1702" y="1324"/>
                  </a:cubicBezTo>
                  <a:cubicBezTo>
                    <a:pt x="1512" y="1324"/>
                    <a:pt x="1355" y="1166"/>
                    <a:pt x="1355" y="977"/>
                  </a:cubicBezTo>
                  <a:cubicBezTo>
                    <a:pt x="1355" y="788"/>
                    <a:pt x="1512" y="599"/>
                    <a:pt x="1702" y="599"/>
                  </a:cubicBezTo>
                  <a:close/>
                  <a:moveTo>
                    <a:pt x="1765" y="2048"/>
                  </a:moveTo>
                  <a:cubicBezTo>
                    <a:pt x="2174" y="2048"/>
                    <a:pt x="2584" y="2300"/>
                    <a:pt x="2741" y="2710"/>
                  </a:cubicBezTo>
                  <a:lnTo>
                    <a:pt x="756" y="2710"/>
                  </a:lnTo>
                  <a:cubicBezTo>
                    <a:pt x="914" y="2300"/>
                    <a:pt x="1292" y="2048"/>
                    <a:pt x="1765" y="2048"/>
                  </a:cubicBezTo>
                  <a:close/>
                  <a:moveTo>
                    <a:pt x="1702" y="0"/>
                  </a:moveTo>
                  <a:cubicBezTo>
                    <a:pt x="1166" y="0"/>
                    <a:pt x="693" y="441"/>
                    <a:pt x="693" y="1009"/>
                  </a:cubicBezTo>
                  <a:cubicBezTo>
                    <a:pt x="693" y="1198"/>
                    <a:pt x="788" y="1387"/>
                    <a:pt x="851" y="1576"/>
                  </a:cubicBezTo>
                  <a:cubicBezTo>
                    <a:pt x="347" y="1891"/>
                    <a:pt x="0" y="2426"/>
                    <a:pt x="0" y="3056"/>
                  </a:cubicBezTo>
                  <a:cubicBezTo>
                    <a:pt x="0" y="3245"/>
                    <a:pt x="158" y="3403"/>
                    <a:pt x="347" y="3403"/>
                  </a:cubicBezTo>
                  <a:lnTo>
                    <a:pt x="3088" y="3403"/>
                  </a:lnTo>
                  <a:cubicBezTo>
                    <a:pt x="3308" y="3403"/>
                    <a:pt x="3466" y="3245"/>
                    <a:pt x="3466" y="3056"/>
                  </a:cubicBezTo>
                  <a:cubicBezTo>
                    <a:pt x="3434" y="2426"/>
                    <a:pt x="3088" y="1828"/>
                    <a:pt x="2584" y="1576"/>
                  </a:cubicBezTo>
                  <a:cubicBezTo>
                    <a:pt x="2710" y="1387"/>
                    <a:pt x="2741" y="1198"/>
                    <a:pt x="2741" y="1009"/>
                  </a:cubicBezTo>
                  <a:cubicBezTo>
                    <a:pt x="2741" y="441"/>
                    <a:pt x="2269" y="0"/>
                    <a:pt x="17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004;p71">
              <a:extLst>
                <a:ext uri="{FF2B5EF4-FFF2-40B4-BE49-F238E27FC236}">
                  <a16:creationId xmlns:a16="http://schemas.microsoft.com/office/drawing/2014/main" id="{00AD0A43-B64A-44A6-8BF5-C3D6416FDE4A}"/>
                </a:ext>
              </a:extLst>
            </p:cNvPr>
            <p:cNvSpPr/>
            <p:nvPr/>
          </p:nvSpPr>
          <p:spPr>
            <a:xfrm>
              <a:off x="-936225" y="2304975"/>
              <a:ext cx="289850" cy="51225"/>
            </a:xfrm>
            <a:custGeom>
              <a:avLst/>
              <a:gdLst/>
              <a:ahLst/>
              <a:cxnLst/>
              <a:rect l="l" t="t" r="r" b="b"/>
              <a:pathLst>
                <a:path w="11594" h="2049" extrusionOk="0">
                  <a:moveTo>
                    <a:pt x="3056" y="662"/>
                  </a:moveTo>
                  <a:cubicBezTo>
                    <a:pt x="3277" y="662"/>
                    <a:pt x="3434" y="820"/>
                    <a:pt x="3434" y="1009"/>
                  </a:cubicBezTo>
                  <a:cubicBezTo>
                    <a:pt x="3434" y="1229"/>
                    <a:pt x="3277" y="1387"/>
                    <a:pt x="3056" y="1387"/>
                  </a:cubicBezTo>
                  <a:lnTo>
                    <a:pt x="1008" y="1387"/>
                  </a:lnTo>
                  <a:cubicBezTo>
                    <a:pt x="819" y="1387"/>
                    <a:pt x="662" y="1229"/>
                    <a:pt x="662" y="1009"/>
                  </a:cubicBez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586" y="693"/>
                  </a:moveTo>
                  <a:cubicBezTo>
                    <a:pt x="10775" y="693"/>
                    <a:pt x="10932" y="851"/>
                    <a:pt x="10932" y="1072"/>
                  </a:cubicBezTo>
                  <a:cubicBezTo>
                    <a:pt x="10901" y="1229"/>
                    <a:pt x="10775" y="1387"/>
                    <a:pt x="10586" y="1387"/>
                  </a:cubicBezTo>
                  <a:lnTo>
                    <a:pt x="4001" y="1387"/>
                  </a:lnTo>
                  <a:cubicBezTo>
                    <a:pt x="4096" y="1166"/>
                    <a:pt x="4096" y="914"/>
                    <a:pt x="4001" y="693"/>
                  </a:cubicBezTo>
                  <a:close/>
                  <a:moveTo>
                    <a:pt x="1008" y="0"/>
                  </a:moveTo>
                  <a:cubicBezTo>
                    <a:pt x="473" y="0"/>
                    <a:pt x="0" y="473"/>
                    <a:pt x="0" y="1009"/>
                  </a:cubicBezTo>
                  <a:cubicBezTo>
                    <a:pt x="0" y="1576"/>
                    <a:pt x="473" y="2048"/>
                    <a:pt x="1008" y="2048"/>
                  </a:cubicBezTo>
                  <a:lnTo>
                    <a:pt x="10586" y="2048"/>
                  </a:lnTo>
                  <a:cubicBezTo>
                    <a:pt x="11121" y="2048"/>
                    <a:pt x="11594" y="1576"/>
                    <a:pt x="11594" y="1009"/>
                  </a:cubicBezTo>
                  <a:cubicBezTo>
                    <a:pt x="11594" y="473"/>
                    <a:pt x="11121" y="0"/>
                    <a:pt x="105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005;p71">
              <a:extLst>
                <a:ext uri="{FF2B5EF4-FFF2-40B4-BE49-F238E27FC236}">
                  <a16:creationId xmlns:a16="http://schemas.microsoft.com/office/drawing/2014/main" id="{A64FD5C2-C448-4095-9B4D-D4172DE413A7}"/>
                </a:ext>
              </a:extLst>
            </p:cNvPr>
            <p:cNvSpPr/>
            <p:nvPr/>
          </p:nvSpPr>
          <p:spPr>
            <a:xfrm>
              <a:off x="-937025" y="2064750"/>
              <a:ext cx="292225" cy="223125"/>
            </a:xfrm>
            <a:custGeom>
              <a:avLst/>
              <a:gdLst/>
              <a:ahLst/>
              <a:cxnLst/>
              <a:rect l="l" t="t" r="r" b="b"/>
              <a:pathLst>
                <a:path w="11689" h="8925" extrusionOk="0">
                  <a:moveTo>
                    <a:pt x="3813" y="662"/>
                  </a:moveTo>
                  <a:cubicBezTo>
                    <a:pt x="4002" y="662"/>
                    <a:pt x="4159" y="820"/>
                    <a:pt x="4159" y="1009"/>
                  </a:cubicBezTo>
                  <a:lnTo>
                    <a:pt x="4159" y="1355"/>
                  </a:lnTo>
                  <a:lnTo>
                    <a:pt x="3813" y="1355"/>
                  </a:lnTo>
                  <a:cubicBezTo>
                    <a:pt x="3246" y="1355"/>
                    <a:pt x="2773" y="1828"/>
                    <a:pt x="2773" y="2395"/>
                  </a:cubicBezTo>
                  <a:lnTo>
                    <a:pt x="2773" y="4978"/>
                  </a:lnTo>
                  <a:lnTo>
                    <a:pt x="2080" y="5703"/>
                  </a:lnTo>
                  <a:lnTo>
                    <a:pt x="2080" y="5199"/>
                  </a:lnTo>
                  <a:cubicBezTo>
                    <a:pt x="2080" y="4978"/>
                    <a:pt x="1922" y="4821"/>
                    <a:pt x="1702" y="4821"/>
                  </a:cubicBezTo>
                  <a:lnTo>
                    <a:pt x="1040" y="4821"/>
                  </a:lnTo>
                  <a:cubicBezTo>
                    <a:pt x="851" y="4821"/>
                    <a:pt x="694" y="4663"/>
                    <a:pt x="694" y="4474"/>
                  </a:cubicBezTo>
                  <a:lnTo>
                    <a:pt x="694" y="1009"/>
                  </a:lnTo>
                  <a:cubicBezTo>
                    <a:pt x="694" y="820"/>
                    <a:pt x="851" y="662"/>
                    <a:pt x="1040" y="662"/>
                  </a:cubicBezTo>
                  <a:close/>
                  <a:moveTo>
                    <a:pt x="10649" y="662"/>
                  </a:moveTo>
                  <a:cubicBezTo>
                    <a:pt x="10838" y="662"/>
                    <a:pt x="10996" y="820"/>
                    <a:pt x="10996" y="1009"/>
                  </a:cubicBezTo>
                  <a:lnTo>
                    <a:pt x="10996" y="4474"/>
                  </a:lnTo>
                  <a:cubicBezTo>
                    <a:pt x="10996" y="4695"/>
                    <a:pt x="10838" y="4852"/>
                    <a:pt x="10649" y="4852"/>
                  </a:cubicBezTo>
                  <a:lnTo>
                    <a:pt x="9893" y="4852"/>
                  </a:lnTo>
                  <a:cubicBezTo>
                    <a:pt x="9704" y="4852"/>
                    <a:pt x="9547" y="5010"/>
                    <a:pt x="9547" y="5199"/>
                  </a:cubicBezTo>
                  <a:lnTo>
                    <a:pt x="9547" y="5703"/>
                  </a:lnTo>
                  <a:lnTo>
                    <a:pt x="8885" y="5010"/>
                  </a:lnTo>
                  <a:lnTo>
                    <a:pt x="8885" y="2395"/>
                  </a:lnTo>
                  <a:cubicBezTo>
                    <a:pt x="8885" y="1859"/>
                    <a:pt x="8412" y="1387"/>
                    <a:pt x="7845" y="1387"/>
                  </a:cubicBezTo>
                  <a:lnTo>
                    <a:pt x="7499" y="1387"/>
                  </a:lnTo>
                  <a:lnTo>
                    <a:pt x="7499" y="1009"/>
                  </a:lnTo>
                  <a:cubicBezTo>
                    <a:pt x="7499" y="820"/>
                    <a:pt x="7656" y="662"/>
                    <a:pt x="7845" y="662"/>
                  </a:cubicBezTo>
                  <a:close/>
                  <a:moveTo>
                    <a:pt x="7845" y="2048"/>
                  </a:moveTo>
                  <a:cubicBezTo>
                    <a:pt x="8066" y="2048"/>
                    <a:pt x="8223" y="2206"/>
                    <a:pt x="8223" y="2395"/>
                  </a:cubicBezTo>
                  <a:lnTo>
                    <a:pt x="8223" y="6522"/>
                  </a:lnTo>
                  <a:cubicBezTo>
                    <a:pt x="8223" y="6742"/>
                    <a:pt x="8066" y="6900"/>
                    <a:pt x="7845" y="6900"/>
                  </a:cubicBezTo>
                  <a:lnTo>
                    <a:pt x="6711" y="6900"/>
                  </a:lnTo>
                  <a:cubicBezTo>
                    <a:pt x="6585" y="6900"/>
                    <a:pt x="6491" y="6931"/>
                    <a:pt x="6428" y="7057"/>
                  </a:cubicBezTo>
                  <a:lnTo>
                    <a:pt x="5798" y="8003"/>
                  </a:lnTo>
                  <a:lnTo>
                    <a:pt x="5167" y="7057"/>
                  </a:lnTo>
                  <a:cubicBezTo>
                    <a:pt x="5104" y="6963"/>
                    <a:pt x="5010" y="6900"/>
                    <a:pt x="4915" y="6900"/>
                  </a:cubicBezTo>
                  <a:lnTo>
                    <a:pt x="3750" y="6900"/>
                  </a:lnTo>
                  <a:cubicBezTo>
                    <a:pt x="3561" y="6900"/>
                    <a:pt x="3403" y="6742"/>
                    <a:pt x="3403" y="6522"/>
                  </a:cubicBezTo>
                  <a:lnTo>
                    <a:pt x="3403" y="2395"/>
                  </a:lnTo>
                  <a:cubicBezTo>
                    <a:pt x="3403" y="2206"/>
                    <a:pt x="3561" y="2048"/>
                    <a:pt x="3750" y="2048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4474"/>
                  </a:lnTo>
                  <a:cubicBezTo>
                    <a:pt x="1" y="5041"/>
                    <a:pt x="473" y="5514"/>
                    <a:pt x="1009" y="5514"/>
                  </a:cubicBezTo>
                  <a:lnTo>
                    <a:pt x="1355" y="5514"/>
                  </a:lnTo>
                  <a:lnTo>
                    <a:pt x="1355" y="6522"/>
                  </a:lnTo>
                  <a:cubicBezTo>
                    <a:pt x="1355" y="6736"/>
                    <a:pt x="1544" y="6877"/>
                    <a:pt x="1724" y="6877"/>
                  </a:cubicBezTo>
                  <a:cubicBezTo>
                    <a:pt x="1809" y="6877"/>
                    <a:pt x="1893" y="6845"/>
                    <a:pt x="1954" y="6774"/>
                  </a:cubicBezTo>
                  <a:lnTo>
                    <a:pt x="2742" y="5986"/>
                  </a:lnTo>
                  <a:lnTo>
                    <a:pt x="2742" y="6522"/>
                  </a:lnTo>
                  <a:cubicBezTo>
                    <a:pt x="2742" y="7089"/>
                    <a:pt x="3214" y="7562"/>
                    <a:pt x="3781" y="7562"/>
                  </a:cubicBezTo>
                  <a:lnTo>
                    <a:pt x="4726" y="7562"/>
                  </a:lnTo>
                  <a:lnTo>
                    <a:pt x="5545" y="8759"/>
                  </a:lnTo>
                  <a:cubicBezTo>
                    <a:pt x="5608" y="8869"/>
                    <a:pt x="5719" y="8924"/>
                    <a:pt x="5825" y="8924"/>
                  </a:cubicBezTo>
                  <a:cubicBezTo>
                    <a:pt x="5931" y="8924"/>
                    <a:pt x="6034" y="8869"/>
                    <a:pt x="6081" y="8759"/>
                  </a:cubicBezTo>
                  <a:lnTo>
                    <a:pt x="6932" y="7562"/>
                  </a:lnTo>
                  <a:lnTo>
                    <a:pt x="7877" y="7562"/>
                  </a:lnTo>
                  <a:cubicBezTo>
                    <a:pt x="8412" y="7562"/>
                    <a:pt x="8885" y="7089"/>
                    <a:pt x="8885" y="6522"/>
                  </a:cubicBezTo>
                  <a:lnTo>
                    <a:pt x="8885" y="5986"/>
                  </a:lnTo>
                  <a:lnTo>
                    <a:pt x="9673" y="6774"/>
                  </a:lnTo>
                  <a:cubicBezTo>
                    <a:pt x="9733" y="6845"/>
                    <a:pt x="9817" y="6877"/>
                    <a:pt x="9903" y="6877"/>
                  </a:cubicBezTo>
                  <a:cubicBezTo>
                    <a:pt x="10083" y="6877"/>
                    <a:pt x="10271" y="6736"/>
                    <a:pt x="10271" y="6522"/>
                  </a:cubicBezTo>
                  <a:lnTo>
                    <a:pt x="10271" y="5514"/>
                  </a:lnTo>
                  <a:lnTo>
                    <a:pt x="10649" y="5514"/>
                  </a:lnTo>
                  <a:cubicBezTo>
                    <a:pt x="11216" y="5514"/>
                    <a:pt x="11689" y="5041"/>
                    <a:pt x="11689" y="4474"/>
                  </a:cubicBezTo>
                  <a:lnTo>
                    <a:pt x="11689" y="1009"/>
                  </a:lnTo>
                  <a:cubicBezTo>
                    <a:pt x="11689" y="441"/>
                    <a:pt x="11216" y="0"/>
                    <a:pt x="10649" y="0"/>
                  </a:cubicBezTo>
                  <a:lnTo>
                    <a:pt x="7845" y="0"/>
                  </a:lnTo>
                  <a:cubicBezTo>
                    <a:pt x="7310" y="0"/>
                    <a:pt x="6837" y="473"/>
                    <a:pt x="6837" y="1009"/>
                  </a:cubicBezTo>
                  <a:lnTo>
                    <a:pt x="6837" y="1387"/>
                  </a:lnTo>
                  <a:lnTo>
                    <a:pt x="4789" y="1387"/>
                  </a:lnTo>
                  <a:lnTo>
                    <a:pt x="4789" y="1009"/>
                  </a:lnTo>
                  <a:cubicBezTo>
                    <a:pt x="4789" y="473"/>
                    <a:pt x="4317" y="0"/>
                    <a:pt x="37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785;p49">
            <a:extLst>
              <a:ext uri="{FF2B5EF4-FFF2-40B4-BE49-F238E27FC236}">
                <a16:creationId xmlns:a16="http://schemas.microsoft.com/office/drawing/2014/main" id="{58152D48-FB91-4E9F-9C11-EB29350FF714}"/>
              </a:ext>
            </a:extLst>
          </p:cNvPr>
          <p:cNvSpPr/>
          <p:nvPr/>
        </p:nvSpPr>
        <p:spPr>
          <a:xfrm>
            <a:off x="4616260" y="1977679"/>
            <a:ext cx="662696" cy="1744203"/>
          </a:xfrm>
          <a:custGeom>
            <a:avLst/>
            <a:gdLst/>
            <a:ahLst/>
            <a:cxnLst/>
            <a:rect l="l" t="t" r="r" b="b"/>
            <a:pathLst>
              <a:path w="6288" h="16550" extrusionOk="0">
                <a:moveTo>
                  <a:pt x="3441" y="512"/>
                </a:moveTo>
                <a:cubicBezTo>
                  <a:pt x="3584" y="512"/>
                  <a:pt x="3703" y="631"/>
                  <a:pt x="3703" y="774"/>
                </a:cubicBezTo>
                <a:lnTo>
                  <a:pt x="3703" y="4905"/>
                </a:lnTo>
                <a:cubicBezTo>
                  <a:pt x="3703" y="5048"/>
                  <a:pt x="3822" y="5167"/>
                  <a:pt x="3965" y="5167"/>
                </a:cubicBezTo>
                <a:cubicBezTo>
                  <a:pt x="4108" y="5167"/>
                  <a:pt x="4215" y="5048"/>
                  <a:pt x="4215" y="4905"/>
                </a:cubicBezTo>
                <a:lnTo>
                  <a:pt x="4215" y="1548"/>
                </a:lnTo>
                <a:cubicBezTo>
                  <a:pt x="4215" y="1405"/>
                  <a:pt x="4334" y="1286"/>
                  <a:pt x="4477" y="1286"/>
                </a:cubicBezTo>
                <a:cubicBezTo>
                  <a:pt x="4620" y="1286"/>
                  <a:pt x="4739" y="1405"/>
                  <a:pt x="4739" y="1548"/>
                </a:cubicBezTo>
                <a:lnTo>
                  <a:pt x="4739" y="4905"/>
                </a:lnTo>
                <a:cubicBezTo>
                  <a:pt x="4739" y="5048"/>
                  <a:pt x="4858" y="5167"/>
                  <a:pt x="5001" y="5167"/>
                </a:cubicBezTo>
                <a:cubicBezTo>
                  <a:pt x="5144" y="5167"/>
                  <a:pt x="5251" y="5048"/>
                  <a:pt x="5251" y="4905"/>
                </a:cubicBezTo>
                <a:lnTo>
                  <a:pt x="5251" y="2584"/>
                </a:lnTo>
                <a:cubicBezTo>
                  <a:pt x="5251" y="2441"/>
                  <a:pt x="5370" y="2322"/>
                  <a:pt x="5513" y="2322"/>
                </a:cubicBezTo>
                <a:cubicBezTo>
                  <a:pt x="5656" y="2322"/>
                  <a:pt x="5775" y="2441"/>
                  <a:pt x="5775" y="2584"/>
                </a:cubicBezTo>
                <a:lnTo>
                  <a:pt x="5775" y="7239"/>
                </a:lnTo>
                <a:cubicBezTo>
                  <a:pt x="5775" y="7882"/>
                  <a:pt x="5430" y="8477"/>
                  <a:pt x="4870" y="8811"/>
                </a:cubicBezTo>
                <a:cubicBezTo>
                  <a:pt x="4846" y="8811"/>
                  <a:pt x="4811" y="8834"/>
                  <a:pt x="4775" y="8894"/>
                </a:cubicBezTo>
                <a:cubicBezTo>
                  <a:pt x="4727" y="8953"/>
                  <a:pt x="4727" y="9013"/>
                  <a:pt x="4739" y="9025"/>
                </a:cubicBezTo>
                <a:lnTo>
                  <a:pt x="4739" y="9823"/>
                </a:lnTo>
                <a:lnTo>
                  <a:pt x="3180" y="9823"/>
                </a:lnTo>
                <a:lnTo>
                  <a:pt x="3180" y="9001"/>
                </a:lnTo>
                <a:cubicBezTo>
                  <a:pt x="3180" y="8977"/>
                  <a:pt x="3180" y="8930"/>
                  <a:pt x="3156" y="8870"/>
                </a:cubicBezTo>
                <a:cubicBezTo>
                  <a:pt x="3120" y="8811"/>
                  <a:pt x="3084" y="8787"/>
                  <a:pt x="3060" y="8775"/>
                </a:cubicBezTo>
                <a:cubicBezTo>
                  <a:pt x="2799" y="8608"/>
                  <a:pt x="2548" y="8358"/>
                  <a:pt x="2334" y="8049"/>
                </a:cubicBezTo>
                <a:lnTo>
                  <a:pt x="691" y="5620"/>
                </a:lnTo>
                <a:cubicBezTo>
                  <a:pt x="655" y="5572"/>
                  <a:pt x="524" y="5358"/>
                  <a:pt x="655" y="5215"/>
                </a:cubicBezTo>
                <a:cubicBezTo>
                  <a:pt x="702" y="5169"/>
                  <a:pt x="765" y="5145"/>
                  <a:pt x="830" y="5145"/>
                </a:cubicBezTo>
                <a:cubicBezTo>
                  <a:pt x="898" y="5145"/>
                  <a:pt x="969" y="5172"/>
                  <a:pt x="1024" y="5227"/>
                </a:cubicBezTo>
                <a:lnTo>
                  <a:pt x="1715" y="5870"/>
                </a:lnTo>
                <a:cubicBezTo>
                  <a:pt x="1769" y="5910"/>
                  <a:pt x="1831" y="5932"/>
                  <a:pt x="1892" y="5932"/>
                </a:cubicBezTo>
                <a:cubicBezTo>
                  <a:pt x="1938" y="5932"/>
                  <a:pt x="1983" y="5919"/>
                  <a:pt x="2025" y="5894"/>
                </a:cubicBezTo>
                <a:cubicBezTo>
                  <a:pt x="2132" y="5822"/>
                  <a:pt x="2144" y="5703"/>
                  <a:pt x="2144" y="5691"/>
                </a:cubicBezTo>
                <a:lnTo>
                  <a:pt x="2144" y="1548"/>
                </a:lnTo>
                <a:cubicBezTo>
                  <a:pt x="2144" y="1405"/>
                  <a:pt x="2263" y="1286"/>
                  <a:pt x="2406" y="1286"/>
                </a:cubicBezTo>
                <a:cubicBezTo>
                  <a:pt x="2548" y="1286"/>
                  <a:pt x="2668" y="1405"/>
                  <a:pt x="2668" y="1548"/>
                </a:cubicBezTo>
                <a:lnTo>
                  <a:pt x="2668" y="4905"/>
                </a:lnTo>
                <a:cubicBezTo>
                  <a:pt x="2668" y="5048"/>
                  <a:pt x="2787" y="5167"/>
                  <a:pt x="2929" y="5167"/>
                </a:cubicBezTo>
                <a:cubicBezTo>
                  <a:pt x="3072" y="5167"/>
                  <a:pt x="3180" y="5048"/>
                  <a:pt x="3180" y="4905"/>
                </a:cubicBezTo>
                <a:lnTo>
                  <a:pt x="3180" y="774"/>
                </a:lnTo>
                <a:cubicBezTo>
                  <a:pt x="3180" y="631"/>
                  <a:pt x="3299" y="512"/>
                  <a:pt x="3441" y="512"/>
                </a:cubicBezTo>
                <a:close/>
                <a:moveTo>
                  <a:pt x="4989" y="10335"/>
                </a:moveTo>
                <a:lnTo>
                  <a:pt x="4989" y="10858"/>
                </a:lnTo>
                <a:lnTo>
                  <a:pt x="2918" y="10858"/>
                </a:lnTo>
                <a:lnTo>
                  <a:pt x="2918" y="10335"/>
                </a:lnTo>
                <a:close/>
                <a:moveTo>
                  <a:pt x="3441" y="0"/>
                </a:moveTo>
                <a:cubicBezTo>
                  <a:pt x="3013" y="0"/>
                  <a:pt x="2668" y="345"/>
                  <a:pt x="2668" y="774"/>
                </a:cubicBezTo>
                <a:lnTo>
                  <a:pt x="2668" y="822"/>
                </a:lnTo>
                <a:cubicBezTo>
                  <a:pt x="2584" y="798"/>
                  <a:pt x="2501" y="774"/>
                  <a:pt x="2406" y="774"/>
                </a:cubicBezTo>
                <a:cubicBezTo>
                  <a:pt x="1977" y="774"/>
                  <a:pt x="1632" y="1119"/>
                  <a:pt x="1632" y="1548"/>
                </a:cubicBezTo>
                <a:lnTo>
                  <a:pt x="1632" y="5084"/>
                </a:lnTo>
                <a:lnTo>
                  <a:pt x="1382" y="4846"/>
                </a:lnTo>
                <a:cubicBezTo>
                  <a:pt x="1227" y="4697"/>
                  <a:pt x="1027" y="4623"/>
                  <a:pt x="830" y="4623"/>
                </a:cubicBezTo>
                <a:cubicBezTo>
                  <a:pt x="632" y="4623"/>
                  <a:pt x="435" y="4697"/>
                  <a:pt x="286" y="4846"/>
                </a:cubicBezTo>
                <a:cubicBezTo>
                  <a:pt x="12" y="5120"/>
                  <a:pt x="1" y="5536"/>
                  <a:pt x="262" y="5905"/>
                </a:cubicBezTo>
                <a:lnTo>
                  <a:pt x="1906" y="8334"/>
                </a:lnTo>
                <a:cubicBezTo>
                  <a:pt x="2132" y="8668"/>
                  <a:pt x="2382" y="8930"/>
                  <a:pt x="2656" y="9132"/>
                </a:cubicBezTo>
                <a:lnTo>
                  <a:pt x="2656" y="9823"/>
                </a:lnTo>
                <a:cubicBezTo>
                  <a:pt x="2513" y="9823"/>
                  <a:pt x="2406" y="9942"/>
                  <a:pt x="2406" y="10085"/>
                </a:cubicBezTo>
                <a:lnTo>
                  <a:pt x="2406" y="10858"/>
                </a:lnTo>
                <a:cubicBezTo>
                  <a:pt x="2263" y="10858"/>
                  <a:pt x="2144" y="10966"/>
                  <a:pt x="2144" y="11109"/>
                </a:cubicBezTo>
                <a:lnTo>
                  <a:pt x="2144" y="16288"/>
                </a:lnTo>
                <a:cubicBezTo>
                  <a:pt x="2144" y="16431"/>
                  <a:pt x="2263" y="16550"/>
                  <a:pt x="2406" y="16550"/>
                </a:cubicBezTo>
                <a:cubicBezTo>
                  <a:pt x="2548" y="16550"/>
                  <a:pt x="2656" y="16431"/>
                  <a:pt x="2656" y="16288"/>
                </a:cubicBezTo>
                <a:lnTo>
                  <a:pt x="2656" y="11370"/>
                </a:lnTo>
                <a:lnTo>
                  <a:pt x="5251" y="11370"/>
                </a:lnTo>
                <a:lnTo>
                  <a:pt x="5251" y="16288"/>
                </a:lnTo>
                <a:cubicBezTo>
                  <a:pt x="5251" y="16431"/>
                  <a:pt x="5358" y="16550"/>
                  <a:pt x="5501" y="16550"/>
                </a:cubicBezTo>
                <a:cubicBezTo>
                  <a:pt x="5644" y="16550"/>
                  <a:pt x="5763" y="16431"/>
                  <a:pt x="5763" y="16288"/>
                </a:cubicBezTo>
                <a:lnTo>
                  <a:pt x="5763" y="11109"/>
                </a:lnTo>
                <a:cubicBezTo>
                  <a:pt x="5763" y="10966"/>
                  <a:pt x="5644" y="10858"/>
                  <a:pt x="5501" y="10858"/>
                </a:cubicBezTo>
                <a:lnTo>
                  <a:pt x="5501" y="10085"/>
                </a:lnTo>
                <a:cubicBezTo>
                  <a:pt x="5501" y="9942"/>
                  <a:pt x="5394" y="9823"/>
                  <a:pt x="5251" y="9823"/>
                </a:cubicBezTo>
                <a:lnTo>
                  <a:pt x="5251" y="9168"/>
                </a:lnTo>
                <a:cubicBezTo>
                  <a:pt x="5894" y="8739"/>
                  <a:pt x="6287" y="8013"/>
                  <a:pt x="6287" y="7239"/>
                </a:cubicBezTo>
                <a:lnTo>
                  <a:pt x="6287" y="2584"/>
                </a:lnTo>
                <a:cubicBezTo>
                  <a:pt x="6287" y="2155"/>
                  <a:pt x="5942" y="1810"/>
                  <a:pt x="5513" y="1810"/>
                </a:cubicBezTo>
                <a:cubicBezTo>
                  <a:pt x="5418" y="1810"/>
                  <a:pt x="5335" y="1822"/>
                  <a:pt x="5251" y="1857"/>
                </a:cubicBezTo>
                <a:lnTo>
                  <a:pt x="5251" y="1548"/>
                </a:lnTo>
                <a:cubicBezTo>
                  <a:pt x="5251" y="1119"/>
                  <a:pt x="4906" y="774"/>
                  <a:pt x="4477" y="774"/>
                </a:cubicBezTo>
                <a:cubicBezTo>
                  <a:pt x="4382" y="774"/>
                  <a:pt x="4299" y="798"/>
                  <a:pt x="4215" y="822"/>
                </a:cubicBezTo>
                <a:lnTo>
                  <a:pt x="4215" y="774"/>
                </a:lnTo>
                <a:cubicBezTo>
                  <a:pt x="4215" y="345"/>
                  <a:pt x="3870" y="0"/>
                  <a:pt x="34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" name="Google Shape;786;p49">
            <a:extLst>
              <a:ext uri="{FF2B5EF4-FFF2-40B4-BE49-F238E27FC236}">
                <a16:creationId xmlns:a16="http://schemas.microsoft.com/office/drawing/2014/main" id="{5A899094-2346-414B-B251-36E7A297752F}"/>
              </a:ext>
            </a:extLst>
          </p:cNvPr>
          <p:cNvSpPr/>
          <p:nvPr/>
        </p:nvSpPr>
        <p:spPr>
          <a:xfrm>
            <a:off x="3867396" y="1994473"/>
            <a:ext cx="653943" cy="1744203"/>
          </a:xfrm>
          <a:custGeom>
            <a:avLst/>
            <a:gdLst/>
            <a:ahLst/>
            <a:cxnLst/>
            <a:rect l="l" t="t" r="r" b="b"/>
            <a:pathLst>
              <a:path w="6205" h="16550" extrusionOk="0">
                <a:moveTo>
                  <a:pt x="2847" y="512"/>
                </a:moveTo>
                <a:cubicBezTo>
                  <a:pt x="2989" y="512"/>
                  <a:pt x="3108" y="631"/>
                  <a:pt x="3108" y="774"/>
                </a:cubicBezTo>
                <a:lnTo>
                  <a:pt x="3108" y="1857"/>
                </a:lnTo>
                <a:cubicBezTo>
                  <a:pt x="3025" y="1834"/>
                  <a:pt x="2942" y="1810"/>
                  <a:pt x="2847" y="1810"/>
                </a:cubicBezTo>
                <a:cubicBezTo>
                  <a:pt x="2751" y="1810"/>
                  <a:pt x="2668" y="1834"/>
                  <a:pt x="2585" y="1857"/>
                </a:cubicBezTo>
                <a:lnTo>
                  <a:pt x="2585" y="774"/>
                </a:lnTo>
                <a:cubicBezTo>
                  <a:pt x="2585" y="631"/>
                  <a:pt x="2704" y="512"/>
                  <a:pt x="2847" y="512"/>
                </a:cubicBezTo>
                <a:close/>
                <a:moveTo>
                  <a:pt x="1811" y="1286"/>
                </a:moveTo>
                <a:cubicBezTo>
                  <a:pt x="1954" y="1286"/>
                  <a:pt x="2073" y="1405"/>
                  <a:pt x="2073" y="1548"/>
                </a:cubicBezTo>
                <a:lnTo>
                  <a:pt x="2073" y="2381"/>
                </a:lnTo>
                <a:cubicBezTo>
                  <a:pt x="1989" y="2346"/>
                  <a:pt x="1906" y="2334"/>
                  <a:pt x="1811" y="2334"/>
                </a:cubicBezTo>
                <a:cubicBezTo>
                  <a:pt x="1715" y="2334"/>
                  <a:pt x="1632" y="2346"/>
                  <a:pt x="1549" y="2381"/>
                </a:cubicBezTo>
                <a:lnTo>
                  <a:pt x="1549" y="1548"/>
                </a:lnTo>
                <a:cubicBezTo>
                  <a:pt x="1549" y="1405"/>
                  <a:pt x="1668" y="1286"/>
                  <a:pt x="1811" y="1286"/>
                </a:cubicBezTo>
                <a:close/>
                <a:moveTo>
                  <a:pt x="3882" y="1286"/>
                </a:moveTo>
                <a:cubicBezTo>
                  <a:pt x="4025" y="1286"/>
                  <a:pt x="4132" y="1405"/>
                  <a:pt x="4132" y="1548"/>
                </a:cubicBezTo>
                <a:lnTo>
                  <a:pt x="4132" y="2381"/>
                </a:lnTo>
                <a:cubicBezTo>
                  <a:pt x="4061" y="2346"/>
                  <a:pt x="3966" y="2334"/>
                  <a:pt x="3882" y="2334"/>
                </a:cubicBezTo>
                <a:cubicBezTo>
                  <a:pt x="3787" y="2334"/>
                  <a:pt x="3704" y="2346"/>
                  <a:pt x="3620" y="2381"/>
                </a:cubicBezTo>
                <a:lnTo>
                  <a:pt x="3620" y="1548"/>
                </a:lnTo>
                <a:cubicBezTo>
                  <a:pt x="3620" y="1405"/>
                  <a:pt x="3739" y="1286"/>
                  <a:pt x="3882" y="1286"/>
                </a:cubicBezTo>
                <a:close/>
                <a:moveTo>
                  <a:pt x="2847" y="2334"/>
                </a:moveTo>
                <a:cubicBezTo>
                  <a:pt x="2977" y="2334"/>
                  <a:pt x="3097" y="2441"/>
                  <a:pt x="3097" y="2584"/>
                </a:cubicBezTo>
                <a:cubicBezTo>
                  <a:pt x="3097" y="2715"/>
                  <a:pt x="2977" y="2834"/>
                  <a:pt x="2847" y="2834"/>
                </a:cubicBezTo>
                <a:cubicBezTo>
                  <a:pt x="2704" y="2834"/>
                  <a:pt x="2596" y="2715"/>
                  <a:pt x="2596" y="2584"/>
                </a:cubicBezTo>
                <a:cubicBezTo>
                  <a:pt x="2596" y="2441"/>
                  <a:pt x="2704" y="2334"/>
                  <a:pt x="2847" y="2334"/>
                </a:cubicBezTo>
                <a:close/>
                <a:moveTo>
                  <a:pt x="1811" y="2846"/>
                </a:moveTo>
                <a:cubicBezTo>
                  <a:pt x="1954" y="2846"/>
                  <a:pt x="2061" y="2965"/>
                  <a:pt x="2061" y="3096"/>
                </a:cubicBezTo>
                <a:cubicBezTo>
                  <a:pt x="2061" y="3239"/>
                  <a:pt x="1954" y="3346"/>
                  <a:pt x="1811" y="3346"/>
                </a:cubicBezTo>
                <a:cubicBezTo>
                  <a:pt x="1668" y="3346"/>
                  <a:pt x="1561" y="3239"/>
                  <a:pt x="1561" y="3096"/>
                </a:cubicBezTo>
                <a:cubicBezTo>
                  <a:pt x="1561" y="2965"/>
                  <a:pt x="1668" y="2846"/>
                  <a:pt x="1811" y="2846"/>
                </a:cubicBezTo>
                <a:close/>
                <a:moveTo>
                  <a:pt x="3882" y="2846"/>
                </a:moveTo>
                <a:cubicBezTo>
                  <a:pt x="4013" y="2846"/>
                  <a:pt x="4132" y="2965"/>
                  <a:pt x="4132" y="3096"/>
                </a:cubicBezTo>
                <a:cubicBezTo>
                  <a:pt x="4132" y="3239"/>
                  <a:pt x="4013" y="3346"/>
                  <a:pt x="3882" y="3346"/>
                </a:cubicBezTo>
                <a:cubicBezTo>
                  <a:pt x="3739" y="3346"/>
                  <a:pt x="3632" y="3239"/>
                  <a:pt x="3632" y="3096"/>
                </a:cubicBezTo>
                <a:cubicBezTo>
                  <a:pt x="3632" y="2965"/>
                  <a:pt x="3739" y="2846"/>
                  <a:pt x="3882" y="2846"/>
                </a:cubicBezTo>
                <a:close/>
                <a:moveTo>
                  <a:pt x="775" y="2322"/>
                </a:moveTo>
                <a:cubicBezTo>
                  <a:pt x="918" y="2322"/>
                  <a:pt x="1037" y="2441"/>
                  <a:pt x="1037" y="2584"/>
                </a:cubicBezTo>
                <a:lnTo>
                  <a:pt x="1037" y="3417"/>
                </a:lnTo>
                <a:cubicBezTo>
                  <a:pt x="953" y="3393"/>
                  <a:pt x="870" y="3369"/>
                  <a:pt x="775" y="3369"/>
                </a:cubicBezTo>
                <a:cubicBezTo>
                  <a:pt x="691" y="3369"/>
                  <a:pt x="596" y="3393"/>
                  <a:pt x="513" y="3417"/>
                </a:cubicBezTo>
                <a:lnTo>
                  <a:pt x="513" y="2584"/>
                </a:lnTo>
                <a:cubicBezTo>
                  <a:pt x="513" y="2441"/>
                  <a:pt x="632" y="2322"/>
                  <a:pt x="775" y="2322"/>
                </a:cubicBezTo>
                <a:close/>
                <a:moveTo>
                  <a:pt x="775" y="3893"/>
                </a:moveTo>
                <a:cubicBezTo>
                  <a:pt x="918" y="3893"/>
                  <a:pt x="1037" y="4001"/>
                  <a:pt x="1037" y="4143"/>
                </a:cubicBezTo>
                <a:cubicBezTo>
                  <a:pt x="1037" y="4274"/>
                  <a:pt x="918" y="4393"/>
                  <a:pt x="775" y="4393"/>
                </a:cubicBezTo>
                <a:cubicBezTo>
                  <a:pt x="644" y="4393"/>
                  <a:pt x="525" y="4274"/>
                  <a:pt x="525" y="4143"/>
                </a:cubicBezTo>
                <a:cubicBezTo>
                  <a:pt x="525" y="4001"/>
                  <a:pt x="644" y="3893"/>
                  <a:pt x="775" y="3893"/>
                </a:cubicBezTo>
                <a:close/>
                <a:moveTo>
                  <a:pt x="2073" y="3822"/>
                </a:moveTo>
                <a:lnTo>
                  <a:pt x="2073" y="4905"/>
                </a:lnTo>
                <a:lnTo>
                  <a:pt x="1549" y="4905"/>
                </a:lnTo>
                <a:lnTo>
                  <a:pt x="1549" y="3822"/>
                </a:lnTo>
                <a:cubicBezTo>
                  <a:pt x="1632" y="3846"/>
                  <a:pt x="1715" y="3870"/>
                  <a:pt x="1811" y="3870"/>
                </a:cubicBezTo>
                <a:cubicBezTo>
                  <a:pt x="1906" y="3870"/>
                  <a:pt x="1989" y="3846"/>
                  <a:pt x="2073" y="3822"/>
                </a:cubicBezTo>
                <a:close/>
                <a:moveTo>
                  <a:pt x="3108" y="3298"/>
                </a:moveTo>
                <a:lnTo>
                  <a:pt x="3108" y="4905"/>
                </a:lnTo>
                <a:lnTo>
                  <a:pt x="2585" y="4905"/>
                </a:lnTo>
                <a:lnTo>
                  <a:pt x="2585" y="3298"/>
                </a:lnTo>
                <a:cubicBezTo>
                  <a:pt x="2668" y="3334"/>
                  <a:pt x="2751" y="3346"/>
                  <a:pt x="2847" y="3346"/>
                </a:cubicBezTo>
                <a:cubicBezTo>
                  <a:pt x="2930" y="3346"/>
                  <a:pt x="3025" y="3334"/>
                  <a:pt x="3108" y="3298"/>
                </a:cubicBezTo>
                <a:close/>
                <a:moveTo>
                  <a:pt x="1037" y="4858"/>
                </a:moveTo>
                <a:lnTo>
                  <a:pt x="1037" y="4929"/>
                </a:lnTo>
                <a:cubicBezTo>
                  <a:pt x="846" y="4977"/>
                  <a:pt x="668" y="5060"/>
                  <a:pt x="513" y="5167"/>
                </a:cubicBezTo>
                <a:lnTo>
                  <a:pt x="513" y="4858"/>
                </a:lnTo>
                <a:cubicBezTo>
                  <a:pt x="596" y="4893"/>
                  <a:pt x="691" y="4905"/>
                  <a:pt x="775" y="4905"/>
                </a:cubicBezTo>
                <a:cubicBezTo>
                  <a:pt x="870" y="4905"/>
                  <a:pt x="953" y="4893"/>
                  <a:pt x="1037" y="4858"/>
                </a:cubicBezTo>
                <a:close/>
                <a:moveTo>
                  <a:pt x="4132" y="3822"/>
                </a:moveTo>
                <a:lnTo>
                  <a:pt x="4132" y="5167"/>
                </a:lnTo>
                <a:cubicBezTo>
                  <a:pt x="3990" y="5060"/>
                  <a:pt x="3811" y="4977"/>
                  <a:pt x="3620" y="4941"/>
                </a:cubicBezTo>
                <a:lnTo>
                  <a:pt x="3620" y="3822"/>
                </a:lnTo>
                <a:cubicBezTo>
                  <a:pt x="3704" y="3846"/>
                  <a:pt x="3787" y="3870"/>
                  <a:pt x="3882" y="3870"/>
                </a:cubicBezTo>
                <a:cubicBezTo>
                  <a:pt x="3966" y="3870"/>
                  <a:pt x="4061" y="3846"/>
                  <a:pt x="4132" y="3822"/>
                </a:cubicBezTo>
                <a:close/>
                <a:moveTo>
                  <a:pt x="5692" y="5215"/>
                </a:moveTo>
                <a:lnTo>
                  <a:pt x="5692" y="5751"/>
                </a:lnTo>
                <a:cubicBezTo>
                  <a:pt x="5609" y="5715"/>
                  <a:pt x="5525" y="5703"/>
                  <a:pt x="5430" y="5703"/>
                </a:cubicBezTo>
                <a:cubicBezTo>
                  <a:pt x="5347" y="5703"/>
                  <a:pt x="5275" y="5715"/>
                  <a:pt x="5204" y="5739"/>
                </a:cubicBezTo>
                <a:cubicBezTo>
                  <a:pt x="5275" y="5489"/>
                  <a:pt x="5454" y="5298"/>
                  <a:pt x="5692" y="5215"/>
                </a:cubicBezTo>
                <a:close/>
                <a:moveTo>
                  <a:pt x="3108" y="5429"/>
                </a:moveTo>
                <a:lnTo>
                  <a:pt x="3108" y="6715"/>
                </a:lnTo>
                <a:lnTo>
                  <a:pt x="1549" y="6715"/>
                </a:lnTo>
                <a:lnTo>
                  <a:pt x="1549" y="5429"/>
                </a:lnTo>
                <a:close/>
                <a:moveTo>
                  <a:pt x="5430" y="6215"/>
                </a:moveTo>
                <a:cubicBezTo>
                  <a:pt x="5573" y="6215"/>
                  <a:pt x="5680" y="6334"/>
                  <a:pt x="5680" y="6465"/>
                </a:cubicBezTo>
                <a:cubicBezTo>
                  <a:pt x="5680" y="6608"/>
                  <a:pt x="5573" y="6715"/>
                  <a:pt x="5430" y="6715"/>
                </a:cubicBezTo>
                <a:cubicBezTo>
                  <a:pt x="5287" y="6715"/>
                  <a:pt x="5180" y="6608"/>
                  <a:pt x="5180" y="6465"/>
                </a:cubicBezTo>
                <a:cubicBezTo>
                  <a:pt x="5180" y="6334"/>
                  <a:pt x="5287" y="6215"/>
                  <a:pt x="5430" y="6215"/>
                </a:cubicBezTo>
                <a:close/>
                <a:moveTo>
                  <a:pt x="4680" y="6620"/>
                </a:moveTo>
                <a:cubicBezTo>
                  <a:pt x="4716" y="6834"/>
                  <a:pt x="4859" y="7013"/>
                  <a:pt x="5037" y="7120"/>
                </a:cubicBezTo>
                <a:lnTo>
                  <a:pt x="4656" y="7453"/>
                </a:lnTo>
                <a:lnTo>
                  <a:pt x="4656" y="6632"/>
                </a:lnTo>
                <a:lnTo>
                  <a:pt x="4680" y="6620"/>
                </a:lnTo>
                <a:close/>
                <a:moveTo>
                  <a:pt x="3620" y="5477"/>
                </a:moveTo>
                <a:cubicBezTo>
                  <a:pt x="3918" y="5572"/>
                  <a:pt x="4132" y="5858"/>
                  <a:pt x="4132" y="6191"/>
                </a:cubicBezTo>
                <a:lnTo>
                  <a:pt x="4132" y="6203"/>
                </a:lnTo>
                <a:lnTo>
                  <a:pt x="4132" y="8013"/>
                </a:lnTo>
                <a:cubicBezTo>
                  <a:pt x="4132" y="8442"/>
                  <a:pt x="3787" y="8787"/>
                  <a:pt x="3370" y="8787"/>
                </a:cubicBezTo>
                <a:lnTo>
                  <a:pt x="1287" y="8787"/>
                </a:lnTo>
                <a:cubicBezTo>
                  <a:pt x="858" y="8787"/>
                  <a:pt x="513" y="8442"/>
                  <a:pt x="513" y="8013"/>
                </a:cubicBezTo>
                <a:lnTo>
                  <a:pt x="513" y="6203"/>
                </a:lnTo>
                <a:lnTo>
                  <a:pt x="513" y="6191"/>
                </a:lnTo>
                <a:cubicBezTo>
                  <a:pt x="513" y="5858"/>
                  <a:pt x="739" y="5572"/>
                  <a:pt x="1037" y="5477"/>
                </a:cubicBezTo>
                <a:lnTo>
                  <a:pt x="1037" y="6977"/>
                </a:lnTo>
                <a:cubicBezTo>
                  <a:pt x="1037" y="7120"/>
                  <a:pt x="1156" y="7239"/>
                  <a:pt x="1299" y="7239"/>
                </a:cubicBezTo>
                <a:lnTo>
                  <a:pt x="3358" y="7239"/>
                </a:lnTo>
                <a:cubicBezTo>
                  <a:pt x="3501" y="7239"/>
                  <a:pt x="3620" y="7120"/>
                  <a:pt x="3620" y="6977"/>
                </a:cubicBezTo>
                <a:lnTo>
                  <a:pt x="3620" y="5477"/>
                </a:lnTo>
                <a:close/>
                <a:moveTo>
                  <a:pt x="3108" y="9299"/>
                </a:moveTo>
                <a:lnTo>
                  <a:pt x="3108" y="9823"/>
                </a:lnTo>
                <a:lnTo>
                  <a:pt x="1549" y="9823"/>
                </a:lnTo>
                <a:lnTo>
                  <a:pt x="1549" y="9299"/>
                </a:lnTo>
                <a:close/>
                <a:moveTo>
                  <a:pt x="3358" y="10335"/>
                </a:moveTo>
                <a:lnTo>
                  <a:pt x="3358" y="10858"/>
                </a:lnTo>
                <a:lnTo>
                  <a:pt x="1299" y="10858"/>
                </a:lnTo>
                <a:lnTo>
                  <a:pt x="1299" y="10335"/>
                </a:lnTo>
                <a:close/>
                <a:moveTo>
                  <a:pt x="2847" y="0"/>
                </a:moveTo>
                <a:cubicBezTo>
                  <a:pt x="2418" y="0"/>
                  <a:pt x="2073" y="345"/>
                  <a:pt x="2073" y="774"/>
                </a:cubicBezTo>
                <a:lnTo>
                  <a:pt x="2073" y="822"/>
                </a:lnTo>
                <a:cubicBezTo>
                  <a:pt x="1989" y="786"/>
                  <a:pt x="1906" y="774"/>
                  <a:pt x="1811" y="774"/>
                </a:cubicBezTo>
                <a:cubicBezTo>
                  <a:pt x="1382" y="774"/>
                  <a:pt x="1037" y="1119"/>
                  <a:pt x="1037" y="1548"/>
                </a:cubicBezTo>
                <a:lnTo>
                  <a:pt x="1037" y="1857"/>
                </a:lnTo>
                <a:cubicBezTo>
                  <a:pt x="953" y="1822"/>
                  <a:pt x="870" y="1810"/>
                  <a:pt x="775" y="1810"/>
                </a:cubicBezTo>
                <a:cubicBezTo>
                  <a:pt x="346" y="1810"/>
                  <a:pt x="1" y="2155"/>
                  <a:pt x="1" y="2584"/>
                </a:cubicBezTo>
                <a:lnTo>
                  <a:pt x="1" y="6191"/>
                </a:lnTo>
                <a:lnTo>
                  <a:pt x="1" y="6203"/>
                </a:lnTo>
                <a:lnTo>
                  <a:pt x="1" y="8013"/>
                </a:lnTo>
                <a:cubicBezTo>
                  <a:pt x="1" y="8644"/>
                  <a:pt x="441" y="9156"/>
                  <a:pt x="1037" y="9275"/>
                </a:cubicBezTo>
                <a:lnTo>
                  <a:pt x="1037" y="9823"/>
                </a:lnTo>
                <a:cubicBezTo>
                  <a:pt x="894" y="9823"/>
                  <a:pt x="775" y="9942"/>
                  <a:pt x="775" y="10085"/>
                </a:cubicBezTo>
                <a:lnTo>
                  <a:pt x="775" y="10858"/>
                </a:lnTo>
                <a:cubicBezTo>
                  <a:pt x="632" y="10858"/>
                  <a:pt x="525" y="10966"/>
                  <a:pt x="525" y="11109"/>
                </a:cubicBezTo>
                <a:lnTo>
                  <a:pt x="525" y="16288"/>
                </a:lnTo>
                <a:cubicBezTo>
                  <a:pt x="525" y="16431"/>
                  <a:pt x="632" y="16550"/>
                  <a:pt x="775" y="16550"/>
                </a:cubicBezTo>
                <a:cubicBezTo>
                  <a:pt x="918" y="16550"/>
                  <a:pt x="1037" y="16431"/>
                  <a:pt x="1037" y="16288"/>
                </a:cubicBezTo>
                <a:lnTo>
                  <a:pt x="1037" y="11370"/>
                </a:lnTo>
                <a:lnTo>
                  <a:pt x="3620" y="11370"/>
                </a:lnTo>
                <a:lnTo>
                  <a:pt x="3620" y="16288"/>
                </a:lnTo>
                <a:cubicBezTo>
                  <a:pt x="3620" y="16431"/>
                  <a:pt x="3739" y="16550"/>
                  <a:pt x="3882" y="16550"/>
                </a:cubicBezTo>
                <a:cubicBezTo>
                  <a:pt x="4025" y="16550"/>
                  <a:pt x="4144" y="16431"/>
                  <a:pt x="4144" y="16288"/>
                </a:cubicBezTo>
                <a:lnTo>
                  <a:pt x="4144" y="11109"/>
                </a:lnTo>
                <a:cubicBezTo>
                  <a:pt x="4144" y="10966"/>
                  <a:pt x="4025" y="10858"/>
                  <a:pt x="3882" y="10858"/>
                </a:cubicBezTo>
                <a:lnTo>
                  <a:pt x="3882" y="10085"/>
                </a:lnTo>
                <a:cubicBezTo>
                  <a:pt x="3882" y="9942"/>
                  <a:pt x="3763" y="9823"/>
                  <a:pt x="3620" y="9823"/>
                </a:cubicBezTo>
                <a:lnTo>
                  <a:pt x="3620" y="9275"/>
                </a:lnTo>
                <a:cubicBezTo>
                  <a:pt x="4168" y="9168"/>
                  <a:pt x="4585" y="8703"/>
                  <a:pt x="4644" y="8144"/>
                </a:cubicBezTo>
                <a:lnTo>
                  <a:pt x="5847" y="7108"/>
                </a:lnTo>
                <a:cubicBezTo>
                  <a:pt x="6037" y="6989"/>
                  <a:pt x="6168" y="6787"/>
                  <a:pt x="6192" y="6548"/>
                </a:cubicBezTo>
                <a:cubicBezTo>
                  <a:pt x="6204" y="6525"/>
                  <a:pt x="6204" y="6489"/>
                  <a:pt x="6204" y="6465"/>
                </a:cubicBezTo>
                <a:lnTo>
                  <a:pt x="6204" y="4905"/>
                </a:lnTo>
                <a:cubicBezTo>
                  <a:pt x="6204" y="4762"/>
                  <a:pt x="6085" y="4643"/>
                  <a:pt x="5942" y="4643"/>
                </a:cubicBezTo>
                <a:cubicBezTo>
                  <a:pt x="5228" y="4655"/>
                  <a:pt x="4656" y="5227"/>
                  <a:pt x="4656" y="5941"/>
                </a:cubicBezTo>
                <a:lnTo>
                  <a:pt x="4656" y="1548"/>
                </a:lnTo>
                <a:cubicBezTo>
                  <a:pt x="4656" y="1119"/>
                  <a:pt x="4311" y="774"/>
                  <a:pt x="3882" y="774"/>
                </a:cubicBezTo>
                <a:cubicBezTo>
                  <a:pt x="3787" y="774"/>
                  <a:pt x="3704" y="786"/>
                  <a:pt x="3620" y="822"/>
                </a:cubicBezTo>
                <a:lnTo>
                  <a:pt x="3620" y="774"/>
                </a:lnTo>
                <a:cubicBezTo>
                  <a:pt x="3620" y="345"/>
                  <a:pt x="3275" y="0"/>
                  <a:pt x="28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" name="Google Shape;11473;p66">
            <a:extLst>
              <a:ext uri="{FF2B5EF4-FFF2-40B4-BE49-F238E27FC236}">
                <a16:creationId xmlns:a16="http://schemas.microsoft.com/office/drawing/2014/main" id="{7E8819BB-113C-4BDF-8BAC-D9E06EF55BD8}"/>
              </a:ext>
            </a:extLst>
          </p:cNvPr>
          <p:cNvGrpSpPr/>
          <p:nvPr/>
        </p:nvGrpSpPr>
        <p:grpSpPr>
          <a:xfrm>
            <a:off x="6500334" y="2139050"/>
            <a:ext cx="1458558" cy="1506683"/>
            <a:chOff x="-24338900" y="2710600"/>
            <a:chExt cx="295375" cy="295375"/>
          </a:xfrm>
          <a:solidFill>
            <a:schemeClr val="bg1"/>
          </a:solidFill>
        </p:grpSpPr>
        <p:sp>
          <p:nvSpPr>
            <p:cNvPr id="67" name="Google Shape;11474;p66">
              <a:extLst>
                <a:ext uri="{FF2B5EF4-FFF2-40B4-BE49-F238E27FC236}">
                  <a16:creationId xmlns:a16="http://schemas.microsoft.com/office/drawing/2014/main" id="{47449720-ECFC-47CE-990A-73A28AB653E6}"/>
                </a:ext>
              </a:extLst>
            </p:cNvPr>
            <p:cNvSpPr/>
            <p:nvPr/>
          </p:nvSpPr>
          <p:spPr>
            <a:xfrm>
              <a:off x="-24250700" y="2816925"/>
              <a:ext cx="123675" cy="103200"/>
            </a:xfrm>
            <a:custGeom>
              <a:avLst/>
              <a:gdLst/>
              <a:ahLst/>
              <a:cxnLst/>
              <a:rect l="l" t="t" r="r" b="b"/>
              <a:pathLst>
                <a:path w="4947" h="4128" extrusionOk="0">
                  <a:moveTo>
                    <a:pt x="3403" y="662"/>
                  </a:moveTo>
                  <a:cubicBezTo>
                    <a:pt x="3813" y="662"/>
                    <a:pt x="4128" y="977"/>
                    <a:pt x="4128" y="1387"/>
                  </a:cubicBezTo>
                  <a:cubicBezTo>
                    <a:pt x="4128" y="1922"/>
                    <a:pt x="3561" y="2363"/>
                    <a:pt x="2710" y="3025"/>
                  </a:cubicBezTo>
                  <a:cubicBezTo>
                    <a:pt x="2584" y="3119"/>
                    <a:pt x="2490" y="3182"/>
                    <a:pt x="2395" y="3309"/>
                  </a:cubicBezTo>
                  <a:cubicBezTo>
                    <a:pt x="2269" y="3214"/>
                    <a:pt x="2143" y="3151"/>
                    <a:pt x="2080" y="3025"/>
                  </a:cubicBezTo>
                  <a:cubicBezTo>
                    <a:pt x="1198" y="2363"/>
                    <a:pt x="662" y="1891"/>
                    <a:pt x="662" y="1387"/>
                  </a:cubicBezTo>
                  <a:cubicBezTo>
                    <a:pt x="662" y="946"/>
                    <a:pt x="977" y="662"/>
                    <a:pt x="1355" y="662"/>
                  </a:cubicBezTo>
                  <a:cubicBezTo>
                    <a:pt x="1860" y="662"/>
                    <a:pt x="2080" y="1229"/>
                    <a:pt x="2080" y="1261"/>
                  </a:cubicBezTo>
                  <a:cubicBezTo>
                    <a:pt x="2112" y="1418"/>
                    <a:pt x="2238" y="1481"/>
                    <a:pt x="2395" y="1481"/>
                  </a:cubicBezTo>
                  <a:cubicBezTo>
                    <a:pt x="2553" y="1481"/>
                    <a:pt x="2647" y="1355"/>
                    <a:pt x="2710" y="1261"/>
                  </a:cubicBezTo>
                  <a:cubicBezTo>
                    <a:pt x="2710" y="1229"/>
                    <a:pt x="2899" y="662"/>
                    <a:pt x="3403" y="662"/>
                  </a:cubicBezTo>
                  <a:close/>
                  <a:moveTo>
                    <a:pt x="1355" y="1"/>
                  </a:moveTo>
                  <a:cubicBezTo>
                    <a:pt x="568" y="1"/>
                    <a:pt x="1" y="631"/>
                    <a:pt x="1" y="1418"/>
                  </a:cubicBezTo>
                  <a:cubicBezTo>
                    <a:pt x="1" y="2269"/>
                    <a:pt x="694" y="2836"/>
                    <a:pt x="1671" y="3624"/>
                  </a:cubicBezTo>
                  <a:cubicBezTo>
                    <a:pt x="1828" y="3750"/>
                    <a:pt x="2049" y="3907"/>
                    <a:pt x="2238" y="4065"/>
                  </a:cubicBezTo>
                  <a:cubicBezTo>
                    <a:pt x="2301" y="4096"/>
                    <a:pt x="2395" y="4128"/>
                    <a:pt x="2458" y="4128"/>
                  </a:cubicBezTo>
                  <a:cubicBezTo>
                    <a:pt x="2553" y="4128"/>
                    <a:pt x="2616" y="4096"/>
                    <a:pt x="2710" y="4065"/>
                  </a:cubicBezTo>
                  <a:cubicBezTo>
                    <a:pt x="2899" y="3907"/>
                    <a:pt x="3057" y="3718"/>
                    <a:pt x="3246" y="3624"/>
                  </a:cubicBezTo>
                  <a:cubicBezTo>
                    <a:pt x="4254" y="2836"/>
                    <a:pt x="4947" y="2269"/>
                    <a:pt x="4947" y="1418"/>
                  </a:cubicBezTo>
                  <a:cubicBezTo>
                    <a:pt x="4821" y="599"/>
                    <a:pt x="4191" y="1"/>
                    <a:pt x="3403" y="1"/>
                  </a:cubicBezTo>
                  <a:cubicBezTo>
                    <a:pt x="3025" y="1"/>
                    <a:pt x="2616" y="158"/>
                    <a:pt x="2395" y="505"/>
                  </a:cubicBezTo>
                  <a:cubicBezTo>
                    <a:pt x="2112" y="190"/>
                    <a:pt x="1765" y="1"/>
                    <a:pt x="13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1475;p66">
              <a:extLst>
                <a:ext uri="{FF2B5EF4-FFF2-40B4-BE49-F238E27FC236}">
                  <a16:creationId xmlns:a16="http://schemas.microsoft.com/office/drawing/2014/main" id="{BF7036DE-6F41-4D88-919F-AE028BEFEC70}"/>
                </a:ext>
              </a:extLst>
            </p:cNvPr>
            <p:cNvSpPr/>
            <p:nvPr/>
          </p:nvSpPr>
          <p:spPr>
            <a:xfrm>
              <a:off x="-24338900" y="2710600"/>
              <a:ext cx="295375" cy="295375"/>
            </a:xfrm>
            <a:custGeom>
              <a:avLst/>
              <a:gdLst/>
              <a:ahLst/>
              <a:cxnLst/>
              <a:rect l="l" t="t" r="r" b="b"/>
              <a:pathLst>
                <a:path w="11815" h="11815" extrusionOk="0">
                  <a:moveTo>
                    <a:pt x="7341" y="725"/>
                  </a:moveTo>
                  <a:cubicBezTo>
                    <a:pt x="7530" y="725"/>
                    <a:pt x="7687" y="882"/>
                    <a:pt x="7687" y="1103"/>
                  </a:cubicBezTo>
                  <a:lnTo>
                    <a:pt x="7687" y="3844"/>
                  </a:lnTo>
                  <a:cubicBezTo>
                    <a:pt x="7687" y="4033"/>
                    <a:pt x="7845" y="4222"/>
                    <a:pt x="8034" y="4222"/>
                  </a:cubicBezTo>
                  <a:lnTo>
                    <a:pt x="10806" y="4222"/>
                  </a:lnTo>
                  <a:cubicBezTo>
                    <a:pt x="10995" y="4222"/>
                    <a:pt x="11153" y="4380"/>
                    <a:pt x="11153" y="4569"/>
                  </a:cubicBezTo>
                  <a:lnTo>
                    <a:pt x="11153" y="7309"/>
                  </a:lnTo>
                  <a:cubicBezTo>
                    <a:pt x="11153" y="7530"/>
                    <a:pt x="10995" y="7688"/>
                    <a:pt x="10806" y="7688"/>
                  </a:cubicBezTo>
                  <a:lnTo>
                    <a:pt x="8034" y="7688"/>
                  </a:lnTo>
                  <a:cubicBezTo>
                    <a:pt x="7845" y="7688"/>
                    <a:pt x="7687" y="7845"/>
                    <a:pt x="7687" y="8034"/>
                  </a:cubicBezTo>
                  <a:lnTo>
                    <a:pt x="7687" y="10775"/>
                  </a:lnTo>
                  <a:cubicBezTo>
                    <a:pt x="7687" y="10996"/>
                    <a:pt x="7530" y="11153"/>
                    <a:pt x="7341" y="11153"/>
                  </a:cubicBezTo>
                  <a:lnTo>
                    <a:pt x="4568" y="11153"/>
                  </a:lnTo>
                  <a:cubicBezTo>
                    <a:pt x="4379" y="11153"/>
                    <a:pt x="4222" y="10996"/>
                    <a:pt x="4222" y="10775"/>
                  </a:cubicBezTo>
                  <a:lnTo>
                    <a:pt x="4222" y="8034"/>
                  </a:lnTo>
                  <a:cubicBezTo>
                    <a:pt x="4222" y="7845"/>
                    <a:pt x="4064" y="7688"/>
                    <a:pt x="3875" y="7688"/>
                  </a:cubicBezTo>
                  <a:lnTo>
                    <a:pt x="1103" y="7688"/>
                  </a:lnTo>
                  <a:cubicBezTo>
                    <a:pt x="914" y="7688"/>
                    <a:pt x="756" y="7530"/>
                    <a:pt x="756" y="7309"/>
                  </a:cubicBezTo>
                  <a:lnTo>
                    <a:pt x="756" y="4569"/>
                  </a:lnTo>
                  <a:cubicBezTo>
                    <a:pt x="756" y="4380"/>
                    <a:pt x="914" y="4222"/>
                    <a:pt x="1103" y="4222"/>
                  </a:cubicBezTo>
                  <a:lnTo>
                    <a:pt x="3875" y="4222"/>
                  </a:lnTo>
                  <a:cubicBezTo>
                    <a:pt x="4064" y="4222"/>
                    <a:pt x="4222" y="4033"/>
                    <a:pt x="4222" y="3844"/>
                  </a:cubicBezTo>
                  <a:lnTo>
                    <a:pt x="4222" y="1103"/>
                  </a:lnTo>
                  <a:cubicBezTo>
                    <a:pt x="4222" y="882"/>
                    <a:pt x="4379" y="725"/>
                    <a:pt x="4568" y="725"/>
                  </a:cubicBezTo>
                  <a:close/>
                  <a:moveTo>
                    <a:pt x="4537" y="0"/>
                  </a:moveTo>
                  <a:cubicBezTo>
                    <a:pt x="3938" y="0"/>
                    <a:pt x="3466" y="473"/>
                    <a:pt x="3466" y="1072"/>
                  </a:cubicBezTo>
                  <a:lnTo>
                    <a:pt x="3466" y="3466"/>
                  </a:lnTo>
                  <a:lnTo>
                    <a:pt x="1071" y="3466"/>
                  </a:lnTo>
                  <a:cubicBezTo>
                    <a:pt x="473" y="3466"/>
                    <a:pt x="0" y="3938"/>
                    <a:pt x="0" y="4537"/>
                  </a:cubicBezTo>
                  <a:lnTo>
                    <a:pt x="0" y="7278"/>
                  </a:lnTo>
                  <a:cubicBezTo>
                    <a:pt x="0" y="7877"/>
                    <a:pt x="473" y="8349"/>
                    <a:pt x="1071" y="8349"/>
                  </a:cubicBezTo>
                  <a:lnTo>
                    <a:pt x="3466" y="8349"/>
                  </a:lnTo>
                  <a:lnTo>
                    <a:pt x="3466" y="10743"/>
                  </a:lnTo>
                  <a:cubicBezTo>
                    <a:pt x="3466" y="11342"/>
                    <a:pt x="3938" y="11815"/>
                    <a:pt x="4537" y="11815"/>
                  </a:cubicBezTo>
                  <a:lnTo>
                    <a:pt x="7309" y="11815"/>
                  </a:lnTo>
                  <a:cubicBezTo>
                    <a:pt x="7876" y="11815"/>
                    <a:pt x="8349" y="11342"/>
                    <a:pt x="8349" y="10743"/>
                  </a:cubicBezTo>
                  <a:lnTo>
                    <a:pt x="8349" y="8349"/>
                  </a:lnTo>
                  <a:lnTo>
                    <a:pt x="10743" y="8349"/>
                  </a:lnTo>
                  <a:cubicBezTo>
                    <a:pt x="11342" y="8349"/>
                    <a:pt x="11815" y="7877"/>
                    <a:pt x="11815" y="7278"/>
                  </a:cubicBezTo>
                  <a:lnTo>
                    <a:pt x="11815" y="4537"/>
                  </a:lnTo>
                  <a:cubicBezTo>
                    <a:pt x="11815" y="3938"/>
                    <a:pt x="11342" y="3466"/>
                    <a:pt x="10743" y="3466"/>
                  </a:cubicBezTo>
                  <a:lnTo>
                    <a:pt x="8349" y="3466"/>
                  </a:lnTo>
                  <a:lnTo>
                    <a:pt x="8349" y="1072"/>
                  </a:lnTo>
                  <a:cubicBezTo>
                    <a:pt x="8349" y="473"/>
                    <a:pt x="7876" y="0"/>
                    <a:pt x="73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08;p39">
            <a:extLst>
              <a:ext uri="{FF2B5EF4-FFF2-40B4-BE49-F238E27FC236}">
                <a16:creationId xmlns:a16="http://schemas.microsoft.com/office/drawing/2014/main" id="{175C3FFE-A4C9-4EB4-8634-A3C5208C69F5}"/>
              </a:ext>
            </a:extLst>
          </p:cNvPr>
          <p:cNvSpPr/>
          <p:nvPr/>
        </p:nvSpPr>
        <p:spPr>
          <a:xfrm>
            <a:off x="4680953" y="1151059"/>
            <a:ext cx="4306811" cy="3883788"/>
          </a:xfrm>
          <a:prstGeom prst="roundRect">
            <a:avLst>
              <a:gd name="adj" fmla="val 694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9"/>
          <p:cNvSpPr/>
          <p:nvPr/>
        </p:nvSpPr>
        <p:spPr>
          <a:xfrm>
            <a:off x="713100" y="1151059"/>
            <a:ext cx="3786600" cy="1558200"/>
          </a:xfrm>
          <a:prstGeom prst="roundRect">
            <a:avLst>
              <a:gd name="adj" fmla="val 694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9"/>
          <p:cNvSpPr/>
          <p:nvPr/>
        </p:nvSpPr>
        <p:spPr>
          <a:xfrm>
            <a:off x="713100" y="2840287"/>
            <a:ext cx="3786600" cy="2194560"/>
          </a:xfrm>
          <a:prstGeom prst="roundRect">
            <a:avLst>
              <a:gd name="adj" fmla="val 694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9"/>
          <p:cNvSpPr txBox="1">
            <a:spLocks noGrp="1"/>
          </p:cNvSpPr>
          <p:nvPr>
            <p:ph type="subTitle" idx="4294967295"/>
          </p:nvPr>
        </p:nvSpPr>
        <p:spPr>
          <a:xfrm>
            <a:off x="2848986" y="1723316"/>
            <a:ext cx="1664044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dk1"/>
                </a:solidFill>
              </a:rPr>
              <a:t>p</a:t>
            </a:r>
            <a:r>
              <a:rPr lang="en" dirty="0">
                <a:solidFill>
                  <a:schemeClr val="dk1"/>
                </a:solidFill>
              </a:rPr>
              <a:t>roductos </a:t>
            </a:r>
            <a:r>
              <a:rPr lang="es-MX" dirty="0">
                <a:solidFill>
                  <a:schemeClr val="dk1"/>
                </a:solidFill>
              </a:rPr>
              <a:t>a</a:t>
            </a:r>
            <a:r>
              <a:rPr lang="en" dirty="0">
                <a:solidFill>
                  <a:schemeClr val="dk1"/>
                </a:solidFill>
              </a:rPr>
              <a:t>prox.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35" name="Google Shape;535;p39"/>
          <p:cNvSpPr/>
          <p:nvPr/>
        </p:nvSpPr>
        <p:spPr>
          <a:xfrm>
            <a:off x="2129334" y="1512990"/>
            <a:ext cx="804600" cy="804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42875" dist="19050" dir="5400000" algn="bl" rotWithShape="0">
              <a:schemeClr val="accent4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9"/>
          <p:cNvSpPr txBox="1">
            <a:spLocks noGrp="1"/>
          </p:cNvSpPr>
          <p:nvPr>
            <p:ph type="subTitle" idx="4294967295"/>
          </p:nvPr>
        </p:nvSpPr>
        <p:spPr>
          <a:xfrm>
            <a:off x="2174792" y="1704990"/>
            <a:ext cx="6975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1800</a:t>
            </a: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7" name="Google Shape;537;p39"/>
          <p:cNvSpPr txBox="1">
            <a:spLocks noGrp="1"/>
          </p:cNvSpPr>
          <p:nvPr>
            <p:ph type="subTitle" idx="4294967295"/>
          </p:nvPr>
        </p:nvSpPr>
        <p:spPr>
          <a:xfrm>
            <a:off x="4968018" y="1348152"/>
            <a:ext cx="3517041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Utilidad</a:t>
            </a:r>
            <a:endParaRPr sz="16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5" name="Imagen 44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006812D9-B747-4161-BDF7-FF22DEB37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00" y="128091"/>
            <a:ext cx="2895948" cy="901714"/>
          </a:xfrm>
          <a:prstGeom prst="rect">
            <a:avLst/>
          </a:prstGeom>
        </p:spPr>
      </p:pic>
      <p:sp>
        <p:nvSpPr>
          <p:cNvPr id="48" name="Google Shape;541;p39">
            <a:extLst>
              <a:ext uri="{FF2B5EF4-FFF2-40B4-BE49-F238E27FC236}">
                <a16:creationId xmlns:a16="http://schemas.microsoft.com/office/drawing/2014/main" id="{BAB6363B-047E-43C5-9EEC-B953E2CF8F61}"/>
              </a:ext>
            </a:extLst>
          </p:cNvPr>
          <p:cNvSpPr txBox="1">
            <a:spLocks/>
          </p:cNvSpPr>
          <p:nvPr/>
        </p:nvSpPr>
        <p:spPr>
          <a:xfrm>
            <a:off x="811917" y="3727267"/>
            <a:ext cx="15432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●"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○"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■"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●"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○"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■"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●"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○"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■"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indent="0" algn="ctr">
              <a:buFont typeface="Nunito Sans"/>
              <a:buNone/>
            </a:pPr>
            <a:r>
              <a:rPr lang="es-MX" sz="16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Popularidad</a:t>
            </a:r>
          </a:p>
        </p:txBody>
      </p:sp>
      <p:sp>
        <p:nvSpPr>
          <p:cNvPr id="53" name="Google Shape;537;p39">
            <a:extLst>
              <a:ext uri="{FF2B5EF4-FFF2-40B4-BE49-F238E27FC236}">
                <a16:creationId xmlns:a16="http://schemas.microsoft.com/office/drawing/2014/main" id="{0363E932-ABCE-4D2A-B63F-346C4538E327}"/>
              </a:ext>
            </a:extLst>
          </p:cNvPr>
          <p:cNvSpPr txBox="1">
            <a:spLocks/>
          </p:cNvSpPr>
          <p:nvPr/>
        </p:nvSpPr>
        <p:spPr>
          <a:xfrm>
            <a:off x="811917" y="1573962"/>
            <a:ext cx="18255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●"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○"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■"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●"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○"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■"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●"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○"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■"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indent="0">
              <a:buFont typeface="Nunito Sans"/>
              <a:buNone/>
            </a:pPr>
            <a:r>
              <a:rPr lang="es-MX" sz="16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Empresa mexicana</a:t>
            </a:r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72E45184-31F7-4CF2-9C30-5B8F8EBA65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0825055"/>
              </p:ext>
            </p:extLst>
          </p:nvPr>
        </p:nvGraphicFramePr>
        <p:xfrm>
          <a:off x="5044448" y="1799131"/>
          <a:ext cx="3943317" cy="3096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D50458A6-EDF3-43A6-9FCF-7463E9432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620325"/>
              </p:ext>
            </p:extLst>
          </p:nvPr>
        </p:nvGraphicFramePr>
        <p:xfrm>
          <a:off x="2594940" y="2879052"/>
          <a:ext cx="1753634" cy="2194560"/>
        </p:xfrm>
        <a:graphic>
          <a:graphicData uri="http://schemas.openxmlformats.org/drawingml/2006/table">
            <a:tbl>
              <a:tblPr/>
              <a:tblGrid>
                <a:gridCol w="884277">
                  <a:extLst>
                    <a:ext uri="{9D8B030D-6E8A-4147-A177-3AD203B41FA5}">
                      <a16:colId xmlns:a16="http://schemas.microsoft.com/office/drawing/2014/main" val="1868605818"/>
                    </a:ext>
                  </a:extLst>
                </a:gridCol>
                <a:gridCol w="869357">
                  <a:extLst>
                    <a:ext uri="{9D8B030D-6E8A-4147-A177-3AD203B41FA5}">
                      <a16:colId xmlns:a16="http://schemas.microsoft.com/office/drawing/2014/main" val="1774811967"/>
                    </a:ext>
                  </a:extLst>
                </a:gridCol>
              </a:tblGrid>
              <a:tr h="174949">
                <a:tc>
                  <a:txBody>
                    <a:bodyPr/>
                    <a:lstStyle/>
                    <a:p>
                      <a:pPr algn="r" fontAlgn="ctr"/>
                      <a:endParaRPr lang="es-MX" sz="9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900" b="1" dirty="0">
                          <a:effectLst/>
                          <a:latin typeface="Nunito Sans" pitchFamily="2" charset="0"/>
                        </a:rPr>
                        <a:t>Unidades vendidas</a:t>
                      </a:r>
                      <a:endParaRPr lang="es-MX" sz="900" b="1" dirty="0">
                        <a:effectLst/>
                        <a:latin typeface="Nunito Sans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1682151"/>
                  </a:ext>
                </a:extLst>
              </a:tr>
              <a:tr h="17494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1" dirty="0">
                          <a:effectLst/>
                          <a:latin typeface="Nunito Sans" pitchFamily="2" charset="0"/>
                        </a:rPr>
                        <a:t>PIJAMA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dirty="0">
                          <a:effectLst/>
                          <a:latin typeface="Nunito Sans" pitchFamily="2" charset="0"/>
                        </a:rPr>
                        <a:t>12422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901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1" dirty="0">
                          <a:effectLst/>
                          <a:latin typeface="Nunito Sans" pitchFamily="2" charset="0"/>
                        </a:rPr>
                        <a:t>FILIPINA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dirty="0">
                          <a:effectLst/>
                          <a:latin typeface="Nunito Sans" pitchFamily="2" charset="0"/>
                        </a:rPr>
                        <a:t>2921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672144"/>
                  </a:ext>
                </a:extLst>
              </a:tr>
              <a:tr h="17494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1" dirty="0">
                          <a:effectLst/>
                          <a:latin typeface="Nunito Sans" pitchFamily="2" charset="0"/>
                        </a:rPr>
                        <a:t>BATA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dirty="0">
                          <a:effectLst/>
                          <a:latin typeface="Nunito Sans" pitchFamily="2" charset="0"/>
                        </a:rPr>
                        <a:t>2177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772494"/>
                  </a:ext>
                </a:extLst>
              </a:tr>
              <a:tr h="17494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1" dirty="0">
                          <a:effectLst/>
                          <a:latin typeface="Nunito Sans" pitchFamily="2" charset="0"/>
                        </a:rPr>
                        <a:t>PANTALON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dirty="0">
                          <a:effectLst/>
                          <a:latin typeface="Nunito Sans" pitchFamily="2" charset="0"/>
                        </a:rPr>
                        <a:t>1514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992918"/>
                  </a:ext>
                </a:extLst>
              </a:tr>
              <a:tr h="17494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1" dirty="0">
                          <a:effectLst/>
                          <a:latin typeface="Nunito Sans" pitchFamily="2" charset="0"/>
                        </a:rPr>
                        <a:t>CUBRE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dirty="0">
                          <a:effectLst/>
                          <a:latin typeface="Nunito Sans" pitchFamily="2" charset="0"/>
                        </a:rPr>
                        <a:t>1463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123226"/>
                  </a:ext>
                </a:extLst>
              </a:tr>
              <a:tr h="17494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1" dirty="0">
                          <a:effectLst/>
                          <a:latin typeface="Nunito Sans" pitchFamily="2" charset="0"/>
                        </a:rPr>
                        <a:t>GORRO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dirty="0">
                          <a:effectLst/>
                          <a:latin typeface="Nunito Sans" pitchFamily="2" charset="0"/>
                        </a:rPr>
                        <a:t>1410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839414"/>
                  </a:ext>
                </a:extLst>
              </a:tr>
              <a:tr h="17494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1" dirty="0">
                          <a:effectLst/>
                          <a:latin typeface="Nunito Sans" pitchFamily="2" charset="0"/>
                        </a:rPr>
                        <a:t>OVEROL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dirty="0">
                          <a:effectLst/>
                          <a:latin typeface="Nunito Sans" pitchFamily="2" charset="0"/>
                        </a:rPr>
                        <a:t>739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652200"/>
                  </a:ext>
                </a:extLst>
              </a:tr>
              <a:tr h="17494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1" dirty="0">
                          <a:effectLst/>
                          <a:latin typeface="Nunito Sans" pitchFamily="2" charset="0"/>
                        </a:rPr>
                        <a:t>OTRO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dirty="0">
                          <a:effectLst/>
                          <a:latin typeface="Nunito Sans" pitchFamily="2" charset="0"/>
                        </a:rPr>
                        <a:t>204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3349"/>
                  </a:ext>
                </a:extLst>
              </a:tr>
            </a:tbl>
          </a:graphicData>
        </a:graphic>
      </p:graphicFrame>
      <p:sp>
        <p:nvSpPr>
          <p:cNvPr id="57" name="Google Shape;565;p41">
            <a:extLst>
              <a:ext uri="{FF2B5EF4-FFF2-40B4-BE49-F238E27FC236}">
                <a16:creationId xmlns:a16="http://schemas.microsoft.com/office/drawing/2014/main" id="{44D78920-C168-46EA-9B58-5776621AE86A}"/>
              </a:ext>
            </a:extLst>
          </p:cNvPr>
          <p:cNvSpPr/>
          <p:nvPr/>
        </p:nvSpPr>
        <p:spPr>
          <a:xfrm>
            <a:off x="3502704" y="2804528"/>
            <a:ext cx="864221" cy="44986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214313" dist="47625" dir="5400000" algn="bl" rotWithShape="0">
              <a:schemeClr val="accent2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41;p39">
            <a:extLst>
              <a:ext uri="{FF2B5EF4-FFF2-40B4-BE49-F238E27FC236}">
                <a16:creationId xmlns:a16="http://schemas.microsoft.com/office/drawing/2014/main" id="{77D555C8-EF5F-454F-AB4C-8980F5E46C6A}"/>
              </a:ext>
            </a:extLst>
          </p:cNvPr>
          <p:cNvSpPr txBox="1">
            <a:spLocks/>
          </p:cNvSpPr>
          <p:nvPr/>
        </p:nvSpPr>
        <p:spPr>
          <a:xfrm>
            <a:off x="3481305" y="2807592"/>
            <a:ext cx="927034" cy="505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●"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○"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■"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●"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○"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■"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●"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○"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■"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indent="0" algn="ctr">
              <a:buFont typeface="Nunito Sans"/>
              <a:buNone/>
            </a:pPr>
            <a:r>
              <a:rPr lang="es-MX" sz="9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Unidades </a:t>
            </a:r>
          </a:p>
          <a:p>
            <a:pPr marL="0" indent="0" algn="ctr">
              <a:buFont typeface="Nunito Sans"/>
              <a:buNone/>
            </a:pPr>
            <a:r>
              <a:rPr lang="es-MX" sz="9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vendidas</a:t>
            </a:r>
          </a:p>
        </p:txBody>
      </p:sp>
      <p:sp>
        <p:nvSpPr>
          <p:cNvPr id="59" name="Google Shape;565;p41">
            <a:extLst>
              <a:ext uri="{FF2B5EF4-FFF2-40B4-BE49-F238E27FC236}">
                <a16:creationId xmlns:a16="http://schemas.microsoft.com/office/drawing/2014/main" id="{A27565B1-8691-44F2-9877-16A93008C5B4}"/>
              </a:ext>
            </a:extLst>
          </p:cNvPr>
          <p:cNvSpPr/>
          <p:nvPr/>
        </p:nvSpPr>
        <p:spPr>
          <a:xfrm>
            <a:off x="2564074" y="2810239"/>
            <a:ext cx="950643" cy="44986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214313" dist="47625" dir="5400000" algn="bl" rotWithShape="0">
              <a:schemeClr val="accent2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541;p39">
            <a:extLst>
              <a:ext uri="{FF2B5EF4-FFF2-40B4-BE49-F238E27FC236}">
                <a16:creationId xmlns:a16="http://schemas.microsoft.com/office/drawing/2014/main" id="{0A99CB13-E804-4CA6-8CBA-CCA372175A80}"/>
              </a:ext>
            </a:extLst>
          </p:cNvPr>
          <p:cNvSpPr txBox="1">
            <a:spLocks/>
          </p:cNvSpPr>
          <p:nvPr/>
        </p:nvSpPr>
        <p:spPr>
          <a:xfrm>
            <a:off x="2590216" y="2810239"/>
            <a:ext cx="927034" cy="505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●"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○"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■"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●"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○"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■"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●"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○"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■"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indent="0" algn="ctr">
              <a:buFont typeface="Nunito Sans"/>
              <a:buNone/>
            </a:pPr>
            <a:r>
              <a:rPr lang="es-MX" sz="9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Tipo de</a:t>
            </a:r>
          </a:p>
          <a:p>
            <a:pPr marL="0" indent="0" algn="ctr">
              <a:buFont typeface="Nunito Sans"/>
              <a:buNone/>
            </a:pPr>
            <a:r>
              <a:rPr lang="es-MX" sz="9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producto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08" grpId="0" animBg="1"/>
      <p:bldP spid="510" grpId="0" animBg="1"/>
      <p:bldP spid="534" grpId="0" build="p"/>
      <p:bldP spid="535" grpId="0" animBg="1"/>
      <p:bldP spid="536" grpId="0" build="p"/>
      <p:bldP spid="537" grpId="0" build="p"/>
      <p:bldP spid="48" grpId="0"/>
      <p:bldP spid="53" grpId="0"/>
      <p:bldGraphic spid="7" grpId="0">
        <p:bldAsOne/>
      </p:bldGraphic>
      <p:bldP spid="57" grpId="0" animBg="1"/>
      <p:bldP spid="58" grpId="0"/>
      <p:bldP spid="59" grpId="0" animBg="1"/>
      <p:bldP spid="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301;p31">
            <a:extLst>
              <a:ext uri="{FF2B5EF4-FFF2-40B4-BE49-F238E27FC236}">
                <a16:creationId xmlns:a16="http://schemas.microsoft.com/office/drawing/2014/main" id="{2FB83C85-402D-4234-A1AD-E976B2C043B7}"/>
              </a:ext>
            </a:extLst>
          </p:cNvPr>
          <p:cNvSpPr/>
          <p:nvPr/>
        </p:nvSpPr>
        <p:spPr>
          <a:xfrm>
            <a:off x="743888" y="1302523"/>
            <a:ext cx="2892300" cy="1357800"/>
          </a:xfrm>
          <a:prstGeom prst="roundRect">
            <a:avLst>
              <a:gd name="adj" fmla="val 1260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0" name="Google Shape;300;p31"/>
          <p:cNvCxnSpPr>
            <a:cxnSpLocks/>
          </p:cNvCxnSpPr>
          <p:nvPr/>
        </p:nvCxnSpPr>
        <p:spPr>
          <a:xfrm>
            <a:off x="4269171" y="3081875"/>
            <a:ext cx="1269429" cy="678875"/>
          </a:xfrm>
          <a:prstGeom prst="bentConnector3">
            <a:avLst>
              <a:gd name="adj1" fmla="val 2004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03" name="Google Shape;303;p31"/>
          <p:cNvCxnSpPr>
            <a:cxnSpLocks/>
          </p:cNvCxnSpPr>
          <p:nvPr/>
        </p:nvCxnSpPr>
        <p:spPr>
          <a:xfrm>
            <a:off x="3605400" y="1963149"/>
            <a:ext cx="932619" cy="1280685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06" name="Google Shape;306;p31"/>
          <p:cNvSpPr/>
          <p:nvPr/>
        </p:nvSpPr>
        <p:spPr>
          <a:xfrm>
            <a:off x="3898950" y="2347613"/>
            <a:ext cx="1346100" cy="1178400"/>
          </a:xfrm>
          <a:prstGeom prst="roundRect">
            <a:avLst>
              <a:gd name="adj" fmla="val 15061"/>
            </a:avLst>
          </a:prstGeom>
          <a:solidFill>
            <a:schemeClr val="accent3"/>
          </a:solidFill>
          <a:ln>
            <a:noFill/>
          </a:ln>
          <a:effectLst>
            <a:outerShdw blurRad="228600" dist="95250" dir="5400000" algn="bl" rotWithShape="0">
              <a:schemeClr val="accent3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1"/>
          <p:cNvSpPr txBox="1">
            <a:spLocks noGrp="1"/>
          </p:cNvSpPr>
          <p:nvPr>
            <p:ph type="title"/>
          </p:nvPr>
        </p:nvSpPr>
        <p:spPr>
          <a:xfrm>
            <a:off x="713100" y="33631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Compra de productos</a:t>
            </a:r>
            <a:endParaRPr dirty="0"/>
          </a:p>
        </p:txBody>
      </p:sp>
      <p:sp>
        <p:nvSpPr>
          <p:cNvPr id="308" name="Google Shape;308;p31"/>
          <p:cNvSpPr txBox="1">
            <a:spLocks noGrp="1"/>
          </p:cNvSpPr>
          <p:nvPr>
            <p:ph type="subTitle" idx="4294967295"/>
          </p:nvPr>
        </p:nvSpPr>
        <p:spPr>
          <a:xfrm>
            <a:off x="1410578" y="1516850"/>
            <a:ext cx="2101365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¿Cada cuánto?</a:t>
            </a:r>
          </a:p>
        </p:txBody>
      </p:sp>
      <p:sp>
        <p:nvSpPr>
          <p:cNvPr id="301" name="Google Shape;301;p31"/>
          <p:cNvSpPr/>
          <p:nvPr/>
        </p:nvSpPr>
        <p:spPr>
          <a:xfrm>
            <a:off x="5521242" y="3081875"/>
            <a:ext cx="2892300" cy="1357800"/>
          </a:xfrm>
          <a:prstGeom prst="roundRect">
            <a:avLst>
              <a:gd name="adj" fmla="val 1260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1"/>
          <p:cNvSpPr txBox="1">
            <a:spLocks noGrp="1"/>
          </p:cNvSpPr>
          <p:nvPr>
            <p:ph type="subTitle" idx="4294967295"/>
          </p:nvPr>
        </p:nvSpPr>
        <p:spPr>
          <a:xfrm>
            <a:off x="5669637" y="3243834"/>
            <a:ext cx="24522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¿Con base en qué?</a:t>
            </a:r>
          </a:p>
        </p:txBody>
      </p:sp>
      <p:sp>
        <p:nvSpPr>
          <p:cNvPr id="30" name="Google Shape;534;p39">
            <a:extLst>
              <a:ext uri="{FF2B5EF4-FFF2-40B4-BE49-F238E27FC236}">
                <a16:creationId xmlns:a16="http://schemas.microsoft.com/office/drawing/2014/main" id="{51C4DFC7-B467-431C-9B88-F5F6C92E951F}"/>
              </a:ext>
            </a:extLst>
          </p:cNvPr>
          <p:cNvSpPr txBox="1">
            <a:spLocks/>
          </p:cNvSpPr>
          <p:nvPr/>
        </p:nvSpPr>
        <p:spPr>
          <a:xfrm>
            <a:off x="1786072" y="1878461"/>
            <a:ext cx="1664044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●"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○"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■"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●"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○"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■"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●"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○"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■"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indent="0" algn="r">
              <a:buFont typeface="Nunito Sans"/>
              <a:buNone/>
            </a:pPr>
            <a:r>
              <a:rPr lang="es-ES" sz="1600" dirty="0">
                <a:solidFill>
                  <a:schemeClr val="dk1"/>
                </a:solidFill>
              </a:rPr>
              <a:t>Semanalmente</a:t>
            </a:r>
            <a:endParaRPr lang="es-MX" sz="1600" dirty="0">
              <a:solidFill>
                <a:schemeClr val="dk1"/>
              </a:solidFill>
            </a:endParaRPr>
          </a:p>
        </p:txBody>
      </p:sp>
      <p:sp>
        <p:nvSpPr>
          <p:cNvPr id="31" name="Google Shape;534;p39">
            <a:extLst>
              <a:ext uri="{FF2B5EF4-FFF2-40B4-BE49-F238E27FC236}">
                <a16:creationId xmlns:a16="http://schemas.microsoft.com/office/drawing/2014/main" id="{87C8851B-E830-4EB8-A3C2-EE01CA639CA0}"/>
              </a:ext>
            </a:extLst>
          </p:cNvPr>
          <p:cNvSpPr txBox="1">
            <a:spLocks/>
          </p:cNvSpPr>
          <p:nvPr/>
        </p:nvSpPr>
        <p:spPr>
          <a:xfrm>
            <a:off x="5743737" y="3630524"/>
            <a:ext cx="1664044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●"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○"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■"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●"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○"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■"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●"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○"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■"/>
              <a:defRPr sz="14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indent="0">
              <a:buFont typeface="Nunito Sans"/>
              <a:buNone/>
            </a:pPr>
            <a:r>
              <a:rPr lang="es-ES" sz="1600" dirty="0">
                <a:solidFill>
                  <a:schemeClr val="dk1"/>
                </a:solidFill>
              </a:rPr>
              <a:t>Ventas de la semana anterior</a:t>
            </a:r>
            <a:endParaRPr lang="es-MX" sz="1600" dirty="0">
              <a:solidFill>
                <a:schemeClr val="dk1"/>
              </a:solidFill>
            </a:endParaRPr>
          </a:p>
        </p:txBody>
      </p:sp>
      <p:grpSp>
        <p:nvGrpSpPr>
          <p:cNvPr id="37" name="Google Shape;12872;p71">
            <a:extLst>
              <a:ext uri="{FF2B5EF4-FFF2-40B4-BE49-F238E27FC236}">
                <a16:creationId xmlns:a16="http://schemas.microsoft.com/office/drawing/2014/main" id="{0A8F3F4D-D00D-43ED-B84D-E0B0756DD619}"/>
              </a:ext>
            </a:extLst>
          </p:cNvPr>
          <p:cNvGrpSpPr/>
          <p:nvPr/>
        </p:nvGrpSpPr>
        <p:grpSpPr>
          <a:xfrm>
            <a:off x="7630276" y="3526013"/>
            <a:ext cx="703243" cy="678875"/>
            <a:chOff x="-4932650" y="2046625"/>
            <a:chExt cx="293025" cy="291250"/>
          </a:xfrm>
        </p:grpSpPr>
        <p:sp>
          <p:nvSpPr>
            <p:cNvPr id="38" name="Google Shape;12873;p71">
              <a:extLst>
                <a:ext uri="{FF2B5EF4-FFF2-40B4-BE49-F238E27FC236}">
                  <a16:creationId xmlns:a16="http://schemas.microsoft.com/office/drawing/2014/main" id="{696CF7E4-4230-4D09-8D57-DBAB305A266A}"/>
                </a:ext>
              </a:extLst>
            </p:cNvPr>
            <p:cNvSpPr/>
            <p:nvPr/>
          </p:nvSpPr>
          <p:spPr>
            <a:xfrm>
              <a:off x="-4932650" y="2046625"/>
              <a:ext cx="293025" cy="291250"/>
            </a:xfrm>
            <a:custGeom>
              <a:avLst/>
              <a:gdLst/>
              <a:ahLst/>
              <a:cxnLst/>
              <a:rect l="l" t="t" r="r" b="b"/>
              <a:pathLst>
                <a:path w="11721" h="11650" extrusionOk="0">
                  <a:moveTo>
                    <a:pt x="7625" y="694"/>
                  </a:moveTo>
                  <a:cubicBezTo>
                    <a:pt x="9515" y="694"/>
                    <a:pt x="11059" y="2206"/>
                    <a:pt x="11059" y="4096"/>
                  </a:cubicBezTo>
                  <a:cubicBezTo>
                    <a:pt x="11059" y="5987"/>
                    <a:pt x="9515" y="7530"/>
                    <a:pt x="7625" y="7530"/>
                  </a:cubicBezTo>
                  <a:cubicBezTo>
                    <a:pt x="5735" y="7530"/>
                    <a:pt x="4223" y="5987"/>
                    <a:pt x="4223" y="4096"/>
                  </a:cubicBezTo>
                  <a:cubicBezTo>
                    <a:pt x="4223" y="2206"/>
                    <a:pt x="5735" y="694"/>
                    <a:pt x="7625" y="694"/>
                  </a:cubicBezTo>
                  <a:close/>
                  <a:moveTo>
                    <a:pt x="3344" y="8066"/>
                  </a:moveTo>
                  <a:cubicBezTo>
                    <a:pt x="3435" y="8066"/>
                    <a:pt x="3529" y="8098"/>
                    <a:pt x="3593" y="8161"/>
                  </a:cubicBezTo>
                  <a:cubicBezTo>
                    <a:pt x="3719" y="8287"/>
                    <a:pt x="3719" y="8507"/>
                    <a:pt x="3593" y="8633"/>
                  </a:cubicBezTo>
                  <a:lnTo>
                    <a:pt x="1324" y="10870"/>
                  </a:lnTo>
                  <a:cubicBezTo>
                    <a:pt x="1277" y="10933"/>
                    <a:pt x="1190" y="10964"/>
                    <a:pt x="1100" y="10964"/>
                  </a:cubicBezTo>
                  <a:cubicBezTo>
                    <a:pt x="1009" y="10964"/>
                    <a:pt x="915" y="10933"/>
                    <a:pt x="852" y="10870"/>
                  </a:cubicBezTo>
                  <a:cubicBezTo>
                    <a:pt x="757" y="10744"/>
                    <a:pt x="757" y="10523"/>
                    <a:pt x="852" y="10397"/>
                  </a:cubicBezTo>
                  <a:lnTo>
                    <a:pt x="3120" y="8161"/>
                  </a:lnTo>
                  <a:cubicBezTo>
                    <a:pt x="3167" y="8098"/>
                    <a:pt x="3254" y="8066"/>
                    <a:pt x="3344" y="8066"/>
                  </a:cubicBezTo>
                  <a:close/>
                  <a:moveTo>
                    <a:pt x="7625" y="1"/>
                  </a:moveTo>
                  <a:cubicBezTo>
                    <a:pt x="5357" y="1"/>
                    <a:pt x="3529" y="1860"/>
                    <a:pt x="3529" y="4096"/>
                  </a:cubicBezTo>
                  <a:cubicBezTo>
                    <a:pt x="3529" y="5136"/>
                    <a:pt x="3908" y="6050"/>
                    <a:pt x="4538" y="6743"/>
                  </a:cubicBezTo>
                  <a:lnTo>
                    <a:pt x="3813" y="7467"/>
                  </a:lnTo>
                  <a:cubicBezTo>
                    <a:pt x="3673" y="7386"/>
                    <a:pt x="3520" y="7347"/>
                    <a:pt x="3367" y="7347"/>
                  </a:cubicBezTo>
                  <a:cubicBezTo>
                    <a:pt x="3106" y="7347"/>
                    <a:pt x="2846" y="7458"/>
                    <a:pt x="2647" y="7656"/>
                  </a:cubicBezTo>
                  <a:lnTo>
                    <a:pt x="379" y="9893"/>
                  </a:lnTo>
                  <a:cubicBezTo>
                    <a:pt x="1" y="10271"/>
                    <a:pt x="1" y="10964"/>
                    <a:pt x="379" y="11343"/>
                  </a:cubicBezTo>
                  <a:cubicBezTo>
                    <a:pt x="584" y="11547"/>
                    <a:pt x="852" y="11650"/>
                    <a:pt x="1119" y="11650"/>
                  </a:cubicBezTo>
                  <a:cubicBezTo>
                    <a:pt x="1387" y="11650"/>
                    <a:pt x="1655" y="11547"/>
                    <a:pt x="1860" y="11343"/>
                  </a:cubicBezTo>
                  <a:lnTo>
                    <a:pt x="4097" y="9106"/>
                  </a:lnTo>
                  <a:cubicBezTo>
                    <a:pt x="4412" y="8791"/>
                    <a:pt x="4506" y="8318"/>
                    <a:pt x="4286" y="7909"/>
                  </a:cubicBezTo>
                  <a:lnTo>
                    <a:pt x="5010" y="7215"/>
                  </a:lnTo>
                  <a:cubicBezTo>
                    <a:pt x="5703" y="7814"/>
                    <a:pt x="6648" y="8192"/>
                    <a:pt x="7625" y="8192"/>
                  </a:cubicBezTo>
                  <a:cubicBezTo>
                    <a:pt x="9925" y="8192"/>
                    <a:pt x="11721" y="6333"/>
                    <a:pt x="11721" y="4096"/>
                  </a:cubicBezTo>
                  <a:cubicBezTo>
                    <a:pt x="11721" y="1828"/>
                    <a:pt x="9893" y="1"/>
                    <a:pt x="76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874;p71">
              <a:extLst>
                <a:ext uri="{FF2B5EF4-FFF2-40B4-BE49-F238E27FC236}">
                  <a16:creationId xmlns:a16="http://schemas.microsoft.com/office/drawing/2014/main" id="{D02AA95E-A4F8-4686-B60B-E276E410A7C6}"/>
                </a:ext>
              </a:extLst>
            </p:cNvPr>
            <p:cNvSpPr/>
            <p:nvPr/>
          </p:nvSpPr>
          <p:spPr>
            <a:xfrm>
              <a:off x="-4802675" y="2115050"/>
              <a:ext cx="122100" cy="86075"/>
            </a:xfrm>
            <a:custGeom>
              <a:avLst/>
              <a:gdLst/>
              <a:ahLst/>
              <a:cxnLst/>
              <a:rect l="l" t="t" r="r" b="b"/>
              <a:pathLst>
                <a:path w="4884" h="3443" extrusionOk="0">
                  <a:moveTo>
                    <a:pt x="2428" y="1"/>
                  </a:moveTo>
                  <a:cubicBezTo>
                    <a:pt x="2301" y="1"/>
                    <a:pt x="2172" y="72"/>
                    <a:pt x="2111" y="225"/>
                  </a:cubicBezTo>
                  <a:lnTo>
                    <a:pt x="1418" y="2116"/>
                  </a:lnTo>
                  <a:lnTo>
                    <a:pt x="693" y="225"/>
                  </a:lnTo>
                  <a:cubicBezTo>
                    <a:pt x="645" y="105"/>
                    <a:pt x="524" y="4"/>
                    <a:pt x="400" y="4"/>
                  </a:cubicBezTo>
                  <a:cubicBezTo>
                    <a:pt x="361" y="4"/>
                    <a:pt x="321" y="14"/>
                    <a:pt x="284" y="36"/>
                  </a:cubicBezTo>
                  <a:cubicBezTo>
                    <a:pt x="126" y="99"/>
                    <a:pt x="0" y="288"/>
                    <a:pt x="63" y="446"/>
                  </a:cubicBezTo>
                  <a:lnTo>
                    <a:pt x="1103" y="3218"/>
                  </a:lnTo>
                  <a:cubicBezTo>
                    <a:pt x="1168" y="3364"/>
                    <a:pt x="1299" y="3443"/>
                    <a:pt x="1428" y="3443"/>
                  </a:cubicBezTo>
                  <a:cubicBezTo>
                    <a:pt x="1551" y="3443"/>
                    <a:pt x="1672" y="3372"/>
                    <a:pt x="1733" y="3218"/>
                  </a:cubicBezTo>
                  <a:lnTo>
                    <a:pt x="2426" y="1328"/>
                  </a:lnTo>
                  <a:lnTo>
                    <a:pt x="3151" y="3218"/>
                  </a:lnTo>
                  <a:cubicBezTo>
                    <a:pt x="3215" y="3364"/>
                    <a:pt x="3346" y="3443"/>
                    <a:pt x="3476" y="3443"/>
                  </a:cubicBezTo>
                  <a:cubicBezTo>
                    <a:pt x="3598" y="3443"/>
                    <a:pt x="3719" y="3372"/>
                    <a:pt x="3781" y="3218"/>
                  </a:cubicBezTo>
                  <a:lnTo>
                    <a:pt x="4789" y="446"/>
                  </a:lnTo>
                  <a:cubicBezTo>
                    <a:pt x="4884" y="257"/>
                    <a:pt x="4789" y="68"/>
                    <a:pt x="4600" y="36"/>
                  </a:cubicBezTo>
                  <a:cubicBezTo>
                    <a:pt x="4562" y="14"/>
                    <a:pt x="4521" y="4"/>
                    <a:pt x="4479" y="4"/>
                  </a:cubicBezTo>
                  <a:cubicBezTo>
                    <a:pt x="4346" y="4"/>
                    <a:pt x="4207" y="105"/>
                    <a:pt x="4159" y="225"/>
                  </a:cubicBezTo>
                  <a:lnTo>
                    <a:pt x="3466" y="2116"/>
                  </a:lnTo>
                  <a:lnTo>
                    <a:pt x="2741" y="225"/>
                  </a:lnTo>
                  <a:cubicBezTo>
                    <a:pt x="2693" y="80"/>
                    <a:pt x="2561" y="1"/>
                    <a:pt x="242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11006;p65">
            <a:extLst>
              <a:ext uri="{FF2B5EF4-FFF2-40B4-BE49-F238E27FC236}">
                <a16:creationId xmlns:a16="http://schemas.microsoft.com/office/drawing/2014/main" id="{959F679F-96E8-4855-BE49-52908A2FD66B}"/>
              </a:ext>
            </a:extLst>
          </p:cNvPr>
          <p:cNvGrpSpPr/>
          <p:nvPr/>
        </p:nvGrpSpPr>
        <p:grpSpPr>
          <a:xfrm>
            <a:off x="940404" y="1664273"/>
            <a:ext cx="607139" cy="634300"/>
            <a:chOff x="5648375" y="238125"/>
            <a:chExt cx="483125" cy="483125"/>
          </a:xfrm>
        </p:grpSpPr>
        <p:sp>
          <p:nvSpPr>
            <p:cNvPr id="44" name="Google Shape;11007;p65">
              <a:extLst>
                <a:ext uri="{FF2B5EF4-FFF2-40B4-BE49-F238E27FC236}">
                  <a16:creationId xmlns:a16="http://schemas.microsoft.com/office/drawing/2014/main" id="{59091AAB-F525-4AAD-8E3E-4E20BDDD4954}"/>
                </a:ext>
              </a:extLst>
            </p:cNvPr>
            <p:cNvSpPr/>
            <p:nvPr/>
          </p:nvSpPr>
          <p:spPr>
            <a:xfrm>
              <a:off x="5648375" y="238125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4001" y="1132"/>
                  </a:moveTo>
                  <a:cubicBezTo>
                    <a:pt x="4315" y="1132"/>
                    <a:pt x="4569" y="1386"/>
                    <a:pt x="4569" y="1700"/>
                  </a:cubicBezTo>
                  <a:lnTo>
                    <a:pt x="4569" y="3965"/>
                  </a:lnTo>
                  <a:cubicBezTo>
                    <a:pt x="4569" y="4276"/>
                    <a:pt x="4315" y="4529"/>
                    <a:pt x="4001" y="4529"/>
                  </a:cubicBezTo>
                  <a:cubicBezTo>
                    <a:pt x="3687" y="4529"/>
                    <a:pt x="3436" y="4276"/>
                    <a:pt x="3436" y="3965"/>
                  </a:cubicBezTo>
                  <a:lnTo>
                    <a:pt x="3436" y="1700"/>
                  </a:lnTo>
                  <a:cubicBezTo>
                    <a:pt x="3436" y="1386"/>
                    <a:pt x="3687" y="1132"/>
                    <a:pt x="4001" y="1132"/>
                  </a:cubicBezTo>
                  <a:close/>
                  <a:moveTo>
                    <a:pt x="9662" y="1132"/>
                  </a:moveTo>
                  <a:cubicBezTo>
                    <a:pt x="9976" y="1132"/>
                    <a:pt x="10230" y="1386"/>
                    <a:pt x="10230" y="1700"/>
                  </a:cubicBezTo>
                  <a:lnTo>
                    <a:pt x="10230" y="3965"/>
                  </a:lnTo>
                  <a:cubicBezTo>
                    <a:pt x="10230" y="4276"/>
                    <a:pt x="9976" y="4529"/>
                    <a:pt x="9662" y="4529"/>
                  </a:cubicBezTo>
                  <a:cubicBezTo>
                    <a:pt x="9348" y="4529"/>
                    <a:pt x="9098" y="4276"/>
                    <a:pt x="9098" y="3965"/>
                  </a:cubicBezTo>
                  <a:lnTo>
                    <a:pt x="9098" y="1700"/>
                  </a:lnTo>
                  <a:cubicBezTo>
                    <a:pt x="9098" y="1386"/>
                    <a:pt x="9348" y="1132"/>
                    <a:pt x="9662" y="1132"/>
                  </a:cubicBezTo>
                  <a:close/>
                  <a:moveTo>
                    <a:pt x="15324" y="1132"/>
                  </a:moveTo>
                  <a:cubicBezTo>
                    <a:pt x="15638" y="1132"/>
                    <a:pt x="15891" y="1386"/>
                    <a:pt x="15891" y="1700"/>
                  </a:cubicBezTo>
                  <a:lnTo>
                    <a:pt x="15891" y="3965"/>
                  </a:lnTo>
                  <a:cubicBezTo>
                    <a:pt x="15891" y="4276"/>
                    <a:pt x="15638" y="4529"/>
                    <a:pt x="15324" y="4529"/>
                  </a:cubicBezTo>
                  <a:cubicBezTo>
                    <a:pt x="15010" y="4529"/>
                    <a:pt x="14759" y="4276"/>
                    <a:pt x="14759" y="3965"/>
                  </a:cubicBezTo>
                  <a:lnTo>
                    <a:pt x="14759" y="1700"/>
                  </a:lnTo>
                  <a:cubicBezTo>
                    <a:pt x="14759" y="1386"/>
                    <a:pt x="15010" y="1132"/>
                    <a:pt x="15324" y="1132"/>
                  </a:cubicBezTo>
                  <a:close/>
                  <a:moveTo>
                    <a:pt x="17628" y="3397"/>
                  </a:moveTo>
                  <a:cubicBezTo>
                    <a:pt x="17939" y="3397"/>
                    <a:pt x="18192" y="3651"/>
                    <a:pt x="18192" y="3965"/>
                  </a:cubicBezTo>
                  <a:lnTo>
                    <a:pt x="18192" y="6833"/>
                  </a:lnTo>
                  <a:lnTo>
                    <a:pt x="1132" y="6833"/>
                  </a:lnTo>
                  <a:lnTo>
                    <a:pt x="1132" y="3965"/>
                  </a:lnTo>
                  <a:cubicBezTo>
                    <a:pt x="1132" y="3651"/>
                    <a:pt x="1386" y="3397"/>
                    <a:pt x="1700" y="3397"/>
                  </a:cubicBezTo>
                  <a:lnTo>
                    <a:pt x="2304" y="3397"/>
                  </a:lnTo>
                  <a:lnTo>
                    <a:pt x="2304" y="3965"/>
                  </a:lnTo>
                  <a:cubicBezTo>
                    <a:pt x="2304" y="4901"/>
                    <a:pt x="3062" y="5661"/>
                    <a:pt x="4001" y="5661"/>
                  </a:cubicBezTo>
                  <a:cubicBezTo>
                    <a:pt x="4940" y="5661"/>
                    <a:pt x="5701" y="4901"/>
                    <a:pt x="5701" y="3965"/>
                  </a:cubicBezTo>
                  <a:lnTo>
                    <a:pt x="5701" y="3397"/>
                  </a:lnTo>
                  <a:lnTo>
                    <a:pt x="7965" y="3397"/>
                  </a:lnTo>
                  <a:lnTo>
                    <a:pt x="7965" y="3965"/>
                  </a:lnTo>
                  <a:cubicBezTo>
                    <a:pt x="7965" y="4901"/>
                    <a:pt x="8723" y="5661"/>
                    <a:pt x="9662" y="5661"/>
                  </a:cubicBezTo>
                  <a:cubicBezTo>
                    <a:pt x="10601" y="5661"/>
                    <a:pt x="11362" y="4901"/>
                    <a:pt x="11362" y="3965"/>
                  </a:cubicBezTo>
                  <a:lnTo>
                    <a:pt x="11362" y="3397"/>
                  </a:lnTo>
                  <a:lnTo>
                    <a:pt x="13627" y="3397"/>
                  </a:lnTo>
                  <a:lnTo>
                    <a:pt x="13627" y="3965"/>
                  </a:lnTo>
                  <a:cubicBezTo>
                    <a:pt x="13627" y="4901"/>
                    <a:pt x="14385" y="5661"/>
                    <a:pt x="15324" y="5661"/>
                  </a:cubicBezTo>
                  <a:cubicBezTo>
                    <a:pt x="16263" y="5661"/>
                    <a:pt x="17024" y="4901"/>
                    <a:pt x="17024" y="3965"/>
                  </a:cubicBezTo>
                  <a:lnTo>
                    <a:pt x="17024" y="3397"/>
                  </a:lnTo>
                  <a:close/>
                  <a:moveTo>
                    <a:pt x="18192" y="7965"/>
                  </a:moveTo>
                  <a:lnTo>
                    <a:pt x="18192" y="17628"/>
                  </a:lnTo>
                  <a:cubicBezTo>
                    <a:pt x="18192" y="17939"/>
                    <a:pt x="17939" y="18192"/>
                    <a:pt x="17628" y="18192"/>
                  </a:cubicBezTo>
                  <a:lnTo>
                    <a:pt x="1700" y="18192"/>
                  </a:lnTo>
                  <a:cubicBezTo>
                    <a:pt x="1386" y="18192"/>
                    <a:pt x="1132" y="17939"/>
                    <a:pt x="1132" y="17628"/>
                  </a:cubicBezTo>
                  <a:lnTo>
                    <a:pt x="1132" y="7965"/>
                  </a:lnTo>
                  <a:close/>
                  <a:moveTo>
                    <a:pt x="4001" y="0"/>
                  </a:moveTo>
                  <a:cubicBezTo>
                    <a:pt x="3062" y="0"/>
                    <a:pt x="2304" y="761"/>
                    <a:pt x="2304" y="1700"/>
                  </a:cubicBezTo>
                  <a:lnTo>
                    <a:pt x="2304" y="2265"/>
                  </a:lnTo>
                  <a:lnTo>
                    <a:pt x="1700" y="2265"/>
                  </a:lnTo>
                  <a:cubicBezTo>
                    <a:pt x="761" y="2265"/>
                    <a:pt x="0" y="3025"/>
                    <a:pt x="0" y="3965"/>
                  </a:cubicBezTo>
                  <a:lnTo>
                    <a:pt x="0" y="17628"/>
                  </a:lnTo>
                  <a:cubicBezTo>
                    <a:pt x="0" y="18564"/>
                    <a:pt x="761" y="19324"/>
                    <a:pt x="1700" y="19324"/>
                  </a:cubicBezTo>
                  <a:lnTo>
                    <a:pt x="17628" y="19324"/>
                  </a:lnTo>
                  <a:cubicBezTo>
                    <a:pt x="18564" y="19324"/>
                    <a:pt x="19325" y="18564"/>
                    <a:pt x="19325" y="17628"/>
                  </a:cubicBezTo>
                  <a:lnTo>
                    <a:pt x="19325" y="3965"/>
                  </a:lnTo>
                  <a:cubicBezTo>
                    <a:pt x="19325" y="3025"/>
                    <a:pt x="18564" y="2265"/>
                    <a:pt x="17628" y="2265"/>
                  </a:cubicBezTo>
                  <a:lnTo>
                    <a:pt x="17024" y="2265"/>
                  </a:lnTo>
                  <a:lnTo>
                    <a:pt x="17024" y="1700"/>
                  </a:lnTo>
                  <a:cubicBezTo>
                    <a:pt x="17024" y="761"/>
                    <a:pt x="16263" y="0"/>
                    <a:pt x="15324" y="0"/>
                  </a:cubicBezTo>
                  <a:cubicBezTo>
                    <a:pt x="14385" y="0"/>
                    <a:pt x="13627" y="761"/>
                    <a:pt x="13627" y="1700"/>
                  </a:cubicBezTo>
                  <a:lnTo>
                    <a:pt x="13627" y="2265"/>
                  </a:lnTo>
                  <a:lnTo>
                    <a:pt x="11362" y="2265"/>
                  </a:lnTo>
                  <a:lnTo>
                    <a:pt x="11362" y="1700"/>
                  </a:lnTo>
                  <a:cubicBezTo>
                    <a:pt x="11362" y="761"/>
                    <a:pt x="10601" y="0"/>
                    <a:pt x="9662" y="0"/>
                  </a:cubicBezTo>
                  <a:cubicBezTo>
                    <a:pt x="8723" y="0"/>
                    <a:pt x="7965" y="761"/>
                    <a:pt x="7965" y="1700"/>
                  </a:cubicBezTo>
                  <a:lnTo>
                    <a:pt x="7965" y="2265"/>
                  </a:lnTo>
                  <a:lnTo>
                    <a:pt x="5701" y="2265"/>
                  </a:lnTo>
                  <a:lnTo>
                    <a:pt x="5701" y="1700"/>
                  </a:lnTo>
                  <a:cubicBezTo>
                    <a:pt x="5701" y="761"/>
                    <a:pt x="4940" y="0"/>
                    <a:pt x="40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" name="Google Shape;11008;p65">
              <a:extLst>
                <a:ext uri="{FF2B5EF4-FFF2-40B4-BE49-F238E27FC236}">
                  <a16:creationId xmlns:a16="http://schemas.microsoft.com/office/drawing/2014/main" id="{8657A0AC-8D50-46E2-BF10-C9461EC75194}"/>
                </a:ext>
              </a:extLst>
            </p:cNvPr>
            <p:cNvSpPr/>
            <p:nvPr/>
          </p:nvSpPr>
          <p:spPr>
            <a:xfrm>
              <a:off x="5705950" y="46555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6" y="1"/>
                  </a:moveTo>
                  <a:cubicBezTo>
                    <a:pt x="252" y="1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" name="Google Shape;11009;p65">
              <a:extLst>
                <a:ext uri="{FF2B5EF4-FFF2-40B4-BE49-F238E27FC236}">
                  <a16:creationId xmlns:a16="http://schemas.microsoft.com/office/drawing/2014/main" id="{39474B50-9D77-4DD8-9288-5DF9F041E164}"/>
                </a:ext>
              </a:extLst>
            </p:cNvPr>
            <p:cNvSpPr/>
            <p:nvPr/>
          </p:nvSpPr>
          <p:spPr>
            <a:xfrm>
              <a:off x="5847500" y="46555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5"/>
                  </a:cubicBezTo>
                  <a:cubicBezTo>
                    <a:pt x="3394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" name="Google Shape;11010;p65">
              <a:extLst>
                <a:ext uri="{FF2B5EF4-FFF2-40B4-BE49-F238E27FC236}">
                  <a16:creationId xmlns:a16="http://schemas.microsoft.com/office/drawing/2014/main" id="{AAD065F5-A35B-4462-B84D-B5F84571F6FA}"/>
                </a:ext>
              </a:extLst>
            </p:cNvPr>
            <p:cNvSpPr/>
            <p:nvPr/>
          </p:nvSpPr>
          <p:spPr>
            <a:xfrm>
              <a:off x="5989025" y="46555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8" name="Google Shape;11011;p65">
              <a:extLst>
                <a:ext uri="{FF2B5EF4-FFF2-40B4-BE49-F238E27FC236}">
                  <a16:creationId xmlns:a16="http://schemas.microsoft.com/office/drawing/2014/main" id="{32912DB1-C153-40A5-80BF-0F1C41E72D42}"/>
                </a:ext>
              </a:extLst>
            </p:cNvPr>
            <p:cNvSpPr/>
            <p:nvPr/>
          </p:nvSpPr>
          <p:spPr>
            <a:xfrm>
              <a:off x="5705950" y="550475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6" y="0"/>
                  </a:moveTo>
                  <a:cubicBezTo>
                    <a:pt x="252" y="0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9" name="Google Shape;11012;p65">
              <a:extLst>
                <a:ext uri="{FF2B5EF4-FFF2-40B4-BE49-F238E27FC236}">
                  <a16:creationId xmlns:a16="http://schemas.microsoft.com/office/drawing/2014/main" id="{630BC3D4-D280-4C11-A334-CA6EE46401B3}"/>
                </a:ext>
              </a:extLst>
            </p:cNvPr>
            <p:cNvSpPr/>
            <p:nvPr/>
          </p:nvSpPr>
          <p:spPr>
            <a:xfrm>
              <a:off x="5847500" y="550475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0"/>
                  </a:moveTo>
                  <a:cubicBezTo>
                    <a:pt x="251" y="0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5"/>
                  </a:cubicBezTo>
                  <a:cubicBezTo>
                    <a:pt x="3394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" name="Google Shape;11013;p65">
              <a:extLst>
                <a:ext uri="{FF2B5EF4-FFF2-40B4-BE49-F238E27FC236}">
                  <a16:creationId xmlns:a16="http://schemas.microsoft.com/office/drawing/2014/main" id="{56D592E0-A78A-40B1-9442-FDBB274F8325}"/>
                </a:ext>
              </a:extLst>
            </p:cNvPr>
            <p:cNvSpPr/>
            <p:nvPr/>
          </p:nvSpPr>
          <p:spPr>
            <a:xfrm>
              <a:off x="5989025" y="550475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0"/>
                  </a:moveTo>
                  <a:cubicBezTo>
                    <a:pt x="251" y="0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" name="Google Shape;11014;p65">
              <a:extLst>
                <a:ext uri="{FF2B5EF4-FFF2-40B4-BE49-F238E27FC236}">
                  <a16:creationId xmlns:a16="http://schemas.microsoft.com/office/drawing/2014/main" id="{F9F261A5-3841-4C21-831A-A92BF302358B}"/>
                </a:ext>
              </a:extLst>
            </p:cNvPr>
            <p:cNvSpPr/>
            <p:nvPr/>
          </p:nvSpPr>
          <p:spPr>
            <a:xfrm>
              <a:off x="5705950" y="63630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6" y="1"/>
                  </a:moveTo>
                  <a:cubicBezTo>
                    <a:pt x="252" y="1"/>
                    <a:pt x="1" y="254"/>
                    <a:pt x="1" y="568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8"/>
                  </a:cubicBezTo>
                  <a:cubicBezTo>
                    <a:pt x="3395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" name="Google Shape;11015;p65">
              <a:extLst>
                <a:ext uri="{FF2B5EF4-FFF2-40B4-BE49-F238E27FC236}">
                  <a16:creationId xmlns:a16="http://schemas.microsoft.com/office/drawing/2014/main" id="{371AEA67-B790-48D9-81A7-094288DC2B8E}"/>
                </a:ext>
              </a:extLst>
            </p:cNvPr>
            <p:cNvSpPr/>
            <p:nvPr/>
          </p:nvSpPr>
          <p:spPr>
            <a:xfrm>
              <a:off x="5847500" y="63630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0" y="254"/>
                    <a:pt x="0" y="568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8"/>
                  </a:cubicBezTo>
                  <a:cubicBezTo>
                    <a:pt x="3394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3" name="Google Shape;11016;p65">
              <a:extLst>
                <a:ext uri="{FF2B5EF4-FFF2-40B4-BE49-F238E27FC236}">
                  <a16:creationId xmlns:a16="http://schemas.microsoft.com/office/drawing/2014/main" id="{F3EC5046-9668-4FCE-BAB3-D8769C85A495}"/>
                </a:ext>
              </a:extLst>
            </p:cNvPr>
            <p:cNvSpPr/>
            <p:nvPr/>
          </p:nvSpPr>
          <p:spPr>
            <a:xfrm>
              <a:off x="5989025" y="63630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1" y="254"/>
                    <a:pt x="1" y="568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8"/>
                  </a:cubicBezTo>
                  <a:cubicBezTo>
                    <a:pt x="3395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7" name="Google Shape;11678;p67">
            <a:extLst>
              <a:ext uri="{FF2B5EF4-FFF2-40B4-BE49-F238E27FC236}">
                <a16:creationId xmlns:a16="http://schemas.microsoft.com/office/drawing/2014/main" id="{6673BA56-2C66-4CCC-B1AF-0DEA74D0485F}"/>
              </a:ext>
            </a:extLst>
          </p:cNvPr>
          <p:cNvGrpSpPr/>
          <p:nvPr/>
        </p:nvGrpSpPr>
        <p:grpSpPr>
          <a:xfrm>
            <a:off x="4178594" y="2578024"/>
            <a:ext cx="712561" cy="678875"/>
            <a:chOff x="-62150375" y="2297875"/>
            <a:chExt cx="314275" cy="315875"/>
          </a:xfrm>
        </p:grpSpPr>
        <p:sp>
          <p:nvSpPr>
            <p:cNvPr id="58" name="Google Shape;11679;p67">
              <a:extLst>
                <a:ext uri="{FF2B5EF4-FFF2-40B4-BE49-F238E27FC236}">
                  <a16:creationId xmlns:a16="http://schemas.microsoft.com/office/drawing/2014/main" id="{07EDDA65-CF1E-4980-B634-A84327D9FF1A}"/>
                </a:ext>
              </a:extLst>
            </p:cNvPr>
            <p:cNvSpPr/>
            <p:nvPr/>
          </p:nvSpPr>
          <p:spPr>
            <a:xfrm>
              <a:off x="-61994425" y="2297875"/>
              <a:ext cx="64600" cy="69925"/>
            </a:xfrm>
            <a:custGeom>
              <a:avLst/>
              <a:gdLst/>
              <a:ahLst/>
              <a:cxnLst/>
              <a:rect l="l" t="t" r="r" b="b"/>
              <a:pathLst>
                <a:path w="2584" h="2797" extrusionOk="0">
                  <a:moveTo>
                    <a:pt x="1324" y="1"/>
                  </a:moveTo>
                  <a:cubicBezTo>
                    <a:pt x="1072" y="1"/>
                    <a:pt x="883" y="190"/>
                    <a:pt x="883" y="442"/>
                  </a:cubicBezTo>
                  <a:lnTo>
                    <a:pt x="883" y="1387"/>
                  </a:lnTo>
                  <a:lnTo>
                    <a:pt x="757" y="1261"/>
                  </a:lnTo>
                  <a:cubicBezTo>
                    <a:pt x="678" y="1182"/>
                    <a:pt x="568" y="1143"/>
                    <a:pt x="457" y="1143"/>
                  </a:cubicBezTo>
                  <a:cubicBezTo>
                    <a:pt x="347" y="1143"/>
                    <a:pt x="237" y="1182"/>
                    <a:pt x="158" y="1261"/>
                  </a:cubicBezTo>
                  <a:cubicBezTo>
                    <a:pt x="1" y="1419"/>
                    <a:pt x="1" y="1702"/>
                    <a:pt x="158" y="1860"/>
                  </a:cubicBezTo>
                  <a:lnTo>
                    <a:pt x="1009" y="2679"/>
                  </a:lnTo>
                  <a:cubicBezTo>
                    <a:pt x="1088" y="2758"/>
                    <a:pt x="1190" y="2797"/>
                    <a:pt x="1292" y="2797"/>
                  </a:cubicBezTo>
                  <a:cubicBezTo>
                    <a:pt x="1395" y="2797"/>
                    <a:pt x="1497" y="2758"/>
                    <a:pt x="1576" y="2679"/>
                  </a:cubicBezTo>
                  <a:lnTo>
                    <a:pt x="2426" y="1860"/>
                  </a:lnTo>
                  <a:cubicBezTo>
                    <a:pt x="2584" y="1702"/>
                    <a:pt x="2584" y="1419"/>
                    <a:pt x="2426" y="1261"/>
                  </a:cubicBezTo>
                  <a:cubicBezTo>
                    <a:pt x="2348" y="1182"/>
                    <a:pt x="2237" y="1143"/>
                    <a:pt x="2127" y="1143"/>
                  </a:cubicBezTo>
                  <a:cubicBezTo>
                    <a:pt x="2017" y="1143"/>
                    <a:pt x="1907" y="1182"/>
                    <a:pt x="1828" y="1261"/>
                  </a:cubicBezTo>
                  <a:lnTo>
                    <a:pt x="1702" y="1387"/>
                  </a:lnTo>
                  <a:lnTo>
                    <a:pt x="1702" y="442"/>
                  </a:lnTo>
                  <a:cubicBezTo>
                    <a:pt x="1733" y="190"/>
                    <a:pt x="1544" y="1"/>
                    <a:pt x="132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680;p67">
              <a:extLst>
                <a:ext uri="{FF2B5EF4-FFF2-40B4-BE49-F238E27FC236}">
                  <a16:creationId xmlns:a16="http://schemas.microsoft.com/office/drawing/2014/main" id="{C42743A9-CD63-4AD0-8459-A7A18F2FEDDA}"/>
                </a:ext>
              </a:extLst>
            </p:cNvPr>
            <p:cNvSpPr/>
            <p:nvPr/>
          </p:nvSpPr>
          <p:spPr>
            <a:xfrm>
              <a:off x="-62150375" y="2338050"/>
              <a:ext cx="314275" cy="275700"/>
            </a:xfrm>
            <a:custGeom>
              <a:avLst/>
              <a:gdLst/>
              <a:ahLst/>
              <a:cxnLst/>
              <a:rect l="l" t="t" r="r" b="b"/>
              <a:pathLst>
                <a:path w="12571" h="11028" extrusionOk="0">
                  <a:moveTo>
                    <a:pt x="11752" y="2805"/>
                  </a:moveTo>
                  <a:lnTo>
                    <a:pt x="11059" y="6932"/>
                  </a:lnTo>
                  <a:lnTo>
                    <a:pt x="3970" y="6932"/>
                  </a:lnTo>
                  <a:lnTo>
                    <a:pt x="3183" y="2805"/>
                  </a:lnTo>
                  <a:close/>
                  <a:moveTo>
                    <a:pt x="5199" y="9421"/>
                  </a:moveTo>
                  <a:cubicBezTo>
                    <a:pt x="5388" y="9452"/>
                    <a:pt x="5514" y="9610"/>
                    <a:pt x="5514" y="9830"/>
                  </a:cubicBezTo>
                  <a:cubicBezTo>
                    <a:pt x="5514" y="10051"/>
                    <a:pt x="5293" y="10240"/>
                    <a:pt x="5073" y="10240"/>
                  </a:cubicBezTo>
                  <a:cubicBezTo>
                    <a:pt x="4821" y="10240"/>
                    <a:pt x="4663" y="10051"/>
                    <a:pt x="4663" y="9830"/>
                  </a:cubicBezTo>
                  <a:cubicBezTo>
                    <a:pt x="4663" y="9610"/>
                    <a:pt x="4789" y="9452"/>
                    <a:pt x="4978" y="9421"/>
                  </a:cubicBezTo>
                  <a:close/>
                  <a:moveTo>
                    <a:pt x="9830" y="9421"/>
                  </a:moveTo>
                  <a:cubicBezTo>
                    <a:pt x="10019" y="9452"/>
                    <a:pt x="10145" y="9610"/>
                    <a:pt x="10145" y="9830"/>
                  </a:cubicBezTo>
                  <a:cubicBezTo>
                    <a:pt x="10145" y="10051"/>
                    <a:pt x="9956" y="10240"/>
                    <a:pt x="9704" y="10240"/>
                  </a:cubicBezTo>
                  <a:cubicBezTo>
                    <a:pt x="9484" y="10240"/>
                    <a:pt x="9326" y="10051"/>
                    <a:pt x="9326" y="9830"/>
                  </a:cubicBezTo>
                  <a:cubicBezTo>
                    <a:pt x="9358" y="9610"/>
                    <a:pt x="9484" y="9452"/>
                    <a:pt x="9673" y="9421"/>
                  </a:cubicBezTo>
                  <a:close/>
                  <a:moveTo>
                    <a:pt x="284" y="1"/>
                  </a:moveTo>
                  <a:cubicBezTo>
                    <a:pt x="190" y="64"/>
                    <a:pt x="1" y="253"/>
                    <a:pt x="1" y="473"/>
                  </a:cubicBezTo>
                  <a:cubicBezTo>
                    <a:pt x="1" y="725"/>
                    <a:pt x="190" y="883"/>
                    <a:pt x="379" y="883"/>
                  </a:cubicBezTo>
                  <a:lnTo>
                    <a:pt x="1954" y="883"/>
                  </a:lnTo>
                  <a:lnTo>
                    <a:pt x="3151" y="7058"/>
                  </a:lnTo>
                  <a:cubicBezTo>
                    <a:pt x="2710" y="7247"/>
                    <a:pt x="2427" y="7688"/>
                    <a:pt x="2427" y="8192"/>
                  </a:cubicBezTo>
                  <a:cubicBezTo>
                    <a:pt x="2427" y="8885"/>
                    <a:pt x="2994" y="9421"/>
                    <a:pt x="3655" y="9421"/>
                  </a:cubicBezTo>
                  <a:lnTo>
                    <a:pt x="3844" y="9421"/>
                  </a:lnTo>
                  <a:cubicBezTo>
                    <a:pt x="3813" y="9547"/>
                    <a:pt x="3781" y="9704"/>
                    <a:pt x="3781" y="9830"/>
                  </a:cubicBezTo>
                  <a:cubicBezTo>
                    <a:pt x="3781" y="10492"/>
                    <a:pt x="4317" y="11027"/>
                    <a:pt x="5010" y="11027"/>
                  </a:cubicBezTo>
                  <a:cubicBezTo>
                    <a:pt x="5672" y="11027"/>
                    <a:pt x="6207" y="10492"/>
                    <a:pt x="6207" y="9830"/>
                  </a:cubicBezTo>
                  <a:cubicBezTo>
                    <a:pt x="6207" y="9673"/>
                    <a:pt x="6176" y="9547"/>
                    <a:pt x="6144" y="9421"/>
                  </a:cubicBezTo>
                  <a:lnTo>
                    <a:pt x="8475" y="9421"/>
                  </a:lnTo>
                  <a:cubicBezTo>
                    <a:pt x="8412" y="9547"/>
                    <a:pt x="8381" y="9704"/>
                    <a:pt x="8381" y="9830"/>
                  </a:cubicBezTo>
                  <a:cubicBezTo>
                    <a:pt x="8381" y="10492"/>
                    <a:pt x="8948" y="11027"/>
                    <a:pt x="9610" y="11027"/>
                  </a:cubicBezTo>
                  <a:cubicBezTo>
                    <a:pt x="10271" y="11027"/>
                    <a:pt x="10870" y="10492"/>
                    <a:pt x="10870" y="9830"/>
                  </a:cubicBezTo>
                  <a:cubicBezTo>
                    <a:pt x="10870" y="9673"/>
                    <a:pt x="10838" y="9547"/>
                    <a:pt x="10775" y="9421"/>
                  </a:cubicBezTo>
                  <a:lnTo>
                    <a:pt x="11405" y="9421"/>
                  </a:lnTo>
                  <a:cubicBezTo>
                    <a:pt x="11657" y="9421"/>
                    <a:pt x="11815" y="9231"/>
                    <a:pt x="11815" y="9042"/>
                  </a:cubicBezTo>
                  <a:cubicBezTo>
                    <a:pt x="11815" y="8822"/>
                    <a:pt x="11626" y="8601"/>
                    <a:pt x="11405" y="8601"/>
                  </a:cubicBezTo>
                  <a:lnTo>
                    <a:pt x="3529" y="8601"/>
                  </a:lnTo>
                  <a:cubicBezTo>
                    <a:pt x="3309" y="8601"/>
                    <a:pt x="3151" y="8412"/>
                    <a:pt x="3151" y="8160"/>
                  </a:cubicBezTo>
                  <a:cubicBezTo>
                    <a:pt x="3151" y="7940"/>
                    <a:pt x="3340" y="7719"/>
                    <a:pt x="3529" y="7719"/>
                  </a:cubicBezTo>
                  <a:lnTo>
                    <a:pt x="11311" y="7719"/>
                  </a:lnTo>
                  <a:cubicBezTo>
                    <a:pt x="11500" y="7719"/>
                    <a:pt x="11689" y="7562"/>
                    <a:pt x="11689" y="7373"/>
                  </a:cubicBezTo>
                  <a:lnTo>
                    <a:pt x="12508" y="2426"/>
                  </a:lnTo>
                  <a:cubicBezTo>
                    <a:pt x="12571" y="2174"/>
                    <a:pt x="12351" y="1954"/>
                    <a:pt x="12130" y="1954"/>
                  </a:cubicBezTo>
                  <a:lnTo>
                    <a:pt x="2899" y="1954"/>
                  </a:lnTo>
                  <a:lnTo>
                    <a:pt x="2584" y="379"/>
                  </a:lnTo>
                  <a:cubicBezTo>
                    <a:pt x="2553" y="158"/>
                    <a:pt x="2395" y="1"/>
                    <a:pt x="220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681;p67">
              <a:extLst>
                <a:ext uri="{FF2B5EF4-FFF2-40B4-BE49-F238E27FC236}">
                  <a16:creationId xmlns:a16="http://schemas.microsoft.com/office/drawing/2014/main" id="{E5690DD8-413C-4B84-B57B-47EDE7756695}"/>
                </a:ext>
              </a:extLst>
            </p:cNvPr>
            <p:cNvSpPr/>
            <p:nvPr/>
          </p:nvSpPr>
          <p:spPr>
            <a:xfrm>
              <a:off x="-61972375" y="2430200"/>
              <a:ext cx="20500" cy="60675"/>
            </a:xfrm>
            <a:custGeom>
              <a:avLst/>
              <a:gdLst/>
              <a:ahLst/>
              <a:cxnLst/>
              <a:rect l="l" t="t" r="r" b="b"/>
              <a:pathLst>
                <a:path w="820" h="2427" extrusionOk="0">
                  <a:moveTo>
                    <a:pt x="442" y="1"/>
                  </a:moveTo>
                  <a:cubicBezTo>
                    <a:pt x="190" y="1"/>
                    <a:pt x="1" y="190"/>
                    <a:pt x="1" y="379"/>
                  </a:cubicBezTo>
                  <a:lnTo>
                    <a:pt x="1" y="2048"/>
                  </a:lnTo>
                  <a:cubicBezTo>
                    <a:pt x="32" y="2269"/>
                    <a:pt x="221" y="2427"/>
                    <a:pt x="442" y="2427"/>
                  </a:cubicBezTo>
                  <a:cubicBezTo>
                    <a:pt x="662" y="2427"/>
                    <a:pt x="820" y="2237"/>
                    <a:pt x="820" y="2048"/>
                  </a:cubicBezTo>
                  <a:lnTo>
                    <a:pt x="820" y="379"/>
                  </a:lnTo>
                  <a:cubicBezTo>
                    <a:pt x="820" y="158"/>
                    <a:pt x="631" y="1"/>
                    <a:pt x="44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682;p67">
              <a:extLst>
                <a:ext uri="{FF2B5EF4-FFF2-40B4-BE49-F238E27FC236}">
                  <a16:creationId xmlns:a16="http://schemas.microsoft.com/office/drawing/2014/main" id="{3EBA3109-E19E-48C7-9F68-E55849136E14}"/>
                </a:ext>
              </a:extLst>
            </p:cNvPr>
            <p:cNvSpPr/>
            <p:nvPr/>
          </p:nvSpPr>
          <p:spPr>
            <a:xfrm>
              <a:off x="-61909350" y="2430200"/>
              <a:ext cx="19700" cy="60675"/>
            </a:xfrm>
            <a:custGeom>
              <a:avLst/>
              <a:gdLst/>
              <a:ahLst/>
              <a:cxnLst/>
              <a:rect l="l" t="t" r="r" b="b"/>
              <a:pathLst>
                <a:path w="788" h="2427" extrusionOk="0">
                  <a:moveTo>
                    <a:pt x="378" y="1"/>
                  </a:moveTo>
                  <a:cubicBezTo>
                    <a:pt x="189" y="1"/>
                    <a:pt x="0" y="190"/>
                    <a:pt x="0" y="379"/>
                  </a:cubicBezTo>
                  <a:lnTo>
                    <a:pt x="0" y="2048"/>
                  </a:lnTo>
                  <a:cubicBezTo>
                    <a:pt x="0" y="2269"/>
                    <a:pt x="189" y="2427"/>
                    <a:pt x="378" y="2427"/>
                  </a:cubicBezTo>
                  <a:cubicBezTo>
                    <a:pt x="630" y="2427"/>
                    <a:pt x="788" y="2237"/>
                    <a:pt x="788" y="2048"/>
                  </a:cubicBezTo>
                  <a:lnTo>
                    <a:pt x="788" y="379"/>
                  </a:lnTo>
                  <a:cubicBezTo>
                    <a:pt x="788" y="158"/>
                    <a:pt x="599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1683;p67">
              <a:extLst>
                <a:ext uri="{FF2B5EF4-FFF2-40B4-BE49-F238E27FC236}">
                  <a16:creationId xmlns:a16="http://schemas.microsoft.com/office/drawing/2014/main" id="{04F060D4-2ED6-46E8-9BFC-6128BC1D9955}"/>
                </a:ext>
              </a:extLst>
            </p:cNvPr>
            <p:cNvSpPr/>
            <p:nvPr/>
          </p:nvSpPr>
          <p:spPr>
            <a:xfrm>
              <a:off x="-62033800" y="2430200"/>
              <a:ext cx="21275" cy="60675"/>
            </a:xfrm>
            <a:custGeom>
              <a:avLst/>
              <a:gdLst/>
              <a:ahLst/>
              <a:cxnLst/>
              <a:rect l="l" t="t" r="r" b="b"/>
              <a:pathLst>
                <a:path w="851" h="2427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048"/>
                  </a:lnTo>
                  <a:cubicBezTo>
                    <a:pt x="0" y="2269"/>
                    <a:pt x="221" y="2427"/>
                    <a:pt x="410" y="2427"/>
                  </a:cubicBezTo>
                  <a:cubicBezTo>
                    <a:pt x="630" y="2427"/>
                    <a:pt x="851" y="2237"/>
                    <a:pt x="851" y="2048"/>
                  </a:cubicBezTo>
                  <a:lnTo>
                    <a:pt x="851" y="379"/>
                  </a:lnTo>
                  <a:cubicBezTo>
                    <a:pt x="851" y="158"/>
                    <a:pt x="630" y="1"/>
                    <a:pt x="4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/>
          <p:nvPr/>
        </p:nvSpPr>
        <p:spPr>
          <a:xfrm>
            <a:off x="5125875" y="1168155"/>
            <a:ext cx="3062100" cy="12969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1245325" y="1168155"/>
            <a:ext cx="3062100" cy="12969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228600" dist="95250" dir="5400000" algn="bl" rotWithShape="0">
              <a:schemeClr val="accent2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6"/>
          <p:cNvSpPr/>
          <p:nvPr/>
        </p:nvSpPr>
        <p:spPr>
          <a:xfrm>
            <a:off x="3204233" y="3318206"/>
            <a:ext cx="3062100" cy="1771344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6"/>
          <p:cNvSpPr txBox="1">
            <a:spLocks noGrp="1"/>
          </p:cNvSpPr>
          <p:nvPr>
            <p:ph type="title"/>
          </p:nvPr>
        </p:nvSpPr>
        <p:spPr>
          <a:xfrm>
            <a:off x="713100" y="3688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Propuesta</a:t>
            </a:r>
            <a:endParaRPr dirty="0"/>
          </a:p>
        </p:txBody>
      </p:sp>
      <p:sp>
        <p:nvSpPr>
          <p:cNvPr id="178" name="Google Shape;178;p26"/>
          <p:cNvSpPr txBox="1">
            <a:spLocks noGrp="1"/>
          </p:cNvSpPr>
          <p:nvPr>
            <p:ph type="subTitle" idx="1"/>
          </p:nvPr>
        </p:nvSpPr>
        <p:spPr>
          <a:xfrm>
            <a:off x="1990912" y="1293972"/>
            <a:ext cx="2139231" cy="6244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lt1"/>
                </a:solidFill>
                <a:latin typeface="Nunito Sans" pitchFamily="2" charset="0"/>
              </a:rPr>
              <a:t>Analizar historial de ventas</a:t>
            </a:r>
            <a:endParaRPr b="0" dirty="0">
              <a:solidFill>
                <a:schemeClr val="lt1"/>
              </a:solidFill>
              <a:latin typeface="Nunito Sans" pitchFamily="2" charset="0"/>
            </a:endParaRPr>
          </a:p>
        </p:txBody>
      </p:sp>
      <p:sp>
        <p:nvSpPr>
          <p:cNvPr id="31" name="Google Shape;172;p26">
            <a:extLst>
              <a:ext uri="{FF2B5EF4-FFF2-40B4-BE49-F238E27FC236}">
                <a16:creationId xmlns:a16="http://schemas.microsoft.com/office/drawing/2014/main" id="{F320BADE-94E2-410C-8B62-B1D204B347A4}"/>
              </a:ext>
            </a:extLst>
          </p:cNvPr>
          <p:cNvSpPr/>
          <p:nvPr/>
        </p:nvSpPr>
        <p:spPr>
          <a:xfrm>
            <a:off x="4071025" y="2046344"/>
            <a:ext cx="1331169" cy="133116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2" name="Google Shape;11678;p67">
            <a:extLst>
              <a:ext uri="{FF2B5EF4-FFF2-40B4-BE49-F238E27FC236}">
                <a16:creationId xmlns:a16="http://schemas.microsoft.com/office/drawing/2014/main" id="{255B34FD-71B2-43DA-978B-CE7AECC43B71}"/>
              </a:ext>
            </a:extLst>
          </p:cNvPr>
          <p:cNvGrpSpPr/>
          <p:nvPr/>
        </p:nvGrpSpPr>
        <p:grpSpPr>
          <a:xfrm>
            <a:off x="4331701" y="2360416"/>
            <a:ext cx="712561" cy="678875"/>
            <a:chOff x="-62150375" y="2297875"/>
            <a:chExt cx="314275" cy="315875"/>
          </a:xfrm>
          <a:solidFill>
            <a:schemeClr val="bg1"/>
          </a:solidFill>
        </p:grpSpPr>
        <p:sp>
          <p:nvSpPr>
            <p:cNvPr id="33" name="Google Shape;11679;p67">
              <a:extLst>
                <a:ext uri="{FF2B5EF4-FFF2-40B4-BE49-F238E27FC236}">
                  <a16:creationId xmlns:a16="http://schemas.microsoft.com/office/drawing/2014/main" id="{A45DF871-B565-4F17-92BC-04A94A461CAE}"/>
                </a:ext>
              </a:extLst>
            </p:cNvPr>
            <p:cNvSpPr/>
            <p:nvPr/>
          </p:nvSpPr>
          <p:spPr>
            <a:xfrm>
              <a:off x="-61994425" y="2297875"/>
              <a:ext cx="64600" cy="69925"/>
            </a:xfrm>
            <a:custGeom>
              <a:avLst/>
              <a:gdLst/>
              <a:ahLst/>
              <a:cxnLst/>
              <a:rect l="l" t="t" r="r" b="b"/>
              <a:pathLst>
                <a:path w="2584" h="2797" extrusionOk="0">
                  <a:moveTo>
                    <a:pt x="1324" y="1"/>
                  </a:moveTo>
                  <a:cubicBezTo>
                    <a:pt x="1072" y="1"/>
                    <a:pt x="883" y="190"/>
                    <a:pt x="883" y="442"/>
                  </a:cubicBezTo>
                  <a:lnTo>
                    <a:pt x="883" y="1387"/>
                  </a:lnTo>
                  <a:lnTo>
                    <a:pt x="757" y="1261"/>
                  </a:lnTo>
                  <a:cubicBezTo>
                    <a:pt x="678" y="1182"/>
                    <a:pt x="568" y="1143"/>
                    <a:pt x="457" y="1143"/>
                  </a:cubicBezTo>
                  <a:cubicBezTo>
                    <a:pt x="347" y="1143"/>
                    <a:pt x="237" y="1182"/>
                    <a:pt x="158" y="1261"/>
                  </a:cubicBezTo>
                  <a:cubicBezTo>
                    <a:pt x="1" y="1419"/>
                    <a:pt x="1" y="1702"/>
                    <a:pt x="158" y="1860"/>
                  </a:cubicBezTo>
                  <a:lnTo>
                    <a:pt x="1009" y="2679"/>
                  </a:lnTo>
                  <a:cubicBezTo>
                    <a:pt x="1088" y="2758"/>
                    <a:pt x="1190" y="2797"/>
                    <a:pt x="1292" y="2797"/>
                  </a:cubicBezTo>
                  <a:cubicBezTo>
                    <a:pt x="1395" y="2797"/>
                    <a:pt x="1497" y="2758"/>
                    <a:pt x="1576" y="2679"/>
                  </a:cubicBezTo>
                  <a:lnTo>
                    <a:pt x="2426" y="1860"/>
                  </a:lnTo>
                  <a:cubicBezTo>
                    <a:pt x="2584" y="1702"/>
                    <a:pt x="2584" y="1419"/>
                    <a:pt x="2426" y="1261"/>
                  </a:cubicBezTo>
                  <a:cubicBezTo>
                    <a:pt x="2348" y="1182"/>
                    <a:pt x="2237" y="1143"/>
                    <a:pt x="2127" y="1143"/>
                  </a:cubicBezTo>
                  <a:cubicBezTo>
                    <a:pt x="2017" y="1143"/>
                    <a:pt x="1907" y="1182"/>
                    <a:pt x="1828" y="1261"/>
                  </a:cubicBezTo>
                  <a:lnTo>
                    <a:pt x="1702" y="1387"/>
                  </a:lnTo>
                  <a:lnTo>
                    <a:pt x="1702" y="442"/>
                  </a:lnTo>
                  <a:cubicBezTo>
                    <a:pt x="1733" y="190"/>
                    <a:pt x="1544" y="1"/>
                    <a:pt x="13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4" name="Google Shape;11680;p67">
              <a:extLst>
                <a:ext uri="{FF2B5EF4-FFF2-40B4-BE49-F238E27FC236}">
                  <a16:creationId xmlns:a16="http://schemas.microsoft.com/office/drawing/2014/main" id="{920D7CF1-3460-42A6-8D21-B1C40C79EC4D}"/>
                </a:ext>
              </a:extLst>
            </p:cNvPr>
            <p:cNvSpPr/>
            <p:nvPr/>
          </p:nvSpPr>
          <p:spPr>
            <a:xfrm>
              <a:off x="-62150375" y="2338050"/>
              <a:ext cx="314275" cy="275700"/>
            </a:xfrm>
            <a:custGeom>
              <a:avLst/>
              <a:gdLst/>
              <a:ahLst/>
              <a:cxnLst/>
              <a:rect l="l" t="t" r="r" b="b"/>
              <a:pathLst>
                <a:path w="12571" h="11028" extrusionOk="0">
                  <a:moveTo>
                    <a:pt x="11752" y="2805"/>
                  </a:moveTo>
                  <a:lnTo>
                    <a:pt x="11059" y="6932"/>
                  </a:lnTo>
                  <a:lnTo>
                    <a:pt x="3970" y="6932"/>
                  </a:lnTo>
                  <a:lnTo>
                    <a:pt x="3183" y="2805"/>
                  </a:lnTo>
                  <a:close/>
                  <a:moveTo>
                    <a:pt x="5199" y="9421"/>
                  </a:moveTo>
                  <a:cubicBezTo>
                    <a:pt x="5388" y="9452"/>
                    <a:pt x="5514" y="9610"/>
                    <a:pt x="5514" y="9830"/>
                  </a:cubicBezTo>
                  <a:cubicBezTo>
                    <a:pt x="5514" y="10051"/>
                    <a:pt x="5293" y="10240"/>
                    <a:pt x="5073" y="10240"/>
                  </a:cubicBezTo>
                  <a:cubicBezTo>
                    <a:pt x="4821" y="10240"/>
                    <a:pt x="4663" y="10051"/>
                    <a:pt x="4663" y="9830"/>
                  </a:cubicBezTo>
                  <a:cubicBezTo>
                    <a:pt x="4663" y="9610"/>
                    <a:pt x="4789" y="9452"/>
                    <a:pt x="4978" y="9421"/>
                  </a:cubicBezTo>
                  <a:close/>
                  <a:moveTo>
                    <a:pt x="9830" y="9421"/>
                  </a:moveTo>
                  <a:cubicBezTo>
                    <a:pt x="10019" y="9452"/>
                    <a:pt x="10145" y="9610"/>
                    <a:pt x="10145" y="9830"/>
                  </a:cubicBezTo>
                  <a:cubicBezTo>
                    <a:pt x="10145" y="10051"/>
                    <a:pt x="9956" y="10240"/>
                    <a:pt x="9704" y="10240"/>
                  </a:cubicBezTo>
                  <a:cubicBezTo>
                    <a:pt x="9484" y="10240"/>
                    <a:pt x="9326" y="10051"/>
                    <a:pt x="9326" y="9830"/>
                  </a:cubicBezTo>
                  <a:cubicBezTo>
                    <a:pt x="9358" y="9610"/>
                    <a:pt x="9484" y="9452"/>
                    <a:pt x="9673" y="9421"/>
                  </a:cubicBezTo>
                  <a:close/>
                  <a:moveTo>
                    <a:pt x="284" y="1"/>
                  </a:moveTo>
                  <a:cubicBezTo>
                    <a:pt x="190" y="64"/>
                    <a:pt x="1" y="253"/>
                    <a:pt x="1" y="473"/>
                  </a:cubicBezTo>
                  <a:cubicBezTo>
                    <a:pt x="1" y="725"/>
                    <a:pt x="190" y="883"/>
                    <a:pt x="379" y="883"/>
                  </a:cubicBezTo>
                  <a:lnTo>
                    <a:pt x="1954" y="883"/>
                  </a:lnTo>
                  <a:lnTo>
                    <a:pt x="3151" y="7058"/>
                  </a:lnTo>
                  <a:cubicBezTo>
                    <a:pt x="2710" y="7247"/>
                    <a:pt x="2427" y="7688"/>
                    <a:pt x="2427" y="8192"/>
                  </a:cubicBezTo>
                  <a:cubicBezTo>
                    <a:pt x="2427" y="8885"/>
                    <a:pt x="2994" y="9421"/>
                    <a:pt x="3655" y="9421"/>
                  </a:cubicBezTo>
                  <a:lnTo>
                    <a:pt x="3844" y="9421"/>
                  </a:lnTo>
                  <a:cubicBezTo>
                    <a:pt x="3813" y="9547"/>
                    <a:pt x="3781" y="9704"/>
                    <a:pt x="3781" y="9830"/>
                  </a:cubicBezTo>
                  <a:cubicBezTo>
                    <a:pt x="3781" y="10492"/>
                    <a:pt x="4317" y="11027"/>
                    <a:pt x="5010" y="11027"/>
                  </a:cubicBezTo>
                  <a:cubicBezTo>
                    <a:pt x="5672" y="11027"/>
                    <a:pt x="6207" y="10492"/>
                    <a:pt x="6207" y="9830"/>
                  </a:cubicBezTo>
                  <a:cubicBezTo>
                    <a:pt x="6207" y="9673"/>
                    <a:pt x="6176" y="9547"/>
                    <a:pt x="6144" y="9421"/>
                  </a:cubicBezTo>
                  <a:lnTo>
                    <a:pt x="8475" y="9421"/>
                  </a:lnTo>
                  <a:cubicBezTo>
                    <a:pt x="8412" y="9547"/>
                    <a:pt x="8381" y="9704"/>
                    <a:pt x="8381" y="9830"/>
                  </a:cubicBezTo>
                  <a:cubicBezTo>
                    <a:pt x="8381" y="10492"/>
                    <a:pt x="8948" y="11027"/>
                    <a:pt x="9610" y="11027"/>
                  </a:cubicBezTo>
                  <a:cubicBezTo>
                    <a:pt x="10271" y="11027"/>
                    <a:pt x="10870" y="10492"/>
                    <a:pt x="10870" y="9830"/>
                  </a:cubicBezTo>
                  <a:cubicBezTo>
                    <a:pt x="10870" y="9673"/>
                    <a:pt x="10838" y="9547"/>
                    <a:pt x="10775" y="9421"/>
                  </a:cubicBezTo>
                  <a:lnTo>
                    <a:pt x="11405" y="9421"/>
                  </a:lnTo>
                  <a:cubicBezTo>
                    <a:pt x="11657" y="9421"/>
                    <a:pt x="11815" y="9231"/>
                    <a:pt x="11815" y="9042"/>
                  </a:cubicBezTo>
                  <a:cubicBezTo>
                    <a:pt x="11815" y="8822"/>
                    <a:pt x="11626" y="8601"/>
                    <a:pt x="11405" y="8601"/>
                  </a:cubicBezTo>
                  <a:lnTo>
                    <a:pt x="3529" y="8601"/>
                  </a:lnTo>
                  <a:cubicBezTo>
                    <a:pt x="3309" y="8601"/>
                    <a:pt x="3151" y="8412"/>
                    <a:pt x="3151" y="8160"/>
                  </a:cubicBezTo>
                  <a:cubicBezTo>
                    <a:pt x="3151" y="7940"/>
                    <a:pt x="3340" y="7719"/>
                    <a:pt x="3529" y="7719"/>
                  </a:cubicBezTo>
                  <a:lnTo>
                    <a:pt x="11311" y="7719"/>
                  </a:lnTo>
                  <a:cubicBezTo>
                    <a:pt x="11500" y="7719"/>
                    <a:pt x="11689" y="7562"/>
                    <a:pt x="11689" y="7373"/>
                  </a:cubicBezTo>
                  <a:lnTo>
                    <a:pt x="12508" y="2426"/>
                  </a:lnTo>
                  <a:cubicBezTo>
                    <a:pt x="12571" y="2174"/>
                    <a:pt x="12351" y="1954"/>
                    <a:pt x="12130" y="1954"/>
                  </a:cubicBezTo>
                  <a:lnTo>
                    <a:pt x="2899" y="1954"/>
                  </a:lnTo>
                  <a:lnTo>
                    <a:pt x="2584" y="379"/>
                  </a:lnTo>
                  <a:cubicBezTo>
                    <a:pt x="2553" y="158"/>
                    <a:pt x="2395" y="1"/>
                    <a:pt x="22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5" name="Google Shape;11681;p67">
              <a:extLst>
                <a:ext uri="{FF2B5EF4-FFF2-40B4-BE49-F238E27FC236}">
                  <a16:creationId xmlns:a16="http://schemas.microsoft.com/office/drawing/2014/main" id="{23540AFF-BF6D-4F3E-94FA-F7F0988F7ACD}"/>
                </a:ext>
              </a:extLst>
            </p:cNvPr>
            <p:cNvSpPr/>
            <p:nvPr/>
          </p:nvSpPr>
          <p:spPr>
            <a:xfrm>
              <a:off x="-61972375" y="2430200"/>
              <a:ext cx="20500" cy="60675"/>
            </a:xfrm>
            <a:custGeom>
              <a:avLst/>
              <a:gdLst/>
              <a:ahLst/>
              <a:cxnLst/>
              <a:rect l="l" t="t" r="r" b="b"/>
              <a:pathLst>
                <a:path w="820" h="2427" extrusionOk="0">
                  <a:moveTo>
                    <a:pt x="442" y="1"/>
                  </a:moveTo>
                  <a:cubicBezTo>
                    <a:pt x="190" y="1"/>
                    <a:pt x="1" y="190"/>
                    <a:pt x="1" y="379"/>
                  </a:cubicBezTo>
                  <a:lnTo>
                    <a:pt x="1" y="2048"/>
                  </a:lnTo>
                  <a:cubicBezTo>
                    <a:pt x="32" y="2269"/>
                    <a:pt x="221" y="2427"/>
                    <a:pt x="442" y="2427"/>
                  </a:cubicBezTo>
                  <a:cubicBezTo>
                    <a:pt x="662" y="2427"/>
                    <a:pt x="820" y="2237"/>
                    <a:pt x="820" y="2048"/>
                  </a:cubicBezTo>
                  <a:lnTo>
                    <a:pt x="820" y="379"/>
                  </a:lnTo>
                  <a:cubicBezTo>
                    <a:pt x="820" y="158"/>
                    <a:pt x="631" y="1"/>
                    <a:pt x="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6" name="Google Shape;11682;p67">
              <a:extLst>
                <a:ext uri="{FF2B5EF4-FFF2-40B4-BE49-F238E27FC236}">
                  <a16:creationId xmlns:a16="http://schemas.microsoft.com/office/drawing/2014/main" id="{253262DB-05D7-438E-A4CF-EFAAE87A063C}"/>
                </a:ext>
              </a:extLst>
            </p:cNvPr>
            <p:cNvSpPr/>
            <p:nvPr/>
          </p:nvSpPr>
          <p:spPr>
            <a:xfrm>
              <a:off x="-61909350" y="2430200"/>
              <a:ext cx="19700" cy="60675"/>
            </a:xfrm>
            <a:custGeom>
              <a:avLst/>
              <a:gdLst/>
              <a:ahLst/>
              <a:cxnLst/>
              <a:rect l="l" t="t" r="r" b="b"/>
              <a:pathLst>
                <a:path w="788" h="2427" extrusionOk="0">
                  <a:moveTo>
                    <a:pt x="378" y="1"/>
                  </a:moveTo>
                  <a:cubicBezTo>
                    <a:pt x="189" y="1"/>
                    <a:pt x="0" y="190"/>
                    <a:pt x="0" y="379"/>
                  </a:cubicBezTo>
                  <a:lnTo>
                    <a:pt x="0" y="2048"/>
                  </a:lnTo>
                  <a:cubicBezTo>
                    <a:pt x="0" y="2269"/>
                    <a:pt x="189" y="2427"/>
                    <a:pt x="378" y="2427"/>
                  </a:cubicBezTo>
                  <a:cubicBezTo>
                    <a:pt x="630" y="2427"/>
                    <a:pt x="788" y="2237"/>
                    <a:pt x="788" y="2048"/>
                  </a:cubicBezTo>
                  <a:lnTo>
                    <a:pt x="788" y="379"/>
                  </a:lnTo>
                  <a:cubicBezTo>
                    <a:pt x="788" y="158"/>
                    <a:pt x="599" y="1"/>
                    <a:pt x="3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7" name="Google Shape;11683;p67">
              <a:extLst>
                <a:ext uri="{FF2B5EF4-FFF2-40B4-BE49-F238E27FC236}">
                  <a16:creationId xmlns:a16="http://schemas.microsoft.com/office/drawing/2014/main" id="{06B885E5-1020-4BBC-BD98-D56CA5BF0090}"/>
                </a:ext>
              </a:extLst>
            </p:cNvPr>
            <p:cNvSpPr/>
            <p:nvPr/>
          </p:nvSpPr>
          <p:spPr>
            <a:xfrm>
              <a:off x="-62033800" y="2430200"/>
              <a:ext cx="21275" cy="60675"/>
            </a:xfrm>
            <a:custGeom>
              <a:avLst/>
              <a:gdLst/>
              <a:ahLst/>
              <a:cxnLst/>
              <a:rect l="l" t="t" r="r" b="b"/>
              <a:pathLst>
                <a:path w="851" h="2427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048"/>
                  </a:lnTo>
                  <a:cubicBezTo>
                    <a:pt x="0" y="2269"/>
                    <a:pt x="221" y="2427"/>
                    <a:pt x="410" y="2427"/>
                  </a:cubicBezTo>
                  <a:cubicBezTo>
                    <a:pt x="630" y="2427"/>
                    <a:pt x="851" y="2237"/>
                    <a:pt x="851" y="2048"/>
                  </a:cubicBezTo>
                  <a:lnTo>
                    <a:pt x="851" y="379"/>
                  </a:lnTo>
                  <a:cubicBezTo>
                    <a:pt x="851" y="158"/>
                    <a:pt x="630" y="1"/>
                    <a:pt x="4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pic>
        <p:nvPicPr>
          <p:cNvPr id="38" name="Gráfico 37" descr="Back con relleno sólido">
            <a:extLst>
              <a:ext uri="{FF2B5EF4-FFF2-40B4-BE49-F238E27FC236}">
                <a16:creationId xmlns:a16="http://schemas.microsoft.com/office/drawing/2014/main" id="{5977735B-79AE-4DAD-BE24-B0C9E74C7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957640" flipH="1">
            <a:off x="1154206" y="2420411"/>
            <a:ext cx="1035735" cy="914400"/>
          </a:xfrm>
          <a:prstGeom prst="rect">
            <a:avLst/>
          </a:prstGeom>
        </p:spPr>
      </p:pic>
      <p:sp>
        <p:nvSpPr>
          <p:cNvPr id="62" name="Google Shape;178;p26">
            <a:extLst>
              <a:ext uri="{FF2B5EF4-FFF2-40B4-BE49-F238E27FC236}">
                <a16:creationId xmlns:a16="http://schemas.microsoft.com/office/drawing/2014/main" id="{99C50CB2-6630-4D3E-9F80-2725D1C17023}"/>
              </a:ext>
            </a:extLst>
          </p:cNvPr>
          <p:cNvSpPr txBox="1">
            <a:spLocks/>
          </p:cNvSpPr>
          <p:nvPr/>
        </p:nvSpPr>
        <p:spPr>
          <a:xfrm>
            <a:off x="551293" y="3363173"/>
            <a:ext cx="2587800" cy="964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es-MX" dirty="0">
                <a:solidFill>
                  <a:schemeClr val="bg2">
                    <a:lumMod val="95000"/>
                    <a:lumOff val="5000"/>
                  </a:schemeClr>
                </a:solidFill>
                <a:latin typeface="Nunito Sans" pitchFamily="2" charset="0"/>
              </a:rPr>
              <a:t>Reto</a:t>
            </a:r>
          </a:p>
          <a:p>
            <a:pPr marL="0" indent="0" algn="ctr"/>
            <a:r>
              <a:rPr lang="es-MX" b="0" dirty="0">
                <a:solidFill>
                  <a:schemeClr val="bg2">
                    <a:lumMod val="95000"/>
                    <a:lumOff val="5000"/>
                  </a:schemeClr>
                </a:solidFill>
                <a:latin typeface="Nunito Sans" pitchFamily="2" charset="0"/>
              </a:rPr>
              <a:t>Automatización de obtención de data</a:t>
            </a:r>
          </a:p>
        </p:txBody>
      </p:sp>
      <p:grpSp>
        <p:nvGrpSpPr>
          <p:cNvPr id="72" name="Google Shape;11732;p67">
            <a:extLst>
              <a:ext uri="{FF2B5EF4-FFF2-40B4-BE49-F238E27FC236}">
                <a16:creationId xmlns:a16="http://schemas.microsoft.com/office/drawing/2014/main" id="{0A6DD24D-05C8-4701-BF3E-DAA38A3FD660}"/>
              </a:ext>
            </a:extLst>
          </p:cNvPr>
          <p:cNvGrpSpPr/>
          <p:nvPr/>
        </p:nvGrpSpPr>
        <p:grpSpPr>
          <a:xfrm>
            <a:off x="1423254" y="1523194"/>
            <a:ext cx="536256" cy="536256"/>
            <a:chOff x="-61783350" y="2297100"/>
            <a:chExt cx="316650" cy="316650"/>
          </a:xfrm>
          <a:solidFill>
            <a:schemeClr val="bg1"/>
          </a:solidFill>
        </p:grpSpPr>
        <p:sp>
          <p:nvSpPr>
            <p:cNvPr id="73" name="Google Shape;11733;p67">
              <a:extLst>
                <a:ext uri="{FF2B5EF4-FFF2-40B4-BE49-F238E27FC236}">
                  <a16:creationId xmlns:a16="http://schemas.microsoft.com/office/drawing/2014/main" id="{35C4B02D-EB99-4EE8-8AAC-58BD12163202}"/>
                </a:ext>
              </a:extLst>
            </p:cNvPr>
            <p:cNvSpPr/>
            <p:nvPr/>
          </p:nvSpPr>
          <p:spPr>
            <a:xfrm>
              <a:off x="-61783350" y="2297100"/>
              <a:ext cx="316650" cy="316650"/>
            </a:xfrm>
            <a:custGeom>
              <a:avLst/>
              <a:gdLst/>
              <a:ahLst/>
              <a:cxnLst/>
              <a:rect l="l" t="t" r="r" b="b"/>
              <a:pathLst>
                <a:path w="12666" h="12666" extrusionOk="0">
                  <a:moveTo>
                    <a:pt x="379" y="0"/>
                  </a:moveTo>
                  <a:cubicBezTo>
                    <a:pt x="158" y="0"/>
                    <a:pt x="1" y="189"/>
                    <a:pt x="1" y="441"/>
                  </a:cubicBezTo>
                  <a:lnTo>
                    <a:pt x="1" y="12287"/>
                  </a:lnTo>
                  <a:cubicBezTo>
                    <a:pt x="1" y="12508"/>
                    <a:pt x="190" y="12665"/>
                    <a:pt x="379" y="12665"/>
                  </a:cubicBezTo>
                  <a:lnTo>
                    <a:pt x="12256" y="12665"/>
                  </a:lnTo>
                  <a:cubicBezTo>
                    <a:pt x="12477" y="12665"/>
                    <a:pt x="12666" y="12476"/>
                    <a:pt x="12666" y="12287"/>
                  </a:cubicBezTo>
                  <a:cubicBezTo>
                    <a:pt x="12634" y="12098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41"/>
                  </a:lnTo>
                  <a:cubicBezTo>
                    <a:pt x="820" y="189"/>
                    <a:pt x="631" y="0"/>
                    <a:pt x="3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11734;p67">
              <a:extLst>
                <a:ext uri="{FF2B5EF4-FFF2-40B4-BE49-F238E27FC236}">
                  <a16:creationId xmlns:a16="http://schemas.microsoft.com/office/drawing/2014/main" id="{886816F6-51E9-48AE-A481-52F9E407B9B5}"/>
                </a:ext>
              </a:extLst>
            </p:cNvPr>
            <p:cNvSpPr/>
            <p:nvPr/>
          </p:nvSpPr>
          <p:spPr>
            <a:xfrm>
              <a:off x="-61742375" y="2387675"/>
              <a:ext cx="275675" cy="151250"/>
            </a:xfrm>
            <a:custGeom>
              <a:avLst/>
              <a:gdLst/>
              <a:ahLst/>
              <a:cxnLst/>
              <a:rect l="l" t="t" r="r" b="b"/>
              <a:pathLst>
                <a:path w="11027" h="6050" extrusionOk="0">
                  <a:moveTo>
                    <a:pt x="9767" y="788"/>
                  </a:moveTo>
                  <a:cubicBezTo>
                    <a:pt x="10019" y="788"/>
                    <a:pt x="10208" y="977"/>
                    <a:pt x="10208" y="1229"/>
                  </a:cubicBezTo>
                  <a:cubicBezTo>
                    <a:pt x="10176" y="1450"/>
                    <a:pt x="10019" y="1639"/>
                    <a:pt x="9767" y="1639"/>
                  </a:cubicBezTo>
                  <a:cubicBezTo>
                    <a:pt x="9546" y="1639"/>
                    <a:pt x="9389" y="1450"/>
                    <a:pt x="9389" y="1229"/>
                  </a:cubicBezTo>
                  <a:cubicBezTo>
                    <a:pt x="9389" y="977"/>
                    <a:pt x="9578" y="788"/>
                    <a:pt x="9767" y="788"/>
                  </a:cubicBezTo>
                  <a:close/>
                  <a:moveTo>
                    <a:pt x="4001" y="1607"/>
                  </a:moveTo>
                  <a:cubicBezTo>
                    <a:pt x="4222" y="1607"/>
                    <a:pt x="4379" y="1796"/>
                    <a:pt x="4379" y="2048"/>
                  </a:cubicBezTo>
                  <a:cubicBezTo>
                    <a:pt x="4379" y="2269"/>
                    <a:pt x="4222" y="2489"/>
                    <a:pt x="4001" y="2489"/>
                  </a:cubicBezTo>
                  <a:cubicBezTo>
                    <a:pt x="3749" y="2489"/>
                    <a:pt x="3560" y="2269"/>
                    <a:pt x="3560" y="2048"/>
                  </a:cubicBezTo>
                  <a:cubicBezTo>
                    <a:pt x="3560" y="1796"/>
                    <a:pt x="3749" y="1607"/>
                    <a:pt x="4001" y="1607"/>
                  </a:cubicBezTo>
                  <a:close/>
                  <a:moveTo>
                    <a:pt x="6459" y="4128"/>
                  </a:moveTo>
                  <a:cubicBezTo>
                    <a:pt x="6679" y="4128"/>
                    <a:pt x="6900" y="4317"/>
                    <a:pt x="6900" y="4569"/>
                  </a:cubicBezTo>
                  <a:cubicBezTo>
                    <a:pt x="6868" y="4758"/>
                    <a:pt x="6711" y="4947"/>
                    <a:pt x="6459" y="4947"/>
                  </a:cubicBezTo>
                  <a:cubicBezTo>
                    <a:pt x="6238" y="4947"/>
                    <a:pt x="6081" y="4758"/>
                    <a:pt x="6081" y="4569"/>
                  </a:cubicBezTo>
                  <a:cubicBezTo>
                    <a:pt x="6081" y="4317"/>
                    <a:pt x="6270" y="4128"/>
                    <a:pt x="6459" y="4128"/>
                  </a:cubicBezTo>
                  <a:close/>
                  <a:moveTo>
                    <a:pt x="1229" y="4380"/>
                  </a:moveTo>
                  <a:cubicBezTo>
                    <a:pt x="1481" y="4380"/>
                    <a:pt x="1638" y="4569"/>
                    <a:pt x="1638" y="4789"/>
                  </a:cubicBezTo>
                  <a:cubicBezTo>
                    <a:pt x="1638" y="5041"/>
                    <a:pt x="1481" y="5230"/>
                    <a:pt x="1229" y="5230"/>
                  </a:cubicBezTo>
                  <a:cubicBezTo>
                    <a:pt x="1008" y="5230"/>
                    <a:pt x="788" y="5041"/>
                    <a:pt x="788" y="4789"/>
                  </a:cubicBezTo>
                  <a:cubicBezTo>
                    <a:pt x="788" y="4569"/>
                    <a:pt x="1008" y="4380"/>
                    <a:pt x="1229" y="4380"/>
                  </a:cubicBezTo>
                  <a:close/>
                  <a:moveTo>
                    <a:pt x="9767" y="0"/>
                  </a:moveTo>
                  <a:cubicBezTo>
                    <a:pt x="9105" y="0"/>
                    <a:pt x="8570" y="536"/>
                    <a:pt x="8570" y="1229"/>
                  </a:cubicBezTo>
                  <a:cubicBezTo>
                    <a:pt x="8570" y="1418"/>
                    <a:pt x="8601" y="1576"/>
                    <a:pt x="8664" y="1765"/>
                  </a:cubicBezTo>
                  <a:lnTo>
                    <a:pt x="7026" y="3434"/>
                  </a:lnTo>
                  <a:cubicBezTo>
                    <a:pt x="6868" y="3340"/>
                    <a:pt x="6679" y="3308"/>
                    <a:pt x="6459" y="3308"/>
                  </a:cubicBezTo>
                  <a:cubicBezTo>
                    <a:pt x="6270" y="3308"/>
                    <a:pt x="6112" y="3340"/>
                    <a:pt x="5923" y="3434"/>
                  </a:cubicBezTo>
                  <a:lnTo>
                    <a:pt x="5104" y="2584"/>
                  </a:lnTo>
                  <a:cubicBezTo>
                    <a:pt x="5167" y="2426"/>
                    <a:pt x="5199" y="2237"/>
                    <a:pt x="5199" y="2048"/>
                  </a:cubicBezTo>
                  <a:cubicBezTo>
                    <a:pt x="5199" y="1387"/>
                    <a:pt x="4663" y="788"/>
                    <a:pt x="4001" y="788"/>
                  </a:cubicBezTo>
                  <a:cubicBezTo>
                    <a:pt x="3308" y="788"/>
                    <a:pt x="2773" y="1324"/>
                    <a:pt x="2773" y="2048"/>
                  </a:cubicBezTo>
                  <a:cubicBezTo>
                    <a:pt x="2773" y="2237"/>
                    <a:pt x="2804" y="2395"/>
                    <a:pt x="2899" y="2584"/>
                  </a:cubicBezTo>
                  <a:lnTo>
                    <a:pt x="1796" y="3686"/>
                  </a:lnTo>
                  <a:cubicBezTo>
                    <a:pt x="1638" y="3623"/>
                    <a:pt x="1418" y="3592"/>
                    <a:pt x="1229" y="3592"/>
                  </a:cubicBezTo>
                  <a:cubicBezTo>
                    <a:pt x="567" y="3592"/>
                    <a:pt x="0" y="4128"/>
                    <a:pt x="0" y="4852"/>
                  </a:cubicBezTo>
                  <a:cubicBezTo>
                    <a:pt x="0" y="5514"/>
                    <a:pt x="567" y="6049"/>
                    <a:pt x="1229" y="6049"/>
                  </a:cubicBezTo>
                  <a:cubicBezTo>
                    <a:pt x="1890" y="6049"/>
                    <a:pt x="2458" y="5514"/>
                    <a:pt x="2458" y="4852"/>
                  </a:cubicBezTo>
                  <a:cubicBezTo>
                    <a:pt x="2458" y="4632"/>
                    <a:pt x="2426" y="4474"/>
                    <a:pt x="2332" y="4285"/>
                  </a:cubicBezTo>
                  <a:lnTo>
                    <a:pt x="3434" y="3182"/>
                  </a:lnTo>
                  <a:cubicBezTo>
                    <a:pt x="3592" y="3245"/>
                    <a:pt x="3781" y="3308"/>
                    <a:pt x="4001" y="3308"/>
                  </a:cubicBezTo>
                  <a:cubicBezTo>
                    <a:pt x="4190" y="3308"/>
                    <a:pt x="4348" y="3277"/>
                    <a:pt x="4537" y="3182"/>
                  </a:cubicBezTo>
                  <a:lnTo>
                    <a:pt x="5356" y="4001"/>
                  </a:lnTo>
                  <a:cubicBezTo>
                    <a:pt x="5293" y="4159"/>
                    <a:pt x="5262" y="4348"/>
                    <a:pt x="5262" y="4569"/>
                  </a:cubicBezTo>
                  <a:cubicBezTo>
                    <a:pt x="5262" y="5230"/>
                    <a:pt x="5797" y="5766"/>
                    <a:pt x="6459" y="5766"/>
                  </a:cubicBezTo>
                  <a:cubicBezTo>
                    <a:pt x="7152" y="5766"/>
                    <a:pt x="7687" y="5230"/>
                    <a:pt x="7687" y="4569"/>
                  </a:cubicBezTo>
                  <a:cubicBezTo>
                    <a:pt x="7687" y="4348"/>
                    <a:pt x="7656" y="4191"/>
                    <a:pt x="7561" y="4001"/>
                  </a:cubicBezTo>
                  <a:lnTo>
                    <a:pt x="9231" y="2363"/>
                  </a:lnTo>
                  <a:cubicBezTo>
                    <a:pt x="9389" y="2426"/>
                    <a:pt x="9578" y="2489"/>
                    <a:pt x="9767" y="2489"/>
                  </a:cubicBezTo>
                  <a:cubicBezTo>
                    <a:pt x="10460" y="2489"/>
                    <a:pt x="11027" y="1922"/>
                    <a:pt x="11027" y="1229"/>
                  </a:cubicBezTo>
                  <a:cubicBezTo>
                    <a:pt x="10995" y="536"/>
                    <a:pt x="10460" y="0"/>
                    <a:pt x="97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build="p"/>
      <p:bldP spid="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4"/>
          <p:cNvSpPr/>
          <p:nvPr/>
        </p:nvSpPr>
        <p:spPr>
          <a:xfrm>
            <a:off x="4501450" y="1595534"/>
            <a:ext cx="3929325" cy="666917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4"/>
          <p:cNvSpPr txBox="1">
            <a:spLocks noGrp="1"/>
          </p:cNvSpPr>
          <p:nvPr>
            <p:ph type="subTitle" idx="1"/>
          </p:nvPr>
        </p:nvSpPr>
        <p:spPr>
          <a:xfrm>
            <a:off x="4755002" y="1595534"/>
            <a:ext cx="3527324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Integración de 87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reportes semanales</a:t>
            </a:r>
            <a:endParaRPr dirty="0"/>
          </a:p>
        </p:txBody>
      </p:sp>
      <p:sp>
        <p:nvSpPr>
          <p:cNvPr id="29" name="Google Shape;375;p34">
            <a:extLst>
              <a:ext uri="{FF2B5EF4-FFF2-40B4-BE49-F238E27FC236}">
                <a16:creationId xmlns:a16="http://schemas.microsoft.com/office/drawing/2014/main" id="{0EDC57E4-A444-469E-82A2-5A65F9B6DE29}"/>
              </a:ext>
            </a:extLst>
          </p:cNvPr>
          <p:cNvSpPr/>
          <p:nvPr/>
        </p:nvSpPr>
        <p:spPr>
          <a:xfrm>
            <a:off x="4501449" y="2753389"/>
            <a:ext cx="3929325" cy="666917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80;p34">
            <a:extLst>
              <a:ext uri="{FF2B5EF4-FFF2-40B4-BE49-F238E27FC236}">
                <a16:creationId xmlns:a16="http://schemas.microsoft.com/office/drawing/2014/main" id="{5FE5C174-CE6F-415D-B044-9803DC71DE2E}"/>
              </a:ext>
            </a:extLst>
          </p:cNvPr>
          <p:cNvSpPr txBox="1">
            <a:spLocks/>
          </p:cNvSpPr>
          <p:nvPr/>
        </p:nvSpPr>
        <p:spPr>
          <a:xfrm>
            <a:off x="4755001" y="2753389"/>
            <a:ext cx="3527324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s-ES" dirty="0"/>
              <a:t>Preparación y cruce con data de clasificadores</a:t>
            </a:r>
          </a:p>
        </p:txBody>
      </p:sp>
      <p:pic>
        <p:nvPicPr>
          <p:cNvPr id="3074" name="Picture 2" descr="Curso online de Administración y Gestión de Bases de Datos SQL - Aprendum">
            <a:extLst>
              <a:ext uri="{FF2B5EF4-FFF2-40B4-BE49-F238E27FC236}">
                <a16:creationId xmlns:a16="http://schemas.microsoft.com/office/drawing/2014/main" id="{C649E3D8-9EDD-4907-B9F4-CA6784128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62" y="1067872"/>
            <a:ext cx="3533609" cy="275516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Google Shape;374;p34">
            <a:extLst>
              <a:ext uri="{FF2B5EF4-FFF2-40B4-BE49-F238E27FC236}">
                <a16:creationId xmlns:a16="http://schemas.microsoft.com/office/drawing/2014/main" id="{1415AF4C-EF0A-4C4D-9A1C-5DE7A49D6FE2}"/>
              </a:ext>
            </a:extLst>
          </p:cNvPr>
          <p:cNvSpPr/>
          <p:nvPr/>
        </p:nvSpPr>
        <p:spPr>
          <a:xfrm>
            <a:off x="140598" y="887139"/>
            <a:ext cx="420600" cy="42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42875" dist="38100" dir="5400000" algn="bl" rotWithShape="0">
              <a:schemeClr val="accent6">
                <a:alpha val="2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388;p34">
            <a:extLst>
              <a:ext uri="{FF2B5EF4-FFF2-40B4-BE49-F238E27FC236}">
                <a16:creationId xmlns:a16="http://schemas.microsoft.com/office/drawing/2014/main" id="{0BA23279-48CE-494E-AF6A-4043B96F8726}"/>
              </a:ext>
            </a:extLst>
          </p:cNvPr>
          <p:cNvGrpSpPr/>
          <p:nvPr/>
        </p:nvGrpSpPr>
        <p:grpSpPr>
          <a:xfrm>
            <a:off x="261427" y="1081973"/>
            <a:ext cx="178925" cy="49725"/>
            <a:chOff x="964163" y="836438"/>
            <a:chExt cx="178925" cy="49725"/>
          </a:xfrm>
        </p:grpSpPr>
        <p:sp>
          <p:nvSpPr>
            <p:cNvPr id="42" name="Google Shape;389;p34">
              <a:extLst>
                <a:ext uri="{FF2B5EF4-FFF2-40B4-BE49-F238E27FC236}">
                  <a16:creationId xmlns:a16="http://schemas.microsoft.com/office/drawing/2014/main" id="{BA4EB307-9B7F-4E96-8DF4-418C6688881F}"/>
                </a:ext>
              </a:extLst>
            </p:cNvPr>
            <p:cNvSpPr/>
            <p:nvPr/>
          </p:nvSpPr>
          <p:spPr>
            <a:xfrm>
              <a:off x="1028763" y="836438"/>
              <a:ext cx="49725" cy="49725"/>
            </a:xfrm>
            <a:custGeom>
              <a:avLst/>
              <a:gdLst/>
              <a:ahLst/>
              <a:cxnLst/>
              <a:rect l="l" t="t" r="r" b="b"/>
              <a:pathLst>
                <a:path w="1989" h="1989" extrusionOk="0">
                  <a:moveTo>
                    <a:pt x="1000" y="405"/>
                  </a:moveTo>
                  <a:cubicBezTo>
                    <a:pt x="1322" y="405"/>
                    <a:pt x="1596" y="667"/>
                    <a:pt x="1596" y="1000"/>
                  </a:cubicBezTo>
                  <a:cubicBezTo>
                    <a:pt x="1596" y="1322"/>
                    <a:pt x="1322" y="1596"/>
                    <a:pt x="1000" y="1596"/>
                  </a:cubicBezTo>
                  <a:cubicBezTo>
                    <a:pt x="667" y="1596"/>
                    <a:pt x="393" y="1322"/>
                    <a:pt x="393" y="1000"/>
                  </a:cubicBezTo>
                  <a:cubicBezTo>
                    <a:pt x="393" y="667"/>
                    <a:pt x="667" y="405"/>
                    <a:pt x="1000" y="405"/>
                  </a:cubicBezTo>
                  <a:close/>
                  <a:moveTo>
                    <a:pt x="1000" y="0"/>
                  </a:moveTo>
                  <a:cubicBezTo>
                    <a:pt x="441" y="0"/>
                    <a:pt x="0" y="441"/>
                    <a:pt x="0" y="1000"/>
                  </a:cubicBezTo>
                  <a:cubicBezTo>
                    <a:pt x="0" y="1548"/>
                    <a:pt x="441" y="1988"/>
                    <a:pt x="1000" y="1988"/>
                  </a:cubicBezTo>
                  <a:cubicBezTo>
                    <a:pt x="1548" y="1988"/>
                    <a:pt x="1988" y="1548"/>
                    <a:pt x="1988" y="1000"/>
                  </a:cubicBezTo>
                  <a:cubicBezTo>
                    <a:pt x="1988" y="441"/>
                    <a:pt x="1548" y="0"/>
                    <a:pt x="10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0;p34">
              <a:extLst>
                <a:ext uri="{FF2B5EF4-FFF2-40B4-BE49-F238E27FC236}">
                  <a16:creationId xmlns:a16="http://schemas.microsoft.com/office/drawing/2014/main" id="{7C9F11C6-B7A5-4F41-910E-E48A02B82F8C}"/>
                </a:ext>
              </a:extLst>
            </p:cNvPr>
            <p:cNvSpPr/>
            <p:nvPr/>
          </p:nvSpPr>
          <p:spPr>
            <a:xfrm>
              <a:off x="964163" y="836438"/>
              <a:ext cx="49725" cy="49725"/>
            </a:xfrm>
            <a:custGeom>
              <a:avLst/>
              <a:gdLst/>
              <a:ahLst/>
              <a:cxnLst/>
              <a:rect l="l" t="t" r="r" b="b"/>
              <a:pathLst>
                <a:path w="1989" h="1989" extrusionOk="0">
                  <a:moveTo>
                    <a:pt x="989" y="405"/>
                  </a:moveTo>
                  <a:cubicBezTo>
                    <a:pt x="1322" y="405"/>
                    <a:pt x="1584" y="667"/>
                    <a:pt x="1584" y="1000"/>
                  </a:cubicBezTo>
                  <a:cubicBezTo>
                    <a:pt x="1584" y="1322"/>
                    <a:pt x="1322" y="1596"/>
                    <a:pt x="989" y="1596"/>
                  </a:cubicBezTo>
                  <a:cubicBezTo>
                    <a:pt x="667" y="1596"/>
                    <a:pt x="393" y="1322"/>
                    <a:pt x="393" y="1000"/>
                  </a:cubicBezTo>
                  <a:cubicBezTo>
                    <a:pt x="393" y="667"/>
                    <a:pt x="667" y="405"/>
                    <a:pt x="989" y="405"/>
                  </a:cubicBezTo>
                  <a:close/>
                  <a:moveTo>
                    <a:pt x="989" y="0"/>
                  </a:moveTo>
                  <a:cubicBezTo>
                    <a:pt x="441" y="0"/>
                    <a:pt x="0" y="441"/>
                    <a:pt x="0" y="1000"/>
                  </a:cubicBezTo>
                  <a:cubicBezTo>
                    <a:pt x="0" y="1548"/>
                    <a:pt x="441" y="1988"/>
                    <a:pt x="989" y="1988"/>
                  </a:cubicBezTo>
                  <a:cubicBezTo>
                    <a:pt x="1536" y="1988"/>
                    <a:pt x="1989" y="1548"/>
                    <a:pt x="1989" y="1000"/>
                  </a:cubicBezTo>
                  <a:cubicBezTo>
                    <a:pt x="1989" y="441"/>
                    <a:pt x="1536" y="0"/>
                    <a:pt x="9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1;p34">
              <a:extLst>
                <a:ext uri="{FF2B5EF4-FFF2-40B4-BE49-F238E27FC236}">
                  <a16:creationId xmlns:a16="http://schemas.microsoft.com/office/drawing/2014/main" id="{129E7410-5E3F-4464-B894-E3A4FCD2C9FD}"/>
                </a:ext>
              </a:extLst>
            </p:cNvPr>
            <p:cNvSpPr/>
            <p:nvPr/>
          </p:nvSpPr>
          <p:spPr>
            <a:xfrm>
              <a:off x="1093338" y="836438"/>
              <a:ext cx="49750" cy="49725"/>
            </a:xfrm>
            <a:custGeom>
              <a:avLst/>
              <a:gdLst/>
              <a:ahLst/>
              <a:cxnLst/>
              <a:rect l="l" t="t" r="r" b="b"/>
              <a:pathLst>
                <a:path w="1990" h="1989" extrusionOk="0">
                  <a:moveTo>
                    <a:pt x="1001" y="405"/>
                  </a:moveTo>
                  <a:cubicBezTo>
                    <a:pt x="1322" y="405"/>
                    <a:pt x="1596" y="667"/>
                    <a:pt x="1596" y="1000"/>
                  </a:cubicBezTo>
                  <a:cubicBezTo>
                    <a:pt x="1596" y="1322"/>
                    <a:pt x="1322" y="1596"/>
                    <a:pt x="1001" y="1596"/>
                  </a:cubicBezTo>
                  <a:cubicBezTo>
                    <a:pt x="668" y="1596"/>
                    <a:pt x="406" y="1322"/>
                    <a:pt x="406" y="1000"/>
                  </a:cubicBezTo>
                  <a:cubicBezTo>
                    <a:pt x="406" y="667"/>
                    <a:pt x="668" y="405"/>
                    <a:pt x="1001" y="405"/>
                  </a:cubicBezTo>
                  <a:close/>
                  <a:moveTo>
                    <a:pt x="1001" y="0"/>
                  </a:moveTo>
                  <a:cubicBezTo>
                    <a:pt x="453" y="0"/>
                    <a:pt x="1" y="441"/>
                    <a:pt x="1" y="1000"/>
                  </a:cubicBezTo>
                  <a:cubicBezTo>
                    <a:pt x="1" y="1548"/>
                    <a:pt x="453" y="1988"/>
                    <a:pt x="1001" y="1988"/>
                  </a:cubicBezTo>
                  <a:cubicBezTo>
                    <a:pt x="1549" y="1988"/>
                    <a:pt x="1989" y="1548"/>
                    <a:pt x="1989" y="1000"/>
                  </a:cubicBezTo>
                  <a:cubicBezTo>
                    <a:pt x="1989" y="441"/>
                    <a:pt x="1549" y="0"/>
                    <a:pt x="1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/>
          <p:nvPr/>
        </p:nvSpPr>
        <p:spPr>
          <a:xfrm>
            <a:off x="5125875" y="1168155"/>
            <a:ext cx="3062100" cy="12969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1245325" y="1168155"/>
            <a:ext cx="3062100" cy="12969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228600" dist="95250" dir="5400000" algn="bl" rotWithShape="0">
              <a:schemeClr val="accent2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6"/>
          <p:cNvSpPr/>
          <p:nvPr/>
        </p:nvSpPr>
        <p:spPr>
          <a:xfrm>
            <a:off x="3204233" y="3318206"/>
            <a:ext cx="3062100" cy="1771344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6"/>
          <p:cNvSpPr txBox="1">
            <a:spLocks noGrp="1"/>
          </p:cNvSpPr>
          <p:nvPr>
            <p:ph type="title"/>
          </p:nvPr>
        </p:nvSpPr>
        <p:spPr>
          <a:xfrm>
            <a:off x="713100" y="3688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Propuesta</a:t>
            </a:r>
            <a:endParaRPr dirty="0"/>
          </a:p>
        </p:txBody>
      </p:sp>
      <p:sp>
        <p:nvSpPr>
          <p:cNvPr id="178" name="Google Shape;178;p26"/>
          <p:cNvSpPr txBox="1">
            <a:spLocks noGrp="1"/>
          </p:cNvSpPr>
          <p:nvPr>
            <p:ph type="subTitle" idx="1"/>
          </p:nvPr>
        </p:nvSpPr>
        <p:spPr>
          <a:xfrm>
            <a:off x="1990912" y="1293972"/>
            <a:ext cx="2139231" cy="6244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lt1"/>
                </a:solidFill>
                <a:latin typeface="Nunito Sans" pitchFamily="2" charset="0"/>
              </a:rPr>
              <a:t>Analizar historial de ventas</a:t>
            </a:r>
            <a:endParaRPr b="0" dirty="0">
              <a:solidFill>
                <a:schemeClr val="lt1"/>
              </a:solidFill>
              <a:latin typeface="Nunito Sans" pitchFamily="2" charset="0"/>
            </a:endParaRPr>
          </a:p>
        </p:txBody>
      </p:sp>
      <p:sp>
        <p:nvSpPr>
          <p:cNvPr id="31" name="Google Shape;172;p26">
            <a:extLst>
              <a:ext uri="{FF2B5EF4-FFF2-40B4-BE49-F238E27FC236}">
                <a16:creationId xmlns:a16="http://schemas.microsoft.com/office/drawing/2014/main" id="{F320BADE-94E2-410C-8B62-B1D204B347A4}"/>
              </a:ext>
            </a:extLst>
          </p:cNvPr>
          <p:cNvSpPr/>
          <p:nvPr/>
        </p:nvSpPr>
        <p:spPr>
          <a:xfrm>
            <a:off x="4071025" y="2046344"/>
            <a:ext cx="1331169" cy="133116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2" name="Google Shape;11678;p67">
            <a:extLst>
              <a:ext uri="{FF2B5EF4-FFF2-40B4-BE49-F238E27FC236}">
                <a16:creationId xmlns:a16="http://schemas.microsoft.com/office/drawing/2014/main" id="{255B34FD-71B2-43DA-978B-CE7AECC43B71}"/>
              </a:ext>
            </a:extLst>
          </p:cNvPr>
          <p:cNvGrpSpPr/>
          <p:nvPr/>
        </p:nvGrpSpPr>
        <p:grpSpPr>
          <a:xfrm>
            <a:off x="4331701" y="2360416"/>
            <a:ext cx="712561" cy="678875"/>
            <a:chOff x="-62150375" y="2297875"/>
            <a:chExt cx="314275" cy="315875"/>
          </a:xfrm>
          <a:solidFill>
            <a:schemeClr val="bg1"/>
          </a:solidFill>
        </p:grpSpPr>
        <p:sp>
          <p:nvSpPr>
            <p:cNvPr id="33" name="Google Shape;11679;p67">
              <a:extLst>
                <a:ext uri="{FF2B5EF4-FFF2-40B4-BE49-F238E27FC236}">
                  <a16:creationId xmlns:a16="http://schemas.microsoft.com/office/drawing/2014/main" id="{A45DF871-B565-4F17-92BC-04A94A461CAE}"/>
                </a:ext>
              </a:extLst>
            </p:cNvPr>
            <p:cNvSpPr/>
            <p:nvPr/>
          </p:nvSpPr>
          <p:spPr>
            <a:xfrm>
              <a:off x="-61994425" y="2297875"/>
              <a:ext cx="64600" cy="69925"/>
            </a:xfrm>
            <a:custGeom>
              <a:avLst/>
              <a:gdLst/>
              <a:ahLst/>
              <a:cxnLst/>
              <a:rect l="l" t="t" r="r" b="b"/>
              <a:pathLst>
                <a:path w="2584" h="2797" extrusionOk="0">
                  <a:moveTo>
                    <a:pt x="1324" y="1"/>
                  </a:moveTo>
                  <a:cubicBezTo>
                    <a:pt x="1072" y="1"/>
                    <a:pt x="883" y="190"/>
                    <a:pt x="883" y="442"/>
                  </a:cubicBezTo>
                  <a:lnTo>
                    <a:pt x="883" y="1387"/>
                  </a:lnTo>
                  <a:lnTo>
                    <a:pt x="757" y="1261"/>
                  </a:lnTo>
                  <a:cubicBezTo>
                    <a:pt x="678" y="1182"/>
                    <a:pt x="568" y="1143"/>
                    <a:pt x="457" y="1143"/>
                  </a:cubicBezTo>
                  <a:cubicBezTo>
                    <a:pt x="347" y="1143"/>
                    <a:pt x="237" y="1182"/>
                    <a:pt x="158" y="1261"/>
                  </a:cubicBezTo>
                  <a:cubicBezTo>
                    <a:pt x="1" y="1419"/>
                    <a:pt x="1" y="1702"/>
                    <a:pt x="158" y="1860"/>
                  </a:cubicBezTo>
                  <a:lnTo>
                    <a:pt x="1009" y="2679"/>
                  </a:lnTo>
                  <a:cubicBezTo>
                    <a:pt x="1088" y="2758"/>
                    <a:pt x="1190" y="2797"/>
                    <a:pt x="1292" y="2797"/>
                  </a:cubicBezTo>
                  <a:cubicBezTo>
                    <a:pt x="1395" y="2797"/>
                    <a:pt x="1497" y="2758"/>
                    <a:pt x="1576" y="2679"/>
                  </a:cubicBezTo>
                  <a:lnTo>
                    <a:pt x="2426" y="1860"/>
                  </a:lnTo>
                  <a:cubicBezTo>
                    <a:pt x="2584" y="1702"/>
                    <a:pt x="2584" y="1419"/>
                    <a:pt x="2426" y="1261"/>
                  </a:cubicBezTo>
                  <a:cubicBezTo>
                    <a:pt x="2348" y="1182"/>
                    <a:pt x="2237" y="1143"/>
                    <a:pt x="2127" y="1143"/>
                  </a:cubicBezTo>
                  <a:cubicBezTo>
                    <a:pt x="2017" y="1143"/>
                    <a:pt x="1907" y="1182"/>
                    <a:pt x="1828" y="1261"/>
                  </a:cubicBezTo>
                  <a:lnTo>
                    <a:pt x="1702" y="1387"/>
                  </a:lnTo>
                  <a:lnTo>
                    <a:pt x="1702" y="442"/>
                  </a:lnTo>
                  <a:cubicBezTo>
                    <a:pt x="1733" y="190"/>
                    <a:pt x="1544" y="1"/>
                    <a:pt x="13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4" name="Google Shape;11680;p67">
              <a:extLst>
                <a:ext uri="{FF2B5EF4-FFF2-40B4-BE49-F238E27FC236}">
                  <a16:creationId xmlns:a16="http://schemas.microsoft.com/office/drawing/2014/main" id="{920D7CF1-3460-42A6-8D21-B1C40C79EC4D}"/>
                </a:ext>
              </a:extLst>
            </p:cNvPr>
            <p:cNvSpPr/>
            <p:nvPr/>
          </p:nvSpPr>
          <p:spPr>
            <a:xfrm>
              <a:off x="-62150375" y="2338050"/>
              <a:ext cx="314275" cy="275700"/>
            </a:xfrm>
            <a:custGeom>
              <a:avLst/>
              <a:gdLst/>
              <a:ahLst/>
              <a:cxnLst/>
              <a:rect l="l" t="t" r="r" b="b"/>
              <a:pathLst>
                <a:path w="12571" h="11028" extrusionOk="0">
                  <a:moveTo>
                    <a:pt x="11752" y="2805"/>
                  </a:moveTo>
                  <a:lnTo>
                    <a:pt x="11059" y="6932"/>
                  </a:lnTo>
                  <a:lnTo>
                    <a:pt x="3970" y="6932"/>
                  </a:lnTo>
                  <a:lnTo>
                    <a:pt x="3183" y="2805"/>
                  </a:lnTo>
                  <a:close/>
                  <a:moveTo>
                    <a:pt x="5199" y="9421"/>
                  </a:moveTo>
                  <a:cubicBezTo>
                    <a:pt x="5388" y="9452"/>
                    <a:pt x="5514" y="9610"/>
                    <a:pt x="5514" y="9830"/>
                  </a:cubicBezTo>
                  <a:cubicBezTo>
                    <a:pt x="5514" y="10051"/>
                    <a:pt x="5293" y="10240"/>
                    <a:pt x="5073" y="10240"/>
                  </a:cubicBezTo>
                  <a:cubicBezTo>
                    <a:pt x="4821" y="10240"/>
                    <a:pt x="4663" y="10051"/>
                    <a:pt x="4663" y="9830"/>
                  </a:cubicBezTo>
                  <a:cubicBezTo>
                    <a:pt x="4663" y="9610"/>
                    <a:pt x="4789" y="9452"/>
                    <a:pt x="4978" y="9421"/>
                  </a:cubicBezTo>
                  <a:close/>
                  <a:moveTo>
                    <a:pt x="9830" y="9421"/>
                  </a:moveTo>
                  <a:cubicBezTo>
                    <a:pt x="10019" y="9452"/>
                    <a:pt x="10145" y="9610"/>
                    <a:pt x="10145" y="9830"/>
                  </a:cubicBezTo>
                  <a:cubicBezTo>
                    <a:pt x="10145" y="10051"/>
                    <a:pt x="9956" y="10240"/>
                    <a:pt x="9704" y="10240"/>
                  </a:cubicBezTo>
                  <a:cubicBezTo>
                    <a:pt x="9484" y="10240"/>
                    <a:pt x="9326" y="10051"/>
                    <a:pt x="9326" y="9830"/>
                  </a:cubicBezTo>
                  <a:cubicBezTo>
                    <a:pt x="9358" y="9610"/>
                    <a:pt x="9484" y="9452"/>
                    <a:pt x="9673" y="9421"/>
                  </a:cubicBezTo>
                  <a:close/>
                  <a:moveTo>
                    <a:pt x="284" y="1"/>
                  </a:moveTo>
                  <a:cubicBezTo>
                    <a:pt x="190" y="64"/>
                    <a:pt x="1" y="253"/>
                    <a:pt x="1" y="473"/>
                  </a:cubicBezTo>
                  <a:cubicBezTo>
                    <a:pt x="1" y="725"/>
                    <a:pt x="190" y="883"/>
                    <a:pt x="379" y="883"/>
                  </a:cubicBezTo>
                  <a:lnTo>
                    <a:pt x="1954" y="883"/>
                  </a:lnTo>
                  <a:lnTo>
                    <a:pt x="3151" y="7058"/>
                  </a:lnTo>
                  <a:cubicBezTo>
                    <a:pt x="2710" y="7247"/>
                    <a:pt x="2427" y="7688"/>
                    <a:pt x="2427" y="8192"/>
                  </a:cubicBezTo>
                  <a:cubicBezTo>
                    <a:pt x="2427" y="8885"/>
                    <a:pt x="2994" y="9421"/>
                    <a:pt x="3655" y="9421"/>
                  </a:cubicBezTo>
                  <a:lnTo>
                    <a:pt x="3844" y="9421"/>
                  </a:lnTo>
                  <a:cubicBezTo>
                    <a:pt x="3813" y="9547"/>
                    <a:pt x="3781" y="9704"/>
                    <a:pt x="3781" y="9830"/>
                  </a:cubicBezTo>
                  <a:cubicBezTo>
                    <a:pt x="3781" y="10492"/>
                    <a:pt x="4317" y="11027"/>
                    <a:pt x="5010" y="11027"/>
                  </a:cubicBezTo>
                  <a:cubicBezTo>
                    <a:pt x="5672" y="11027"/>
                    <a:pt x="6207" y="10492"/>
                    <a:pt x="6207" y="9830"/>
                  </a:cubicBezTo>
                  <a:cubicBezTo>
                    <a:pt x="6207" y="9673"/>
                    <a:pt x="6176" y="9547"/>
                    <a:pt x="6144" y="9421"/>
                  </a:cubicBezTo>
                  <a:lnTo>
                    <a:pt x="8475" y="9421"/>
                  </a:lnTo>
                  <a:cubicBezTo>
                    <a:pt x="8412" y="9547"/>
                    <a:pt x="8381" y="9704"/>
                    <a:pt x="8381" y="9830"/>
                  </a:cubicBezTo>
                  <a:cubicBezTo>
                    <a:pt x="8381" y="10492"/>
                    <a:pt x="8948" y="11027"/>
                    <a:pt x="9610" y="11027"/>
                  </a:cubicBezTo>
                  <a:cubicBezTo>
                    <a:pt x="10271" y="11027"/>
                    <a:pt x="10870" y="10492"/>
                    <a:pt x="10870" y="9830"/>
                  </a:cubicBezTo>
                  <a:cubicBezTo>
                    <a:pt x="10870" y="9673"/>
                    <a:pt x="10838" y="9547"/>
                    <a:pt x="10775" y="9421"/>
                  </a:cubicBezTo>
                  <a:lnTo>
                    <a:pt x="11405" y="9421"/>
                  </a:lnTo>
                  <a:cubicBezTo>
                    <a:pt x="11657" y="9421"/>
                    <a:pt x="11815" y="9231"/>
                    <a:pt x="11815" y="9042"/>
                  </a:cubicBezTo>
                  <a:cubicBezTo>
                    <a:pt x="11815" y="8822"/>
                    <a:pt x="11626" y="8601"/>
                    <a:pt x="11405" y="8601"/>
                  </a:cubicBezTo>
                  <a:lnTo>
                    <a:pt x="3529" y="8601"/>
                  </a:lnTo>
                  <a:cubicBezTo>
                    <a:pt x="3309" y="8601"/>
                    <a:pt x="3151" y="8412"/>
                    <a:pt x="3151" y="8160"/>
                  </a:cubicBezTo>
                  <a:cubicBezTo>
                    <a:pt x="3151" y="7940"/>
                    <a:pt x="3340" y="7719"/>
                    <a:pt x="3529" y="7719"/>
                  </a:cubicBezTo>
                  <a:lnTo>
                    <a:pt x="11311" y="7719"/>
                  </a:lnTo>
                  <a:cubicBezTo>
                    <a:pt x="11500" y="7719"/>
                    <a:pt x="11689" y="7562"/>
                    <a:pt x="11689" y="7373"/>
                  </a:cubicBezTo>
                  <a:lnTo>
                    <a:pt x="12508" y="2426"/>
                  </a:lnTo>
                  <a:cubicBezTo>
                    <a:pt x="12571" y="2174"/>
                    <a:pt x="12351" y="1954"/>
                    <a:pt x="12130" y="1954"/>
                  </a:cubicBezTo>
                  <a:lnTo>
                    <a:pt x="2899" y="1954"/>
                  </a:lnTo>
                  <a:lnTo>
                    <a:pt x="2584" y="379"/>
                  </a:lnTo>
                  <a:cubicBezTo>
                    <a:pt x="2553" y="158"/>
                    <a:pt x="2395" y="1"/>
                    <a:pt x="22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5" name="Google Shape;11681;p67">
              <a:extLst>
                <a:ext uri="{FF2B5EF4-FFF2-40B4-BE49-F238E27FC236}">
                  <a16:creationId xmlns:a16="http://schemas.microsoft.com/office/drawing/2014/main" id="{23540AFF-BF6D-4F3E-94FA-F7F0988F7ACD}"/>
                </a:ext>
              </a:extLst>
            </p:cNvPr>
            <p:cNvSpPr/>
            <p:nvPr/>
          </p:nvSpPr>
          <p:spPr>
            <a:xfrm>
              <a:off x="-61972375" y="2430200"/>
              <a:ext cx="20500" cy="60675"/>
            </a:xfrm>
            <a:custGeom>
              <a:avLst/>
              <a:gdLst/>
              <a:ahLst/>
              <a:cxnLst/>
              <a:rect l="l" t="t" r="r" b="b"/>
              <a:pathLst>
                <a:path w="820" h="2427" extrusionOk="0">
                  <a:moveTo>
                    <a:pt x="442" y="1"/>
                  </a:moveTo>
                  <a:cubicBezTo>
                    <a:pt x="190" y="1"/>
                    <a:pt x="1" y="190"/>
                    <a:pt x="1" y="379"/>
                  </a:cubicBezTo>
                  <a:lnTo>
                    <a:pt x="1" y="2048"/>
                  </a:lnTo>
                  <a:cubicBezTo>
                    <a:pt x="32" y="2269"/>
                    <a:pt x="221" y="2427"/>
                    <a:pt x="442" y="2427"/>
                  </a:cubicBezTo>
                  <a:cubicBezTo>
                    <a:pt x="662" y="2427"/>
                    <a:pt x="820" y="2237"/>
                    <a:pt x="820" y="2048"/>
                  </a:cubicBezTo>
                  <a:lnTo>
                    <a:pt x="820" y="379"/>
                  </a:lnTo>
                  <a:cubicBezTo>
                    <a:pt x="820" y="158"/>
                    <a:pt x="631" y="1"/>
                    <a:pt x="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6" name="Google Shape;11682;p67">
              <a:extLst>
                <a:ext uri="{FF2B5EF4-FFF2-40B4-BE49-F238E27FC236}">
                  <a16:creationId xmlns:a16="http://schemas.microsoft.com/office/drawing/2014/main" id="{253262DB-05D7-438E-A4CF-EFAAE87A063C}"/>
                </a:ext>
              </a:extLst>
            </p:cNvPr>
            <p:cNvSpPr/>
            <p:nvPr/>
          </p:nvSpPr>
          <p:spPr>
            <a:xfrm>
              <a:off x="-61909350" y="2430200"/>
              <a:ext cx="19700" cy="60675"/>
            </a:xfrm>
            <a:custGeom>
              <a:avLst/>
              <a:gdLst/>
              <a:ahLst/>
              <a:cxnLst/>
              <a:rect l="l" t="t" r="r" b="b"/>
              <a:pathLst>
                <a:path w="788" h="2427" extrusionOk="0">
                  <a:moveTo>
                    <a:pt x="378" y="1"/>
                  </a:moveTo>
                  <a:cubicBezTo>
                    <a:pt x="189" y="1"/>
                    <a:pt x="0" y="190"/>
                    <a:pt x="0" y="379"/>
                  </a:cubicBezTo>
                  <a:lnTo>
                    <a:pt x="0" y="2048"/>
                  </a:lnTo>
                  <a:cubicBezTo>
                    <a:pt x="0" y="2269"/>
                    <a:pt x="189" y="2427"/>
                    <a:pt x="378" y="2427"/>
                  </a:cubicBezTo>
                  <a:cubicBezTo>
                    <a:pt x="630" y="2427"/>
                    <a:pt x="788" y="2237"/>
                    <a:pt x="788" y="2048"/>
                  </a:cubicBezTo>
                  <a:lnTo>
                    <a:pt x="788" y="379"/>
                  </a:lnTo>
                  <a:cubicBezTo>
                    <a:pt x="788" y="158"/>
                    <a:pt x="599" y="1"/>
                    <a:pt x="3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7" name="Google Shape;11683;p67">
              <a:extLst>
                <a:ext uri="{FF2B5EF4-FFF2-40B4-BE49-F238E27FC236}">
                  <a16:creationId xmlns:a16="http://schemas.microsoft.com/office/drawing/2014/main" id="{06B885E5-1020-4BBC-BD98-D56CA5BF0090}"/>
                </a:ext>
              </a:extLst>
            </p:cNvPr>
            <p:cNvSpPr/>
            <p:nvPr/>
          </p:nvSpPr>
          <p:spPr>
            <a:xfrm>
              <a:off x="-62033800" y="2430200"/>
              <a:ext cx="21275" cy="60675"/>
            </a:xfrm>
            <a:custGeom>
              <a:avLst/>
              <a:gdLst/>
              <a:ahLst/>
              <a:cxnLst/>
              <a:rect l="l" t="t" r="r" b="b"/>
              <a:pathLst>
                <a:path w="851" h="2427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048"/>
                  </a:lnTo>
                  <a:cubicBezTo>
                    <a:pt x="0" y="2269"/>
                    <a:pt x="221" y="2427"/>
                    <a:pt x="410" y="2427"/>
                  </a:cubicBezTo>
                  <a:cubicBezTo>
                    <a:pt x="630" y="2427"/>
                    <a:pt x="851" y="2237"/>
                    <a:pt x="851" y="2048"/>
                  </a:cubicBezTo>
                  <a:lnTo>
                    <a:pt x="851" y="379"/>
                  </a:lnTo>
                  <a:cubicBezTo>
                    <a:pt x="851" y="158"/>
                    <a:pt x="630" y="1"/>
                    <a:pt x="4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58" name="Google Shape;178;p26">
            <a:extLst>
              <a:ext uri="{FF2B5EF4-FFF2-40B4-BE49-F238E27FC236}">
                <a16:creationId xmlns:a16="http://schemas.microsoft.com/office/drawing/2014/main" id="{FE332DBC-B5FE-4208-8514-3C2E35C1F59A}"/>
              </a:ext>
            </a:extLst>
          </p:cNvPr>
          <p:cNvSpPr txBox="1">
            <a:spLocks/>
          </p:cNvSpPr>
          <p:nvPr/>
        </p:nvSpPr>
        <p:spPr>
          <a:xfrm>
            <a:off x="5215889" y="1286769"/>
            <a:ext cx="2160265" cy="855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s-ES" b="0" dirty="0">
                <a:solidFill>
                  <a:schemeClr val="lt1"/>
                </a:solidFill>
                <a:latin typeface="Nunito Sans" pitchFamily="2" charset="0"/>
              </a:rPr>
              <a:t>Utilizar series de tiempo para predecir ventas</a:t>
            </a:r>
          </a:p>
        </p:txBody>
      </p:sp>
      <p:sp>
        <p:nvSpPr>
          <p:cNvPr id="63" name="Google Shape;178;p26">
            <a:extLst>
              <a:ext uri="{FF2B5EF4-FFF2-40B4-BE49-F238E27FC236}">
                <a16:creationId xmlns:a16="http://schemas.microsoft.com/office/drawing/2014/main" id="{2C5C0868-A509-42EA-877F-CD6DE4BA6F4E}"/>
              </a:ext>
            </a:extLst>
          </p:cNvPr>
          <p:cNvSpPr txBox="1">
            <a:spLocks/>
          </p:cNvSpPr>
          <p:nvPr/>
        </p:nvSpPr>
        <p:spPr>
          <a:xfrm>
            <a:off x="7308862" y="2996216"/>
            <a:ext cx="1810860" cy="964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es-MX" dirty="0">
                <a:solidFill>
                  <a:schemeClr val="bg2">
                    <a:lumMod val="95000"/>
                    <a:lumOff val="5000"/>
                  </a:schemeClr>
                </a:solidFill>
                <a:latin typeface="Nunito Sans" pitchFamily="2" charset="0"/>
              </a:rPr>
              <a:t>Reto</a:t>
            </a:r>
          </a:p>
          <a:p>
            <a:pPr marL="0" indent="0" algn="ctr"/>
            <a:r>
              <a:rPr lang="es-MX" b="0" dirty="0">
                <a:solidFill>
                  <a:schemeClr val="bg2">
                    <a:lumMod val="95000"/>
                    <a:lumOff val="5000"/>
                  </a:schemeClr>
                </a:solidFill>
                <a:latin typeface="Nunito Sans" pitchFamily="2" charset="0"/>
              </a:rPr>
              <a:t>Limpieza, preparación y agrupación de data</a:t>
            </a:r>
          </a:p>
        </p:txBody>
      </p:sp>
      <p:pic>
        <p:nvPicPr>
          <p:cNvPr id="64" name="Gráfico 63" descr="Back con relleno sólido">
            <a:extLst>
              <a:ext uri="{FF2B5EF4-FFF2-40B4-BE49-F238E27FC236}">
                <a16:creationId xmlns:a16="http://schemas.microsoft.com/office/drawing/2014/main" id="{2B11182C-214E-47AB-AF09-515E5A5A0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990703" flipH="1" flipV="1">
            <a:off x="7719283" y="1921527"/>
            <a:ext cx="1100610" cy="1028061"/>
          </a:xfrm>
          <a:prstGeom prst="rect">
            <a:avLst/>
          </a:prstGeom>
        </p:spPr>
      </p:pic>
      <p:grpSp>
        <p:nvGrpSpPr>
          <p:cNvPr id="72" name="Google Shape;11732;p67">
            <a:extLst>
              <a:ext uri="{FF2B5EF4-FFF2-40B4-BE49-F238E27FC236}">
                <a16:creationId xmlns:a16="http://schemas.microsoft.com/office/drawing/2014/main" id="{0A6DD24D-05C8-4701-BF3E-DAA38A3FD660}"/>
              </a:ext>
            </a:extLst>
          </p:cNvPr>
          <p:cNvGrpSpPr/>
          <p:nvPr/>
        </p:nvGrpSpPr>
        <p:grpSpPr>
          <a:xfrm>
            <a:off x="1423254" y="1523194"/>
            <a:ext cx="536256" cy="536256"/>
            <a:chOff x="-61783350" y="2297100"/>
            <a:chExt cx="316650" cy="316650"/>
          </a:xfrm>
          <a:solidFill>
            <a:schemeClr val="bg1"/>
          </a:solidFill>
        </p:grpSpPr>
        <p:sp>
          <p:nvSpPr>
            <p:cNvPr id="73" name="Google Shape;11733;p67">
              <a:extLst>
                <a:ext uri="{FF2B5EF4-FFF2-40B4-BE49-F238E27FC236}">
                  <a16:creationId xmlns:a16="http://schemas.microsoft.com/office/drawing/2014/main" id="{35C4B02D-EB99-4EE8-8AAC-58BD12163202}"/>
                </a:ext>
              </a:extLst>
            </p:cNvPr>
            <p:cNvSpPr/>
            <p:nvPr/>
          </p:nvSpPr>
          <p:spPr>
            <a:xfrm>
              <a:off x="-61783350" y="2297100"/>
              <a:ext cx="316650" cy="316650"/>
            </a:xfrm>
            <a:custGeom>
              <a:avLst/>
              <a:gdLst/>
              <a:ahLst/>
              <a:cxnLst/>
              <a:rect l="l" t="t" r="r" b="b"/>
              <a:pathLst>
                <a:path w="12666" h="12666" extrusionOk="0">
                  <a:moveTo>
                    <a:pt x="379" y="0"/>
                  </a:moveTo>
                  <a:cubicBezTo>
                    <a:pt x="158" y="0"/>
                    <a:pt x="1" y="189"/>
                    <a:pt x="1" y="441"/>
                  </a:cubicBezTo>
                  <a:lnTo>
                    <a:pt x="1" y="12287"/>
                  </a:lnTo>
                  <a:cubicBezTo>
                    <a:pt x="1" y="12508"/>
                    <a:pt x="190" y="12665"/>
                    <a:pt x="379" y="12665"/>
                  </a:cubicBezTo>
                  <a:lnTo>
                    <a:pt x="12256" y="12665"/>
                  </a:lnTo>
                  <a:cubicBezTo>
                    <a:pt x="12477" y="12665"/>
                    <a:pt x="12666" y="12476"/>
                    <a:pt x="12666" y="12287"/>
                  </a:cubicBezTo>
                  <a:cubicBezTo>
                    <a:pt x="12634" y="12098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41"/>
                  </a:lnTo>
                  <a:cubicBezTo>
                    <a:pt x="820" y="189"/>
                    <a:pt x="631" y="0"/>
                    <a:pt x="3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11734;p67">
              <a:extLst>
                <a:ext uri="{FF2B5EF4-FFF2-40B4-BE49-F238E27FC236}">
                  <a16:creationId xmlns:a16="http://schemas.microsoft.com/office/drawing/2014/main" id="{886816F6-51E9-48AE-A481-52F9E407B9B5}"/>
                </a:ext>
              </a:extLst>
            </p:cNvPr>
            <p:cNvSpPr/>
            <p:nvPr/>
          </p:nvSpPr>
          <p:spPr>
            <a:xfrm>
              <a:off x="-61742375" y="2387675"/>
              <a:ext cx="275675" cy="151250"/>
            </a:xfrm>
            <a:custGeom>
              <a:avLst/>
              <a:gdLst/>
              <a:ahLst/>
              <a:cxnLst/>
              <a:rect l="l" t="t" r="r" b="b"/>
              <a:pathLst>
                <a:path w="11027" h="6050" extrusionOk="0">
                  <a:moveTo>
                    <a:pt x="9767" y="788"/>
                  </a:moveTo>
                  <a:cubicBezTo>
                    <a:pt x="10019" y="788"/>
                    <a:pt x="10208" y="977"/>
                    <a:pt x="10208" y="1229"/>
                  </a:cubicBezTo>
                  <a:cubicBezTo>
                    <a:pt x="10176" y="1450"/>
                    <a:pt x="10019" y="1639"/>
                    <a:pt x="9767" y="1639"/>
                  </a:cubicBezTo>
                  <a:cubicBezTo>
                    <a:pt x="9546" y="1639"/>
                    <a:pt x="9389" y="1450"/>
                    <a:pt x="9389" y="1229"/>
                  </a:cubicBezTo>
                  <a:cubicBezTo>
                    <a:pt x="9389" y="977"/>
                    <a:pt x="9578" y="788"/>
                    <a:pt x="9767" y="788"/>
                  </a:cubicBezTo>
                  <a:close/>
                  <a:moveTo>
                    <a:pt x="4001" y="1607"/>
                  </a:moveTo>
                  <a:cubicBezTo>
                    <a:pt x="4222" y="1607"/>
                    <a:pt x="4379" y="1796"/>
                    <a:pt x="4379" y="2048"/>
                  </a:cubicBezTo>
                  <a:cubicBezTo>
                    <a:pt x="4379" y="2269"/>
                    <a:pt x="4222" y="2489"/>
                    <a:pt x="4001" y="2489"/>
                  </a:cubicBezTo>
                  <a:cubicBezTo>
                    <a:pt x="3749" y="2489"/>
                    <a:pt x="3560" y="2269"/>
                    <a:pt x="3560" y="2048"/>
                  </a:cubicBezTo>
                  <a:cubicBezTo>
                    <a:pt x="3560" y="1796"/>
                    <a:pt x="3749" y="1607"/>
                    <a:pt x="4001" y="1607"/>
                  </a:cubicBezTo>
                  <a:close/>
                  <a:moveTo>
                    <a:pt x="6459" y="4128"/>
                  </a:moveTo>
                  <a:cubicBezTo>
                    <a:pt x="6679" y="4128"/>
                    <a:pt x="6900" y="4317"/>
                    <a:pt x="6900" y="4569"/>
                  </a:cubicBezTo>
                  <a:cubicBezTo>
                    <a:pt x="6868" y="4758"/>
                    <a:pt x="6711" y="4947"/>
                    <a:pt x="6459" y="4947"/>
                  </a:cubicBezTo>
                  <a:cubicBezTo>
                    <a:pt x="6238" y="4947"/>
                    <a:pt x="6081" y="4758"/>
                    <a:pt x="6081" y="4569"/>
                  </a:cubicBezTo>
                  <a:cubicBezTo>
                    <a:pt x="6081" y="4317"/>
                    <a:pt x="6270" y="4128"/>
                    <a:pt x="6459" y="4128"/>
                  </a:cubicBezTo>
                  <a:close/>
                  <a:moveTo>
                    <a:pt x="1229" y="4380"/>
                  </a:moveTo>
                  <a:cubicBezTo>
                    <a:pt x="1481" y="4380"/>
                    <a:pt x="1638" y="4569"/>
                    <a:pt x="1638" y="4789"/>
                  </a:cubicBezTo>
                  <a:cubicBezTo>
                    <a:pt x="1638" y="5041"/>
                    <a:pt x="1481" y="5230"/>
                    <a:pt x="1229" y="5230"/>
                  </a:cubicBezTo>
                  <a:cubicBezTo>
                    <a:pt x="1008" y="5230"/>
                    <a:pt x="788" y="5041"/>
                    <a:pt x="788" y="4789"/>
                  </a:cubicBezTo>
                  <a:cubicBezTo>
                    <a:pt x="788" y="4569"/>
                    <a:pt x="1008" y="4380"/>
                    <a:pt x="1229" y="4380"/>
                  </a:cubicBezTo>
                  <a:close/>
                  <a:moveTo>
                    <a:pt x="9767" y="0"/>
                  </a:moveTo>
                  <a:cubicBezTo>
                    <a:pt x="9105" y="0"/>
                    <a:pt x="8570" y="536"/>
                    <a:pt x="8570" y="1229"/>
                  </a:cubicBezTo>
                  <a:cubicBezTo>
                    <a:pt x="8570" y="1418"/>
                    <a:pt x="8601" y="1576"/>
                    <a:pt x="8664" y="1765"/>
                  </a:cubicBezTo>
                  <a:lnTo>
                    <a:pt x="7026" y="3434"/>
                  </a:lnTo>
                  <a:cubicBezTo>
                    <a:pt x="6868" y="3340"/>
                    <a:pt x="6679" y="3308"/>
                    <a:pt x="6459" y="3308"/>
                  </a:cubicBezTo>
                  <a:cubicBezTo>
                    <a:pt x="6270" y="3308"/>
                    <a:pt x="6112" y="3340"/>
                    <a:pt x="5923" y="3434"/>
                  </a:cubicBezTo>
                  <a:lnTo>
                    <a:pt x="5104" y="2584"/>
                  </a:lnTo>
                  <a:cubicBezTo>
                    <a:pt x="5167" y="2426"/>
                    <a:pt x="5199" y="2237"/>
                    <a:pt x="5199" y="2048"/>
                  </a:cubicBezTo>
                  <a:cubicBezTo>
                    <a:pt x="5199" y="1387"/>
                    <a:pt x="4663" y="788"/>
                    <a:pt x="4001" y="788"/>
                  </a:cubicBezTo>
                  <a:cubicBezTo>
                    <a:pt x="3308" y="788"/>
                    <a:pt x="2773" y="1324"/>
                    <a:pt x="2773" y="2048"/>
                  </a:cubicBezTo>
                  <a:cubicBezTo>
                    <a:pt x="2773" y="2237"/>
                    <a:pt x="2804" y="2395"/>
                    <a:pt x="2899" y="2584"/>
                  </a:cubicBezTo>
                  <a:lnTo>
                    <a:pt x="1796" y="3686"/>
                  </a:lnTo>
                  <a:cubicBezTo>
                    <a:pt x="1638" y="3623"/>
                    <a:pt x="1418" y="3592"/>
                    <a:pt x="1229" y="3592"/>
                  </a:cubicBezTo>
                  <a:cubicBezTo>
                    <a:pt x="567" y="3592"/>
                    <a:pt x="0" y="4128"/>
                    <a:pt x="0" y="4852"/>
                  </a:cubicBezTo>
                  <a:cubicBezTo>
                    <a:pt x="0" y="5514"/>
                    <a:pt x="567" y="6049"/>
                    <a:pt x="1229" y="6049"/>
                  </a:cubicBezTo>
                  <a:cubicBezTo>
                    <a:pt x="1890" y="6049"/>
                    <a:pt x="2458" y="5514"/>
                    <a:pt x="2458" y="4852"/>
                  </a:cubicBezTo>
                  <a:cubicBezTo>
                    <a:pt x="2458" y="4632"/>
                    <a:pt x="2426" y="4474"/>
                    <a:pt x="2332" y="4285"/>
                  </a:cubicBezTo>
                  <a:lnTo>
                    <a:pt x="3434" y="3182"/>
                  </a:lnTo>
                  <a:cubicBezTo>
                    <a:pt x="3592" y="3245"/>
                    <a:pt x="3781" y="3308"/>
                    <a:pt x="4001" y="3308"/>
                  </a:cubicBezTo>
                  <a:cubicBezTo>
                    <a:pt x="4190" y="3308"/>
                    <a:pt x="4348" y="3277"/>
                    <a:pt x="4537" y="3182"/>
                  </a:cubicBezTo>
                  <a:lnTo>
                    <a:pt x="5356" y="4001"/>
                  </a:lnTo>
                  <a:cubicBezTo>
                    <a:pt x="5293" y="4159"/>
                    <a:pt x="5262" y="4348"/>
                    <a:pt x="5262" y="4569"/>
                  </a:cubicBezTo>
                  <a:cubicBezTo>
                    <a:pt x="5262" y="5230"/>
                    <a:pt x="5797" y="5766"/>
                    <a:pt x="6459" y="5766"/>
                  </a:cubicBezTo>
                  <a:cubicBezTo>
                    <a:pt x="7152" y="5766"/>
                    <a:pt x="7687" y="5230"/>
                    <a:pt x="7687" y="4569"/>
                  </a:cubicBezTo>
                  <a:cubicBezTo>
                    <a:pt x="7687" y="4348"/>
                    <a:pt x="7656" y="4191"/>
                    <a:pt x="7561" y="4001"/>
                  </a:cubicBezTo>
                  <a:lnTo>
                    <a:pt x="9231" y="2363"/>
                  </a:lnTo>
                  <a:cubicBezTo>
                    <a:pt x="9389" y="2426"/>
                    <a:pt x="9578" y="2489"/>
                    <a:pt x="9767" y="2489"/>
                  </a:cubicBezTo>
                  <a:cubicBezTo>
                    <a:pt x="10460" y="2489"/>
                    <a:pt x="11027" y="1922"/>
                    <a:pt x="11027" y="1229"/>
                  </a:cubicBezTo>
                  <a:cubicBezTo>
                    <a:pt x="10995" y="536"/>
                    <a:pt x="10460" y="0"/>
                    <a:pt x="97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11833;p67">
            <a:extLst>
              <a:ext uri="{FF2B5EF4-FFF2-40B4-BE49-F238E27FC236}">
                <a16:creationId xmlns:a16="http://schemas.microsoft.com/office/drawing/2014/main" id="{B8CE765D-16AE-4C2F-AAA9-A9DCA151F29E}"/>
              </a:ext>
            </a:extLst>
          </p:cNvPr>
          <p:cNvGrpSpPr/>
          <p:nvPr/>
        </p:nvGrpSpPr>
        <p:grpSpPr>
          <a:xfrm>
            <a:off x="7434766" y="1473108"/>
            <a:ext cx="559813" cy="564276"/>
            <a:chOff x="1777925" y="1953700"/>
            <a:chExt cx="294600" cy="296950"/>
          </a:xfrm>
          <a:solidFill>
            <a:schemeClr val="bg1"/>
          </a:solidFill>
        </p:grpSpPr>
        <p:sp>
          <p:nvSpPr>
            <p:cNvPr id="76" name="Google Shape;11834;p67">
              <a:extLst>
                <a:ext uri="{FF2B5EF4-FFF2-40B4-BE49-F238E27FC236}">
                  <a16:creationId xmlns:a16="http://schemas.microsoft.com/office/drawing/2014/main" id="{5C3F50E2-9907-492E-A827-49CBFC9DE042}"/>
                </a:ext>
              </a:extLst>
            </p:cNvPr>
            <p:cNvSpPr/>
            <p:nvPr/>
          </p:nvSpPr>
          <p:spPr>
            <a:xfrm>
              <a:off x="1794450" y="2052125"/>
              <a:ext cx="278075" cy="198525"/>
            </a:xfrm>
            <a:custGeom>
              <a:avLst/>
              <a:gdLst/>
              <a:ahLst/>
              <a:cxnLst/>
              <a:rect l="l" t="t" r="r" b="b"/>
              <a:pathLst>
                <a:path w="11123" h="7941" extrusionOk="0">
                  <a:moveTo>
                    <a:pt x="10545" y="1"/>
                  </a:moveTo>
                  <a:cubicBezTo>
                    <a:pt x="10499" y="1"/>
                    <a:pt x="10449" y="11"/>
                    <a:pt x="10397" y="33"/>
                  </a:cubicBezTo>
                  <a:cubicBezTo>
                    <a:pt x="10208" y="64"/>
                    <a:pt x="10145" y="253"/>
                    <a:pt x="10177" y="474"/>
                  </a:cubicBezTo>
                  <a:cubicBezTo>
                    <a:pt x="10334" y="1009"/>
                    <a:pt x="10460" y="1514"/>
                    <a:pt x="10460" y="1986"/>
                  </a:cubicBezTo>
                  <a:cubicBezTo>
                    <a:pt x="10460" y="4885"/>
                    <a:pt x="8129" y="7247"/>
                    <a:pt x="5199" y="7247"/>
                  </a:cubicBezTo>
                  <a:cubicBezTo>
                    <a:pt x="3561" y="7247"/>
                    <a:pt x="2017" y="6460"/>
                    <a:pt x="1040" y="5137"/>
                  </a:cubicBezTo>
                  <a:lnTo>
                    <a:pt x="1734" y="5137"/>
                  </a:lnTo>
                  <a:cubicBezTo>
                    <a:pt x="1954" y="5137"/>
                    <a:pt x="2112" y="4979"/>
                    <a:pt x="2112" y="4790"/>
                  </a:cubicBezTo>
                  <a:cubicBezTo>
                    <a:pt x="2112" y="4601"/>
                    <a:pt x="1954" y="4444"/>
                    <a:pt x="1734" y="4444"/>
                  </a:cubicBezTo>
                  <a:lnTo>
                    <a:pt x="379" y="4444"/>
                  </a:lnTo>
                  <a:cubicBezTo>
                    <a:pt x="158" y="4444"/>
                    <a:pt x="1" y="4601"/>
                    <a:pt x="1" y="4790"/>
                  </a:cubicBezTo>
                  <a:lnTo>
                    <a:pt x="1" y="6176"/>
                  </a:lnTo>
                  <a:cubicBezTo>
                    <a:pt x="1" y="6365"/>
                    <a:pt x="158" y="6523"/>
                    <a:pt x="379" y="6523"/>
                  </a:cubicBezTo>
                  <a:cubicBezTo>
                    <a:pt x="568" y="6523"/>
                    <a:pt x="725" y="6365"/>
                    <a:pt x="725" y="6176"/>
                  </a:cubicBezTo>
                  <a:lnTo>
                    <a:pt x="725" y="5830"/>
                  </a:lnTo>
                  <a:cubicBezTo>
                    <a:pt x="1860" y="7184"/>
                    <a:pt x="3529" y="7941"/>
                    <a:pt x="5199" y="7941"/>
                  </a:cubicBezTo>
                  <a:cubicBezTo>
                    <a:pt x="8476" y="7941"/>
                    <a:pt x="11122" y="5294"/>
                    <a:pt x="11122" y="2049"/>
                  </a:cubicBezTo>
                  <a:cubicBezTo>
                    <a:pt x="11122" y="1482"/>
                    <a:pt x="11028" y="883"/>
                    <a:pt x="10839" y="253"/>
                  </a:cubicBezTo>
                  <a:cubicBezTo>
                    <a:pt x="10814" y="109"/>
                    <a:pt x="10698" y="1"/>
                    <a:pt x="105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1835;p67">
              <a:extLst>
                <a:ext uri="{FF2B5EF4-FFF2-40B4-BE49-F238E27FC236}">
                  <a16:creationId xmlns:a16="http://schemas.microsoft.com/office/drawing/2014/main" id="{779C4069-C6EA-4660-B127-9F2B9A53CDE9}"/>
                </a:ext>
              </a:extLst>
            </p:cNvPr>
            <p:cNvSpPr/>
            <p:nvPr/>
          </p:nvSpPr>
          <p:spPr>
            <a:xfrm>
              <a:off x="1777925" y="1953700"/>
              <a:ext cx="278050" cy="198675"/>
            </a:xfrm>
            <a:custGeom>
              <a:avLst/>
              <a:gdLst/>
              <a:ahLst/>
              <a:cxnLst/>
              <a:rect l="l" t="t" r="r" b="b"/>
              <a:pathLst>
                <a:path w="11122" h="7947" extrusionOk="0">
                  <a:moveTo>
                    <a:pt x="5892" y="0"/>
                  </a:moveTo>
                  <a:cubicBezTo>
                    <a:pt x="2647" y="0"/>
                    <a:pt x="0" y="2615"/>
                    <a:pt x="0" y="5892"/>
                  </a:cubicBezTo>
                  <a:cubicBezTo>
                    <a:pt x="0" y="6459"/>
                    <a:pt x="63" y="7026"/>
                    <a:pt x="284" y="7656"/>
                  </a:cubicBezTo>
                  <a:cubicBezTo>
                    <a:pt x="310" y="7869"/>
                    <a:pt x="450" y="7947"/>
                    <a:pt x="606" y="7947"/>
                  </a:cubicBezTo>
                  <a:cubicBezTo>
                    <a:pt x="635" y="7947"/>
                    <a:pt x="664" y="7944"/>
                    <a:pt x="693" y="7939"/>
                  </a:cubicBezTo>
                  <a:cubicBezTo>
                    <a:pt x="914" y="7908"/>
                    <a:pt x="977" y="7719"/>
                    <a:pt x="945" y="7498"/>
                  </a:cubicBezTo>
                  <a:cubicBezTo>
                    <a:pt x="788" y="6963"/>
                    <a:pt x="662" y="6459"/>
                    <a:pt x="662" y="5923"/>
                  </a:cubicBezTo>
                  <a:cubicBezTo>
                    <a:pt x="662" y="3056"/>
                    <a:pt x="2993" y="693"/>
                    <a:pt x="5923" y="693"/>
                  </a:cubicBezTo>
                  <a:cubicBezTo>
                    <a:pt x="7561" y="693"/>
                    <a:pt x="9105" y="1481"/>
                    <a:pt x="10082" y="2773"/>
                  </a:cubicBezTo>
                  <a:lnTo>
                    <a:pt x="9389" y="2773"/>
                  </a:lnTo>
                  <a:cubicBezTo>
                    <a:pt x="9168" y="2773"/>
                    <a:pt x="9011" y="2930"/>
                    <a:pt x="9011" y="3151"/>
                  </a:cubicBezTo>
                  <a:cubicBezTo>
                    <a:pt x="9011" y="3340"/>
                    <a:pt x="9168" y="3497"/>
                    <a:pt x="9389" y="3497"/>
                  </a:cubicBezTo>
                  <a:lnTo>
                    <a:pt x="10743" y="3497"/>
                  </a:lnTo>
                  <a:cubicBezTo>
                    <a:pt x="10964" y="3497"/>
                    <a:pt x="11121" y="3340"/>
                    <a:pt x="11121" y="3151"/>
                  </a:cubicBezTo>
                  <a:lnTo>
                    <a:pt x="11121" y="1765"/>
                  </a:lnTo>
                  <a:cubicBezTo>
                    <a:pt x="11121" y="1575"/>
                    <a:pt x="10964" y="1418"/>
                    <a:pt x="10743" y="1418"/>
                  </a:cubicBezTo>
                  <a:cubicBezTo>
                    <a:pt x="10554" y="1418"/>
                    <a:pt x="10397" y="1575"/>
                    <a:pt x="10397" y="1765"/>
                  </a:cubicBezTo>
                  <a:lnTo>
                    <a:pt x="10397" y="2111"/>
                  </a:lnTo>
                  <a:cubicBezTo>
                    <a:pt x="9263" y="725"/>
                    <a:pt x="7593" y="0"/>
                    <a:pt x="58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1836;p67">
              <a:extLst>
                <a:ext uri="{FF2B5EF4-FFF2-40B4-BE49-F238E27FC236}">
                  <a16:creationId xmlns:a16="http://schemas.microsoft.com/office/drawing/2014/main" id="{7840F6C1-DA0E-4E8B-9416-8B9B3148635C}"/>
                </a:ext>
              </a:extLst>
            </p:cNvPr>
            <p:cNvSpPr/>
            <p:nvPr/>
          </p:nvSpPr>
          <p:spPr>
            <a:xfrm>
              <a:off x="1829125" y="2006475"/>
              <a:ext cx="191400" cy="191400"/>
            </a:xfrm>
            <a:custGeom>
              <a:avLst/>
              <a:gdLst/>
              <a:ahLst/>
              <a:cxnLst/>
              <a:rect l="l" t="t" r="r" b="b"/>
              <a:pathLst>
                <a:path w="7656" h="7656" extrusionOk="0">
                  <a:moveTo>
                    <a:pt x="4190" y="693"/>
                  </a:moveTo>
                  <a:cubicBezTo>
                    <a:pt x="4757" y="788"/>
                    <a:pt x="5324" y="1008"/>
                    <a:pt x="5797" y="1386"/>
                  </a:cubicBezTo>
                  <a:lnTo>
                    <a:pt x="5545" y="1607"/>
                  </a:lnTo>
                  <a:cubicBezTo>
                    <a:pt x="5450" y="1733"/>
                    <a:pt x="5450" y="1953"/>
                    <a:pt x="5545" y="2079"/>
                  </a:cubicBezTo>
                  <a:cubicBezTo>
                    <a:pt x="5608" y="2142"/>
                    <a:pt x="5702" y="2174"/>
                    <a:pt x="5793" y="2174"/>
                  </a:cubicBezTo>
                  <a:cubicBezTo>
                    <a:pt x="5884" y="2174"/>
                    <a:pt x="5970" y="2142"/>
                    <a:pt x="6017" y="2079"/>
                  </a:cubicBezTo>
                  <a:lnTo>
                    <a:pt x="6270" y="1859"/>
                  </a:lnTo>
                  <a:cubicBezTo>
                    <a:pt x="6616" y="2268"/>
                    <a:pt x="6868" y="2835"/>
                    <a:pt x="6931" y="3466"/>
                  </a:cubicBezTo>
                  <a:lnTo>
                    <a:pt x="6616" y="3466"/>
                  </a:lnTo>
                  <a:cubicBezTo>
                    <a:pt x="6427" y="3466"/>
                    <a:pt x="6270" y="3623"/>
                    <a:pt x="6270" y="3812"/>
                  </a:cubicBezTo>
                  <a:cubicBezTo>
                    <a:pt x="6270" y="4001"/>
                    <a:pt x="6427" y="4159"/>
                    <a:pt x="6616" y="4159"/>
                  </a:cubicBezTo>
                  <a:lnTo>
                    <a:pt x="6931" y="4159"/>
                  </a:lnTo>
                  <a:cubicBezTo>
                    <a:pt x="6868" y="4757"/>
                    <a:pt x="6616" y="5324"/>
                    <a:pt x="6270" y="5797"/>
                  </a:cubicBezTo>
                  <a:lnTo>
                    <a:pt x="6017" y="5545"/>
                  </a:lnTo>
                  <a:cubicBezTo>
                    <a:pt x="5970" y="5482"/>
                    <a:pt x="5884" y="5450"/>
                    <a:pt x="5793" y="5450"/>
                  </a:cubicBezTo>
                  <a:cubicBezTo>
                    <a:pt x="5702" y="5450"/>
                    <a:pt x="5608" y="5482"/>
                    <a:pt x="5545" y="5545"/>
                  </a:cubicBezTo>
                  <a:cubicBezTo>
                    <a:pt x="5450" y="5671"/>
                    <a:pt x="5450" y="5923"/>
                    <a:pt x="5545" y="6017"/>
                  </a:cubicBezTo>
                  <a:lnTo>
                    <a:pt x="5797" y="6270"/>
                  </a:lnTo>
                  <a:cubicBezTo>
                    <a:pt x="5356" y="6616"/>
                    <a:pt x="4820" y="6837"/>
                    <a:pt x="4190" y="6931"/>
                  </a:cubicBezTo>
                  <a:lnTo>
                    <a:pt x="4190" y="6616"/>
                  </a:lnTo>
                  <a:cubicBezTo>
                    <a:pt x="4190" y="6427"/>
                    <a:pt x="4033" y="6270"/>
                    <a:pt x="3812" y="6270"/>
                  </a:cubicBezTo>
                  <a:cubicBezTo>
                    <a:pt x="3623" y="6270"/>
                    <a:pt x="3466" y="6427"/>
                    <a:pt x="3466" y="6616"/>
                  </a:cubicBezTo>
                  <a:lnTo>
                    <a:pt x="3466" y="6931"/>
                  </a:lnTo>
                  <a:cubicBezTo>
                    <a:pt x="2867" y="6837"/>
                    <a:pt x="2331" y="6616"/>
                    <a:pt x="1859" y="6270"/>
                  </a:cubicBezTo>
                  <a:lnTo>
                    <a:pt x="2079" y="6017"/>
                  </a:lnTo>
                  <a:cubicBezTo>
                    <a:pt x="2205" y="5891"/>
                    <a:pt x="2205" y="5671"/>
                    <a:pt x="2079" y="5545"/>
                  </a:cubicBezTo>
                  <a:cubicBezTo>
                    <a:pt x="2032" y="5482"/>
                    <a:pt x="1945" y="5450"/>
                    <a:pt x="1855" y="5450"/>
                  </a:cubicBezTo>
                  <a:cubicBezTo>
                    <a:pt x="1764" y="5450"/>
                    <a:pt x="1670" y="5482"/>
                    <a:pt x="1607" y="5545"/>
                  </a:cubicBezTo>
                  <a:lnTo>
                    <a:pt x="1386" y="5797"/>
                  </a:lnTo>
                  <a:cubicBezTo>
                    <a:pt x="1040" y="5356"/>
                    <a:pt x="788" y="4789"/>
                    <a:pt x="725" y="4159"/>
                  </a:cubicBezTo>
                  <a:lnTo>
                    <a:pt x="1040" y="4159"/>
                  </a:lnTo>
                  <a:cubicBezTo>
                    <a:pt x="1229" y="4159"/>
                    <a:pt x="1386" y="4001"/>
                    <a:pt x="1386" y="3812"/>
                  </a:cubicBezTo>
                  <a:cubicBezTo>
                    <a:pt x="1386" y="3623"/>
                    <a:pt x="1229" y="3466"/>
                    <a:pt x="1040" y="3466"/>
                  </a:cubicBezTo>
                  <a:lnTo>
                    <a:pt x="725" y="3466"/>
                  </a:lnTo>
                  <a:cubicBezTo>
                    <a:pt x="788" y="2867"/>
                    <a:pt x="1040" y="2331"/>
                    <a:pt x="1386" y="1859"/>
                  </a:cubicBezTo>
                  <a:lnTo>
                    <a:pt x="1607" y="2079"/>
                  </a:lnTo>
                  <a:cubicBezTo>
                    <a:pt x="1701" y="2174"/>
                    <a:pt x="1764" y="2205"/>
                    <a:pt x="1859" y="2205"/>
                  </a:cubicBezTo>
                  <a:cubicBezTo>
                    <a:pt x="1922" y="2205"/>
                    <a:pt x="2048" y="2174"/>
                    <a:pt x="2079" y="2079"/>
                  </a:cubicBezTo>
                  <a:cubicBezTo>
                    <a:pt x="2205" y="1953"/>
                    <a:pt x="2205" y="1733"/>
                    <a:pt x="2079" y="1607"/>
                  </a:cubicBezTo>
                  <a:lnTo>
                    <a:pt x="1859" y="1386"/>
                  </a:lnTo>
                  <a:cubicBezTo>
                    <a:pt x="2300" y="1008"/>
                    <a:pt x="2835" y="788"/>
                    <a:pt x="3466" y="693"/>
                  </a:cubicBezTo>
                  <a:lnTo>
                    <a:pt x="3466" y="1008"/>
                  </a:lnTo>
                  <a:cubicBezTo>
                    <a:pt x="3466" y="1229"/>
                    <a:pt x="3623" y="1386"/>
                    <a:pt x="3812" y="1386"/>
                  </a:cubicBezTo>
                  <a:cubicBezTo>
                    <a:pt x="4033" y="1386"/>
                    <a:pt x="4190" y="1229"/>
                    <a:pt x="4190" y="1008"/>
                  </a:cubicBezTo>
                  <a:lnTo>
                    <a:pt x="4190" y="693"/>
                  </a:lnTo>
                  <a:close/>
                  <a:moveTo>
                    <a:pt x="3812" y="0"/>
                  </a:moveTo>
                  <a:cubicBezTo>
                    <a:pt x="1733" y="0"/>
                    <a:pt x="0" y="1701"/>
                    <a:pt x="0" y="3812"/>
                  </a:cubicBezTo>
                  <a:cubicBezTo>
                    <a:pt x="0" y="5923"/>
                    <a:pt x="1701" y="7656"/>
                    <a:pt x="3812" y="7656"/>
                  </a:cubicBezTo>
                  <a:cubicBezTo>
                    <a:pt x="5923" y="7656"/>
                    <a:pt x="7656" y="5954"/>
                    <a:pt x="7656" y="3812"/>
                  </a:cubicBezTo>
                  <a:cubicBezTo>
                    <a:pt x="7656" y="1733"/>
                    <a:pt x="5954" y="0"/>
                    <a:pt x="38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1837;p67">
              <a:extLst>
                <a:ext uri="{FF2B5EF4-FFF2-40B4-BE49-F238E27FC236}">
                  <a16:creationId xmlns:a16="http://schemas.microsoft.com/office/drawing/2014/main" id="{59DD5396-1FC7-49DF-8D16-C6799488C666}"/>
                </a:ext>
              </a:extLst>
            </p:cNvPr>
            <p:cNvSpPr/>
            <p:nvPr/>
          </p:nvSpPr>
          <p:spPr>
            <a:xfrm>
              <a:off x="1915750" y="2058450"/>
              <a:ext cx="35475" cy="52800"/>
            </a:xfrm>
            <a:custGeom>
              <a:avLst/>
              <a:gdLst/>
              <a:ahLst/>
              <a:cxnLst/>
              <a:rect l="l" t="t" r="r" b="b"/>
              <a:pathLst>
                <a:path w="1419" h="2112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1733"/>
                  </a:lnTo>
                  <a:cubicBezTo>
                    <a:pt x="1" y="1954"/>
                    <a:pt x="158" y="2111"/>
                    <a:pt x="347" y="2111"/>
                  </a:cubicBezTo>
                  <a:lnTo>
                    <a:pt x="1072" y="2111"/>
                  </a:lnTo>
                  <a:cubicBezTo>
                    <a:pt x="1261" y="2111"/>
                    <a:pt x="1418" y="1954"/>
                    <a:pt x="1418" y="1733"/>
                  </a:cubicBezTo>
                  <a:cubicBezTo>
                    <a:pt x="1418" y="1544"/>
                    <a:pt x="1261" y="1387"/>
                    <a:pt x="1072" y="1387"/>
                  </a:cubicBezTo>
                  <a:lnTo>
                    <a:pt x="725" y="1387"/>
                  </a:lnTo>
                  <a:lnTo>
                    <a:pt x="725" y="378"/>
                  </a:ln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4190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4D8D5734-CF07-424C-BBC0-8C5B33BEF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0" y="1343367"/>
            <a:ext cx="5674092" cy="3025043"/>
          </a:xfrm>
          <a:prstGeom prst="rect">
            <a:avLst/>
          </a:prstGeom>
        </p:spPr>
      </p:pic>
      <p:sp>
        <p:nvSpPr>
          <p:cNvPr id="375" name="Google Shape;375;p34"/>
          <p:cNvSpPr/>
          <p:nvPr/>
        </p:nvSpPr>
        <p:spPr>
          <a:xfrm>
            <a:off x="6273801" y="2396157"/>
            <a:ext cx="2656508" cy="666917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4"/>
          <p:cNvSpPr txBox="1">
            <a:spLocks noGrp="1"/>
          </p:cNvSpPr>
          <p:nvPr>
            <p:ph type="subTitle" idx="1"/>
          </p:nvPr>
        </p:nvSpPr>
        <p:spPr>
          <a:xfrm>
            <a:off x="6269285" y="2489291"/>
            <a:ext cx="2656509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Por tipo de producto</a:t>
            </a:r>
            <a:endParaRPr dirty="0"/>
          </a:p>
        </p:txBody>
      </p:sp>
      <p:sp>
        <p:nvSpPr>
          <p:cNvPr id="40" name="Google Shape;374;p34">
            <a:extLst>
              <a:ext uri="{FF2B5EF4-FFF2-40B4-BE49-F238E27FC236}">
                <a16:creationId xmlns:a16="http://schemas.microsoft.com/office/drawing/2014/main" id="{1415AF4C-EF0A-4C4D-9A1C-5DE7A49D6FE2}"/>
              </a:ext>
            </a:extLst>
          </p:cNvPr>
          <p:cNvSpPr/>
          <p:nvPr/>
        </p:nvSpPr>
        <p:spPr>
          <a:xfrm>
            <a:off x="165452" y="482863"/>
            <a:ext cx="420600" cy="42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42875" dist="38100" dir="5400000" algn="bl" rotWithShape="0">
              <a:schemeClr val="accent6">
                <a:alpha val="2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388;p34">
            <a:extLst>
              <a:ext uri="{FF2B5EF4-FFF2-40B4-BE49-F238E27FC236}">
                <a16:creationId xmlns:a16="http://schemas.microsoft.com/office/drawing/2014/main" id="{0BA23279-48CE-494E-AF6A-4043B96F8726}"/>
              </a:ext>
            </a:extLst>
          </p:cNvPr>
          <p:cNvGrpSpPr/>
          <p:nvPr/>
        </p:nvGrpSpPr>
        <p:grpSpPr>
          <a:xfrm>
            <a:off x="286290" y="678608"/>
            <a:ext cx="178925" cy="49725"/>
            <a:chOff x="964163" y="836438"/>
            <a:chExt cx="178925" cy="49725"/>
          </a:xfrm>
        </p:grpSpPr>
        <p:sp>
          <p:nvSpPr>
            <p:cNvPr id="42" name="Google Shape;389;p34">
              <a:extLst>
                <a:ext uri="{FF2B5EF4-FFF2-40B4-BE49-F238E27FC236}">
                  <a16:creationId xmlns:a16="http://schemas.microsoft.com/office/drawing/2014/main" id="{BA4EB307-9B7F-4E96-8DF4-418C6688881F}"/>
                </a:ext>
              </a:extLst>
            </p:cNvPr>
            <p:cNvSpPr/>
            <p:nvPr/>
          </p:nvSpPr>
          <p:spPr>
            <a:xfrm>
              <a:off x="1028763" y="836438"/>
              <a:ext cx="49725" cy="49725"/>
            </a:xfrm>
            <a:custGeom>
              <a:avLst/>
              <a:gdLst/>
              <a:ahLst/>
              <a:cxnLst/>
              <a:rect l="l" t="t" r="r" b="b"/>
              <a:pathLst>
                <a:path w="1989" h="1989" extrusionOk="0">
                  <a:moveTo>
                    <a:pt x="1000" y="405"/>
                  </a:moveTo>
                  <a:cubicBezTo>
                    <a:pt x="1322" y="405"/>
                    <a:pt x="1596" y="667"/>
                    <a:pt x="1596" y="1000"/>
                  </a:cubicBezTo>
                  <a:cubicBezTo>
                    <a:pt x="1596" y="1322"/>
                    <a:pt x="1322" y="1596"/>
                    <a:pt x="1000" y="1596"/>
                  </a:cubicBezTo>
                  <a:cubicBezTo>
                    <a:pt x="667" y="1596"/>
                    <a:pt x="393" y="1322"/>
                    <a:pt x="393" y="1000"/>
                  </a:cubicBezTo>
                  <a:cubicBezTo>
                    <a:pt x="393" y="667"/>
                    <a:pt x="667" y="405"/>
                    <a:pt x="1000" y="405"/>
                  </a:cubicBezTo>
                  <a:close/>
                  <a:moveTo>
                    <a:pt x="1000" y="0"/>
                  </a:moveTo>
                  <a:cubicBezTo>
                    <a:pt x="441" y="0"/>
                    <a:pt x="0" y="441"/>
                    <a:pt x="0" y="1000"/>
                  </a:cubicBezTo>
                  <a:cubicBezTo>
                    <a:pt x="0" y="1548"/>
                    <a:pt x="441" y="1988"/>
                    <a:pt x="1000" y="1988"/>
                  </a:cubicBezTo>
                  <a:cubicBezTo>
                    <a:pt x="1548" y="1988"/>
                    <a:pt x="1988" y="1548"/>
                    <a:pt x="1988" y="1000"/>
                  </a:cubicBezTo>
                  <a:cubicBezTo>
                    <a:pt x="1988" y="441"/>
                    <a:pt x="1548" y="0"/>
                    <a:pt x="10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0;p34">
              <a:extLst>
                <a:ext uri="{FF2B5EF4-FFF2-40B4-BE49-F238E27FC236}">
                  <a16:creationId xmlns:a16="http://schemas.microsoft.com/office/drawing/2014/main" id="{7C9F11C6-B7A5-4F41-910E-E48A02B82F8C}"/>
                </a:ext>
              </a:extLst>
            </p:cNvPr>
            <p:cNvSpPr/>
            <p:nvPr/>
          </p:nvSpPr>
          <p:spPr>
            <a:xfrm>
              <a:off x="964163" y="836438"/>
              <a:ext cx="49725" cy="49725"/>
            </a:xfrm>
            <a:custGeom>
              <a:avLst/>
              <a:gdLst/>
              <a:ahLst/>
              <a:cxnLst/>
              <a:rect l="l" t="t" r="r" b="b"/>
              <a:pathLst>
                <a:path w="1989" h="1989" extrusionOk="0">
                  <a:moveTo>
                    <a:pt x="989" y="405"/>
                  </a:moveTo>
                  <a:cubicBezTo>
                    <a:pt x="1322" y="405"/>
                    <a:pt x="1584" y="667"/>
                    <a:pt x="1584" y="1000"/>
                  </a:cubicBezTo>
                  <a:cubicBezTo>
                    <a:pt x="1584" y="1322"/>
                    <a:pt x="1322" y="1596"/>
                    <a:pt x="989" y="1596"/>
                  </a:cubicBezTo>
                  <a:cubicBezTo>
                    <a:pt x="667" y="1596"/>
                    <a:pt x="393" y="1322"/>
                    <a:pt x="393" y="1000"/>
                  </a:cubicBezTo>
                  <a:cubicBezTo>
                    <a:pt x="393" y="667"/>
                    <a:pt x="667" y="405"/>
                    <a:pt x="989" y="405"/>
                  </a:cubicBezTo>
                  <a:close/>
                  <a:moveTo>
                    <a:pt x="989" y="0"/>
                  </a:moveTo>
                  <a:cubicBezTo>
                    <a:pt x="441" y="0"/>
                    <a:pt x="0" y="441"/>
                    <a:pt x="0" y="1000"/>
                  </a:cubicBezTo>
                  <a:cubicBezTo>
                    <a:pt x="0" y="1548"/>
                    <a:pt x="441" y="1988"/>
                    <a:pt x="989" y="1988"/>
                  </a:cubicBezTo>
                  <a:cubicBezTo>
                    <a:pt x="1536" y="1988"/>
                    <a:pt x="1989" y="1548"/>
                    <a:pt x="1989" y="1000"/>
                  </a:cubicBezTo>
                  <a:cubicBezTo>
                    <a:pt x="1989" y="441"/>
                    <a:pt x="1536" y="0"/>
                    <a:pt x="9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1;p34">
              <a:extLst>
                <a:ext uri="{FF2B5EF4-FFF2-40B4-BE49-F238E27FC236}">
                  <a16:creationId xmlns:a16="http://schemas.microsoft.com/office/drawing/2014/main" id="{129E7410-5E3F-4464-B894-E3A4FCD2C9FD}"/>
                </a:ext>
              </a:extLst>
            </p:cNvPr>
            <p:cNvSpPr/>
            <p:nvPr/>
          </p:nvSpPr>
          <p:spPr>
            <a:xfrm>
              <a:off x="1093338" y="836438"/>
              <a:ext cx="49750" cy="49725"/>
            </a:xfrm>
            <a:custGeom>
              <a:avLst/>
              <a:gdLst/>
              <a:ahLst/>
              <a:cxnLst/>
              <a:rect l="l" t="t" r="r" b="b"/>
              <a:pathLst>
                <a:path w="1990" h="1989" extrusionOk="0">
                  <a:moveTo>
                    <a:pt x="1001" y="405"/>
                  </a:moveTo>
                  <a:cubicBezTo>
                    <a:pt x="1322" y="405"/>
                    <a:pt x="1596" y="667"/>
                    <a:pt x="1596" y="1000"/>
                  </a:cubicBezTo>
                  <a:cubicBezTo>
                    <a:pt x="1596" y="1322"/>
                    <a:pt x="1322" y="1596"/>
                    <a:pt x="1001" y="1596"/>
                  </a:cubicBezTo>
                  <a:cubicBezTo>
                    <a:pt x="668" y="1596"/>
                    <a:pt x="406" y="1322"/>
                    <a:pt x="406" y="1000"/>
                  </a:cubicBezTo>
                  <a:cubicBezTo>
                    <a:pt x="406" y="667"/>
                    <a:pt x="668" y="405"/>
                    <a:pt x="1001" y="405"/>
                  </a:cubicBezTo>
                  <a:close/>
                  <a:moveTo>
                    <a:pt x="1001" y="0"/>
                  </a:moveTo>
                  <a:cubicBezTo>
                    <a:pt x="453" y="0"/>
                    <a:pt x="1" y="441"/>
                    <a:pt x="1" y="1000"/>
                  </a:cubicBezTo>
                  <a:cubicBezTo>
                    <a:pt x="1" y="1548"/>
                    <a:pt x="453" y="1988"/>
                    <a:pt x="1001" y="1988"/>
                  </a:cubicBezTo>
                  <a:cubicBezTo>
                    <a:pt x="1549" y="1988"/>
                    <a:pt x="1989" y="1548"/>
                    <a:pt x="1989" y="1000"/>
                  </a:cubicBezTo>
                  <a:cubicBezTo>
                    <a:pt x="1989" y="441"/>
                    <a:pt x="1549" y="0"/>
                    <a:pt x="1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559;p40">
            <a:extLst>
              <a:ext uri="{FF2B5EF4-FFF2-40B4-BE49-F238E27FC236}">
                <a16:creationId xmlns:a16="http://schemas.microsoft.com/office/drawing/2014/main" id="{428DBD40-8E26-463C-BD65-750F06906A49}"/>
              </a:ext>
            </a:extLst>
          </p:cNvPr>
          <p:cNvSpPr txBox="1"/>
          <p:nvPr/>
        </p:nvSpPr>
        <p:spPr>
          <a:xfrm>
            <a:off x="561198" y="467383"/>
            <a:ext cx="425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PIJAMA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Unidades vendidas a lo lardo del tiempo</a:t>
            </a:r>
            <a:endParaRPr sz="1200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2885780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4"/>
          <p:cNvSpPr/>
          <p:nvPr/>
        </p:nvSpPr>
        <p:spPr>
          <a:xfrm>
            <a:off x="4501450" y="1519332"/>
            <a:ext cx="3929325" cy="666917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80" name="Google Shape;380;p34"/>
          <p:cNvSpPr txBox="1">
            <a:spLocks noGrp="1"/>
          </p:cNvSpPr>
          <p:nvPr>
            <p:ph type="subTitle" idx="1"/>
          </p:nvPr>
        </p:nvSpPr>
        <p:spPr>
          <a:xfrm>
            <a:off x="4755002" y="1519332"/>
            <a:ext cx="3527324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Integración de 87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reportes semanales</a:t>
            </a:r>
            <a:endParaRPr dirty="0"/>
          </a:p>
        </p:txBody>
      </p:sp>
      <p:sp>
        <p:nvSpPr>
          <p:cNvPr id="29" name="Google Shape;375;p34">
            <a:extLst>
              <a:ext uri="{FF2B5EF4-FFF2-40B4-BE49-F238E27FC236}">
                <a16:creationId xmlns:a16="http://schemas.microsoft.com/office/drawing/2014/main" id="{0EDC57E4-A444-469E-82A2-5A65F9B6DE29}"/>
              </a:ext>
            </a:extLst>
          </p:cNvPr>
          <p:cNvSpPr/>
          <p:nvPr/>
        </p:nvSpPr>
        <p:spPr>
          <a:xfrm>
            <a:off x="5085202" y="3739290"/>
            <a:ext cx="3740663" cy="666917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380;p34">
            <a:extLst>
              <a:ext uri="{FF2B5EF4-FFF2-40B4-BE49-F238E27FC236}">
                <a16:creationId xmlns:a16="http://schemas.microsoft.com/office/drawing/2014/main" id="{5FE5C174-CE6F-415D-B044-9803DC71DE2E}"/>
              </a:ext>
            </a:extLst>
          </p:cNvPr>
          <p:cNvSpPr txBox="1">
            <a:spLocks/>
          </p:cNvSpPr>
          <p:nvPr/>
        </p:nvSpPr>
        <p:spPr>
          <a:xfrm>
            <a:off x="5194818" y="3739290"/>
            <a:ext cx="3527324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B6C"/>
              </a:buClr>
              <a:buSzPts val="1600"/>
              <a:buFont typeface="Montserrat"/>
              <a:buNone/>
              <a:tabLst/>
              <a:defRPr/>
            </a:pP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1F2B6C"/>
                </a:solidFill>
                <a:effectLst/>
                <a:uLnTx/>
                <a:uFillTx/>
                <a:latin typeface="Montserrat"/>
                <a:sym typeface="Montserrat"/>
              </a:rPr>
              <a:t>Identificación de parámetros y diagnóstico de modelos</a:t>
            </a:r>
          </a:p>
        </p:txBody>
      </p:sp>
      <p:sp>
        <p:nvSpPr>
          <p:cNvPr id="40" name="Google Shape;374;p34">
            <a:extLst>
              <a:ext uri="{FF2B5EF4-FFF2-40B4-BE49-F238E27FC236}">
                <a16:creationId xmlns:a16="http://schemas.microsoft.com/office/drawing/2014/main" id="{1415AF4C-EF0A-4C4D-9A1C-5DE7A49D6FE2}"/>
              </a:ext>
            </a:extLst>
          </p:cNvPr>
          <p:cNvSpPr/>
          <p:nvPr/>
        </p:nvSpPr>
        <p:spPr>
          <a:xfrm>
            <a:off x="140598" y="175935"/>
            <a:ext cx="420600" cy="42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42875" dist="38100" dir="5400000" algn="bl" rotWithShape="0">
              <a:schemeClr val="accent6">
                <a:alpha val="2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41" name="Google Shape;388;p34">
            <a:extLst>
              <a:ext uri="{FF2B5EF4-FFF2-40B4-BE49-F238E27FC236}">
                <a16:creationId xmlns:a16="http://schemas.microsoft.com/office/drawing/2014/main" id="{0BA23279-48CE-494E-AF6A-4043B96F8726}"/>
              </a:ext>
            </a:extLst>
          </p:cNvPr>
          <p:cNvGrpSpPr/>
          <p:nvPr/>
        </p:nvGrpSpPr>
        <p:grpSpPr>
          <a:xfrm>
            <a:off x="261427" y="370769"/>
            <a:ext cx="178925" cy="49725"/>
            <a:chOff x="964163" y="836438"/>
            <a:chExt cx="178925" cy="49725"/>
          </a:xfrm>
        </p:grpSpPr>
        <p:sp>
          <p:nvSpPr>
            <p:cNvPr id="42" name="Google Shape;389;p34">
              <a:extLst>
                <a:ext uri="{FF2B5EF4-FFF2-40B4-BE49-F238E27FC236}">
                  <a16:creationId xmlns:a16="http://schemas.microsoft.com/office/drawing/2014/main" id="{BA4EB307-9B7F-4E96-8DF4-418C6688881F}"/>
                </a:ext>
              </a:extLst>
            </p:cNvPr>
            <p:cNvSpPr/>
            <p:nvPr/>
          </p:nvSpPr>
          <p:spPr>
            <a:xfrm>
              <a:off x="1028763" y="836438"/>
              <a:ext cx="49725" cy="49725"/>
            </a:xfrm>
            <a:custGeom>
              <a:avLst/>
              <a:gdLst/>
              <a:ahLst/>
              <a:cxnLst/>
              <a:rect l="l" t="t" r="r" b="b"/>
              <a:pathLst>
                <a:path w="1989" h="1989" extrusionOk="0">
                  <a:moveTo>
                    <a:pt x="1000" y="405"/>
                  </a:moveTo>
                  <a:cubicBezTo>
                    <a:pt x="1322" y="405"/>
                    <a:pt x="1596" y="667"/>
                    <a:pt x="1596" y="1000"/>
                  </a:cubicBezTo>
                  <a:cubicBezTo>
                    <a:pt x="1596" y="1322"/>
                    <a:pt x="1322" y="1596"/>
                    <a:pt x="1000" y="1596"/>
                  </a:cubicBezTo>
                  <a:cubicBezTo>
                    <a:pt x="667" y="1596"/>
                    <a:pt x="393" y="1322"/>
                    <a:pt x="393" y="1000"/>
                  </a:cubicBezTo>
                  <a:cubicBezTo>
                    <a:pt x="393" y="667"/>
                    <a:pt x="667" y="405"/>
                    <a:pt x="1000" y="405"/>
                  </a:cubicBezTo>
                  <a:close/>
                  <a:moveTo>
                    <a:pt x="1000" y="0"/>
                  </a:moveTo>
                  <a:cubicBezTo>
                    <a:pt x="441" y="0"/>
                    <a:pt x="0" y="441"/>
                    <a:pt x="0" y="1000"/>
                  </a:cubicBezTo>
                  <a:cubicBezTo>
                    <a:pt x="0" y="1548"/>
                    <a:pt x="441" y="1988"/>
                    <a:pt x="1000" y="1988"/>
                  </a:cubicBezTo>
                  <a:cubicBezTo>
                    <a:pt x="1548" y="1988"/>
                    <a:pt x="1988" y="1548"/>
                    <a:pt x="1988" y="1000"/>
                  </a:cubicBezTo>
                  <a:cubicBezTo>
                    <a:pt x="1988" y="441"/>
                    <a:pt x="1548" y="0"/>
                    <a:pt x="10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390;p34">
              <a:extLst>
                <a:ext uri="{FF2B5EF4-FFF2-40B4-BE49-F238E27FC236}">
                  <a16:creationId xmlns:a16="http://schemas.microsoft.com/office/drawing/2014/main" id="{7C9F11C6-B7A5-4F41-910E-E48A02B82F8C}"/>
                </a:ext>
              </a:extLst>
            </p:cNvPr>
            <p:cNvSpPr/>
            <p:nvPr/>
          </p:nvSpPr>
          <p:spPr>
            <a:xfrm>
              <a:off x="964163" y="836438"/>
              <a:ext cx="49725" cy="49725"/>
            </a:xfrm>
            <a:custGeom>
              <a:avLst/>
              <a:gdLst/>
              <a:ahLst/>
              <a:cxnLst/>
              <a:rect l="l" t="t" r="r" b="b"/>
              <a:pathLst>
                <a:path w="1989" h="1989" extrusionOk="0">
                  <a:moveTo>
                    <a:pt x="989" y="405"/>
                  </a:moveTo>
                  <a:cubicBezTo>
                    <a:pt x="1322" y="405"/>
                    <a:pt x="1584" y="667"/>
                    <a:pt x="1584" y="1000"/>
                  </a:cubicBezTo>
                  <a:cubicBezTo>
                    <a:pt x="1584" y="1322"/>
                    <a:pt x="1322" y="1596"/>
                    <a:pt x="989" y="1596"/>
                  </a:cubicBezTo>
                  <a:cubicBezTo>
                    <a:pt x="667" y="1596"/>
                    <a:pt x="393" y="1322"/>
                    <a:pt x="393" y="1000"/>
                  </a:cubicBezTo>
                  <a:cubicBezTo>
                    <a:pt x="393" y="667"/>
                    <a:pt x="667" y="405"/>
                    <a:pt x="989" y="405"/>
                  </a:cubicBezTo>
                  <a:close/>
                  <a:moveTo>
                    <a:pt x="989" y="0"/>
                  </a:moveTo>
                  <a:cubicBezTo>
                    <a:pt x="441" y="0"/>
                    <a:pt x="0" y="441"/>
                    <a:pt x="0" y="1000"/>
                  </a:cubicBezTo>
                  <a:cubicBezTo>
                    <a:pt x="0" y="1548"/>
                    <a:pt x="441" y="1988"/>
                    <a:pt x="989" y="1988"/>
                  </a:cubicBezTo>
                  <a:cubicBezTo>
                    <a:pt x="1536" y="1988"/>
                    <a:pt x="1989" y="1548"/>
                    <a:pt x="1989" y="1000"/>
                  </a:cubicBezTo>
                  <a:cubicBezTo>
                    <a:pt x="1989" y="441"/>
                    <a:pt x="1536" y="0"/>
                    <a:pt x="9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391;p34">
              <a:extLst>
                <a:ext uri="{FF2B5EF4-FFF2-40B4-BE49-F238E27FC236}">
                  <a16:creationId xmlns:a16="http://schemas.microsoft.com/office/drawing/2014/main" id="{129E7410-5E3F-4464-B894-E3A4FCD2C9FD}"/>
                </a:ext>
              </a:extLst>
            </p:cNvPr>
            <p:cNvSpPr/>
            <p:nvPr/>
          </p:nvSpPr>
          <p:spPr>
            <a:xfrm>
              <a:off x="1093338" y="836438"/>
              <a:ext cx="49750" cy="49725"/>
            </a:xfrm>
            <a:custGeom>
              <a:avLst/>
              <a:gdLst/>
              <a:ahLst/>
              <a:cxnLst/>
              <a:rect l="l" t="t" r="r" b="b"/>
              <a:pathLst>
                <a:path w="1990" h="1989" extrusionOk="0">
                  <a:moveTo>
                    <a:pt x="1001" y="405"/>
                  </a:moveTo>
                  <a:cubicBezTo>
                    <a:pt x="1322" y="405"/>
                    <a:pt x="1596" y="667"/>
                    <a:pt x="1596" y="1000"/>
                  </a:cubicBezTo>
                  <a:cubicBezTo>
                    <a:pt x="1596" y="1322"/>
                    <a:pt x="1322" y="1596"/>
                    <a:pt x="1001" y="1596"/>
                  </a:cubicBezTo>
                  <a:cubicBezTo>
                    <a:pt x="668" y="1596"/>
                    <a:pt x="406" y="1322"/>
                    <a:pt x="406" y="1000"/>
                  </a:cubicBezTo>
                  <a:cubicBezTo>
                    <a:pt x="406" y="667"/>
                    <a:pt x="668" y="405"/>
                    <a:pt x="1001" y="405"/>
                  </a:cubicBezTo>
                  <a:close/>
                  <a:moveTo>
                    <a:pt x="1001" y="0"/>
                  </a:moveTo>
                  <a:cubicBezTo>
                    <a:pt x="453" y="0"/>
                    <a:pt x="1" y="441"/>
                    <a:pt x="1" y="1000"/>
                  </a:cubicBezTo>
                  <a:cubicBezTo>
                    <a:pt x="1" y="1548"/>
                    <a:pt x="453" y="1988"/>
                    <a:pt x="1001" y="1988"/>
                  </a:cubicBezTo>
                  <a:cubicBezTo>
                    <a:pt x="1549" y="1988"/>
                    <a:pt x="1989" y="1548"/>
                    <a:pt x="1989" y="1000"/>
                  </a:cubicBezTo>
                  <a:cubicBezTo>
                    <a:pt x="1989" y="441"/>
                    <a:pt x="1549" y="0"/>
                    <a:pt x="1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575710D3-D270-4604-B93D-ABF2ED112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37" y="1292181"/>
            <a:ext cx="8141728" cy="184158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62B91DC-E503-494A-8621-42D6AE340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04" y="3307096"/>
            <a:ext cx="4009627" cy="1775095"/>
          </a:xfrm>
          <a:prstGeom prst="rect">
            <a:avLst/>
          </a:prstGeom>
        </p:spPr>
      </p:pic>
      <p:sp>
        <p:nvSpPr>
          <p:cNvPr id="16" name="Google Shape;559;p40">
            <a:extLst>
              <a:ext uri="{FF2B5EF4-FFF2-40B4-BE49-F238E27FC236}">
                <a16:creationId xmlns:a16="http://schemas.microsoft.com/office/drawing/2014/main" id="{84D960BA-5697-4208-9EA6-1AC1D7661DA3}"/>
              </a:ext>
            </a:extLst>
          </p:cNvPr>
          <p:cNvSpPr txBox="1"/>
          <p:nvPr/>
        </p:nvSpPr>
        <p:spPr>
          <a:xfrm>
            <a:off x="561198" y="137355"/>
            <a:ext cx="425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PIJAMA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Diagnóstico de modelo de series de tiempo</a:t>
            </a:r>
            <a:endParaRPr sz="1200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" name="Google Shape;559;p40">
            <a:extLst>
              <a:ext uri="{FF2B5EF4-FFF2-40B4-BE49-F238E27FC236}">
                <a16:creationId xmlns:a16="http://schemas.microsoft.com/office/drawing/2014/main" id="{A092A404-43DE-4027-9499-B4D7A3CF8962}"/>
              </a:ext>
            </a:extLst>
          </p:cNvPr>
          <p:cNvSpPr txBox="1"/>
          <p:nvPr/>
        </p:nvSpPr>
        <p:spPr>
          <a:xfrm>
            <a:off x="1650116" y="1061310"/>
            <a:ext cx="198690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5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Standardized residual for ‘N’</a:t>
            </a:r>
            <a:endParaRPr sz="1050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" name="Google Shape;559;p40">
            <a:extLst>
              <a:ext uri="{FF2B5EF4-FFF2-40B4-BE49-F238E27FC236}">
                <a16:creationId xmlns:a16="http://schemas.microsoft.com/office/drawing/2014/main" id="{340C258D-C637-43E3-9DCE-3732EA1A4853}"/>
              </a:ext>
            </a:extLst>
          </p:cNvPr>
          <p:cNvSpPr txBox="1"/>
          <p:nvPr/>
        </p:nvSpPr>
        <p:spPr>
          <a:xfrm>
            <a:off x="5769909" y="1071265"/>
            <a:ext cx="23684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5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Histogram plus estimated density</a:t>
            </a:r>
            <a:endParaRPr sz="1050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" name="Google Shape;559;p40">
            <a:extLst>
              <a:ext uri="{FF2B5EF4-FFF2-40B4-BE49-F238E27FC236}">
                <a16:creationId xmlns:a16="http://schemas.microsoft.com/office/drawing/2014/main" id="{C4097FDA-1882-47C6-8C1F-43C374373D96}"/>
              </a:ext>
            </a:extLst>
          </p:cNvPr>
          <p:cNvSpPr txBox="1"/>
          <p:nvPr/>
        </p:nvSpPr>
        <p:spPr>
          <a:xfrm>
            <a:off x="2056665" y="3064988"/>
            <a:ext cx="100446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5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Normal Q-Q</a:t>
            </a:r>
            <a:endParaRPr sz="1050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107951333"/>
      </p:ext>
    </p:extLst>
  </p:cSld>
  <p:clrMapOvr>
    <a:masterClrMapping/>
  </p:clrMapOvr>
</p:sld>
</file>

<file path=ppt/theme/theme1.xml><?xml version="1.0" encoding="utf-8"?>
<a:theme xmlns:a="http://schemas.openxmlformats.org/drawingml/2006/main" name="Medical Technology Advances by Slidesgo">
  <a:themeElements>
    <a:clrScheme name="Simple Light">
      <a:dk1>
        <a:srgbClr val="1F2B6C"/>
      </a:dk1>
      <a:lt1>
        <a:srgbClr val="FFFFFF"/>
      </a:lt1>
      <a:dk2>
        <a:srgbClr val="000000"/>
      </a:dk2>
      <a:lt2>
        <a:srgbClr val="EEEEEE"/>
      </a:lt2>
      <a:accent1>
        <a:srgbClr val="E7F7FF"/>
      </a:accent1>
      <a:accent2>
        <a:srgbClr val="159FED"/>
      </a:accent2>
      <a:accent3>
        <a:srgbClr val="73E1CD"/>
      </a:accent3>
      <a:accent4>
        <a:srgbClr val="8292E8"/>
      </a:accent4>
      <a:accent5>
        <a:srgbClr val="8292E8"/>
      </a:accent5>
      <a:accent6>
        <a:srgbClr val="1F2B6C"/>
      </a:accent6>
      <a:hlink>
        <a:srgbClr val="1F2B6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325</Words>
  <Application>Microsoft Office PowerPoint</Application>
  <PresentationFormat>Presentación en pantalla (16:9)</PresentationFormat>
  <Paragraphs>128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Montserrat</vt:lpstr>
      <vt:lpstr>Arial</vt:lpstr>
      <vt:lpstr>Wingdings</vt:lpstr>
      <vt:lpstr>Nunito Sans</vt:lpstr>
      <vt:lpstr>Medical Technology Advances by Slidesgo</vt:lpstr>
      <vt:lpstr>Vistiendo a los héroes  del momento</vt:lpstr>
      <vt:lpstr>Contexto</vt:lpstr>
      <vt:lpstr>Presentación de PowerPoint</vt:lpstr>
      <vt:lpstr>Compra de productos</vt:lpstr>
      <vt:lpstr>Propuesta</vt:lpstr>
      <vt:lpstr>Presentación de PowerPoint</vt:lpstr>
      <vt:lpstr>Propuesta</vt:lpstr>
      <vt:lpstr>Presentación de PowerPoint</vt:lpstr>
      <vt:lpstr>Presentación de PowerPoint</vt:lpstr>
      <vt:lpstr>Presentación de PowerPoint</vt:lpstr>
      <vt:lpstr>Presentación de PowerPoint</vt:lpstr>
      <vt:lpstr>Propuesta</vt:lpstr>
      <vt:lpstr>Presentación de PowerPoint</vt:lpstr>
      <vt:lpstr>01</vt:lpstr>
      <vt:lpstr>—Someone Famous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Vistiendo a los héroes del momento</dc:title>
  <dc:creator>Sofía Aceves Osuna</dc:creator>
  <cp:lastModifiedBy>1</cp:lastModifiedBy>
  <cp:revision>4</cp:revision>
  <dcterms:modified xsi:type="dcterms:W3CDTF">2021-09-15T00:48:32Z</dcterms:modified>
</cp:coreProperties>
</file>