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492"/>
    <p:restoredTop sz="950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Титульный слайд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772028">
            <a:off x="-442901" y="1256582"/>
            <a:ext cx="11663999" cy="70595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21151832">
            <a:off x="-329165" y="711164"/>
            <a:ext cx="11663999" cy="70595"/>
          </a:xfrm>
          <a:prstGeom prst="rect">
            <a:avLst/>
          </a:prstGeom>
        </p:spPr>
      </p:pic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564970">
            <a:off x="-483601" y="5179097"/>
            <a:ext cx="9839999" cy="5955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6553200"/>
            <a:ext cx="12191999" cy="3048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69919"/>
            <a:ext cx="10363199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882808"/>
            <a:ext cx="8534399" cy="903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pic>
        <p:nvPicPr>
          <p:cNvPr id="25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7202870">
            <a:off x="9127235" y="4710875"/>
            <a:ext cx="4356000" cy="4686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ставить" type="objOnly" preserve="1">
  <p:cSld name="Вставит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842428">
            <a:off x="-123211" y="900219"/>
            <a:ext cx="10991999" cy="66550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3039284">
            <a:off x="-450613" y="4791838"/>
            <a:ext cx="6156000" cy="66234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3392147">
            <a:off x="-621702" y="4655028"/>
            <a:ext cx="4860000" cy="52290"/>
          </a:xfrm>
          <a:prstGeom prst="rect">
            <a:avLst/>
          </a:prstGeom>
        </p:spPr>
      </p:pic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8713382">
            <a:off x="4767973" y="4051465"/>
            <a:ext cx="7380000" cy="79403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590800"/>
            <a:ext cx="10972799" cy="147317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Оглавление" type="clipArtAndTx" preserve="1">
  <p:cSld name="Оглавлен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816429"/>
            <a:ext cx="7968343" cy="1164266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96274" y="2143125"/>
            <a:ext cx="7967999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Введение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1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2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3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096527" y="274638"/>
            <a:ext cx="14858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296426" cy="5851525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14422"/>
            <a:ext cx="10972799" cy="491174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Пусто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Заголовок раздела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4504779">
            <a:off x="5435554" y="3166982"/>
            <a:ext cx="8244000" cy="88733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9193140">
            <a:off x="-1201771" y="1760770"/>
            <a:ext cx="8791733" cy="53211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9572942">
            <a:off x="-1031974" y="1361700"/>
            <a:ext cx="7919999" cy="47933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285524">
            <a:off x="-325498" y="5452586"/>
            <a:ext cx="9839999" cy="5955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1"/>
            <a:ext cx="10363199" cy="1093802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7628"/>
            <a:ext cx="10363199" cy="5492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Два объекта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олько заголовок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аблицы" type="tbl" preserve="1">
  <p:cSld name="Таблицы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28725"/>
            <a:ext cx="10972799" cy="493953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Вставка таблицы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Четыре объекта" type="fourObj" preserve="1">
  <p:cSld name="Четыре объект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7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5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5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3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ru-RU" altLang="en-US"/>
              <a:t>Вставка картинки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4.png"  /><Relationship Id="rId15" Type="http://schemas.openxmlformats.org/officeDocument/2006/relationships/image" Target="../media/image5.png"  /><Relationship Id="rId16" Type="http://schemas.openxmlformats.org/officeDocument/2006/relationships/image" Target="../media/image6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Свет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 rot="4726046">
            <a:off x="9996931" y="1641353"/>
            <a:ext cx="3456000" cy="37186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tretch>
            <a:fillRect/>
          </a:stretch>
        </p:blipFill>
        <p:spPr>
          <a:xfrm rot="4967770">
            <a:off x="10533041" y="1329235"/>
            <a:ext cx="2736000" cy="29437"/>
          </a:xfrm>
          <a:prstGeom prst="rect">
            <a:avLst/>
          </a:prstGeom>
        </p:spPr>
      </p:pic>
      <p:pic>
        <p:nvPicPr>
          <p:cNvPr id="18" name="" descr="빛_047.png"/>
          <p:cNvPicPr>
            <a:picLocks noChangeAspect="1"/>
          </p:cNvPicPr>
          <p:nvPr/>
        </p:nvPicPr>
        <p:blipFill rotWithShape="1">
          <a:blip r:embed="rId16">
            <a:alphaModFix/>
            <a:lum/>
          </a:blip>
          <a:stretch>
            <a:fillRect/>
          </a:stretch>
        </p:blipFill>
        <p:spPr>
          <a:xfrm rot="345495">
            <a:off x="6155214" y="263667"/>
            <a:ext cx="6335999" cy="3834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body" idx="1"/>
          </p:nvPr>
        </p:nvSpPr>
        <p:spPr>
          <a:xfrm>
            <a:off x="609599" y="1186543"/>
            <a:ext cx="10972799" cy="493962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26-04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100000"/>
        <a:buFont typeface="Wingdings"/>
        <a:buChar char="§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75000"/>
          </a:schemeClr>
        </a:buClr>
        <a:buFont typeface="Arial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tx1">
            <a:lumMod val="85000"/>
          </a:schemeClr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Телеграм</a:t>
            </a:r>
            <a:r>
              <a:rPr lang="en-US" altLang="ru-RU"/>
              <a:t>-</a:t>
            </a:r>
            <a:r>
              <a:rPr lang="ru-RU" altLang="en-US"/>
              <a:t>Бот по развитию</a:t>
            </a:r>
            <a:endParaRPr lang="ru-RU" altLang="en-US"/>
          </a:p>
          <a:p>
            <a:pPr>
              <a:defRPr/>
            </a:pPr>
            <a:r>
              <a:rPr lang="ru-RU" altLang="en-US"/>
              <a:t>коммуникативных навыков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Агинская София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601" y="332612"/>
            <a:ext cx="7968343" cy="116426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>
          <a:xfrm>
            <a:off x="1277601" y="1659063"/>
            <a:ext cx="10363093" cy="378618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Бот создан для того</a:t>
            </a:r>
            <a:r>
              <a:rPr lang="en-US" altLang="ru-RU"/>
              <a:t>,</a:t>
            </a:r>
            <a:r>
              <a:rPr lang="ru-RU" altLang="en-US"/>
              <a:t> чтобы люди</a:t>
            </a:r>
            <a:r>
              <a:rPr lang="en-US" altLang="ru-RU"/>
              <a:t>,</a:t>
            </a:r>
            <a:r>
              <a:rPr lang="ru-RU" altLang="en-US"/>
              <a:t> которые пользуются им</a:t>
            </a:r>
            <a:r>
              <a:rPr lang="en-US" altLang="ru-RU"/>
              <a:t>,</a:t>
            </a:r>
            <a:r>
              <a:rPr lang="ru-RU" altLang="en-US"/>
              <a:t> повышали свой навык говорения</a:t>
            </a:r>
            <a:endParaRPr lang="ru-RU" altLang="en-US"/>
          </a:p>
          <a:p>
            <a:pPr>
              <a:defRPr/>
            </a:pPr>
            <a:r>
              <a:rPr lang="ru-RU" altLang="en-US"/>
              <a:t>В Боте присутствуют некие задания по развитию не только русского языка</a:t>
            </a:r>
            <a:r>
              <a:rPr lang="en-US" altLang="ru-RU"/>
              <a:t>,</a:t>
            </a:r>
            <a:r>
              <a:rPr lang="ru-RU" altLang="en-US"/>
              <a:t> но и отчасти английского</a:t>
            </a:r>
            <a:r>
              <a:rPr lang="en-US" altLang="ru-RU"/>
              <a:t>.</a:t>
            </a:r>
            <a:endParaRPr lang="en-US" altLang="ru-RU"/>
          </a:p>
          <a:p>
            <a:pPr>
              <a:defRPr/>
            </a:pPr>
            <a:r>
              <a:rPr lang="ru-RU" altLang="en-US"/>
              <a:t>Также есть возможность оценить Бота или оставить какой</a:t>
            </a:r>
            <a:r>
              <a:rPr lang="en-US" altLang="ru-RU"/>
              <a:t>-</a:t>
            </a:r>
            <a:r>
              <a:rPr lang="ru-RU" altLang="en-US"/>
              <a:t>либо отзыв</a:t>
            </a:r>
            <a:r>
              <a:rPr lang="en-US" altLang="ru-RU"/>
              <a:t>,</a:t>
            </a:r>
            <a:r>
              <a:rPr lang="ru-RU" altLang="en-US"/>
              <a:t> например</a:t>
            </a:r>
            <a:r>
              <a:rPr lang="en-US" altLang="ru-RU"/>
              <a:t>,</a:t>
            </a:r>
            <a:r>
              <a:rPr lang="ru-RU" altLang="en-US"/>
              <a:t> комментарий с советом</a:t>
            </a:r>
            <a:r>
              <a:rPr lang="en-US" altLang="ru-RU"/>
              <a:t>,</a:t>
            </a:r>
            <a:r>
              <a:rPr lang="ru-RU" altLang="en-US"/>
              <a:t> какое еще упражнение можно добавить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    </a:t>
            </a:r>
            <a:r>
              <a:rPr lang="en-US" altLang="ru-RU"/>
              <a:t>(</a:t>
            </a:r>
            <a:r>
              <a:rPr lang="ru-RU" altLang="en-US"/>
              <a:t>отзывы доступны всем по просьбе</a:t>
            </a:r>
            <a:r>
              <a:rPr lang="en-US" altLang="ru-RU"/>
              <a:t>)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332612"/>
            <a:ext cx="7968343" cy="116426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Описание реализации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>
          <a:xfrm>
            <a:off x="1277256" y="1496878"/>
            <a:ext cx="10075402" cy="517252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Основной библиотекой по созданию Бота является сама библиотека</a:t>
            </a:r>
            <a:r>
              <a:rPr lang="en-US" altLang="ru-RU"/>
              <a:t> telegram</a:t>
            </a:r>
            <a:endParaRPr lang="en-US" altLang="ru-RU"/>
          </a:p>
          <a:p>
            <a:pPr>
              <a:defRPr/>
            </a:pPr>
            <a:r>
              <a:rPr lang="ru-RU" altLang="en-US"/>
              <a:t>Библиотека </a:t>
            </a:r>
            <a:r>
              <a:rPr lang="en-US" altLang="ru-RU"/>
              <a:t>requests </a:t>
            </a:r>
            <a:r>
              <a:rPr lang="ru-RU" altLang="en-US"/>
              <a:t>для получения данных с сайта</a:t>
            </a:r>
            <a:endParaRPr lang="ru-RU" altLang="en-US"/>
          </a:p>
          <a:p>
            <a:pPr>
              <a:defRPr/>
            </a:pPr>
            <a:r>
              <a:rPr lang="ru-RU" altLang="en-US"/>
              <a:t>Незапланированная работа с </a:t>
            </a:r>
            <a:r>
              <a:rPr lang="en-US" altLang="ru-RU"/>
              <a:t>html </a:t>
            </a:r>
            <a:r>
              <a:rPr lang="ru-RU" altLang="en-US"/>
              <a:t>файлами по причине того</a:t>
            </a:r>
            <a:r>
              <a:rPr lang="en-US" altLang="ru-RU"/>
              <a:t>,</a:t>
            </a:r>
            <a:r>
              <a:rPr lang="ru-RU" altLang="en-US"/>
              <a:t> что  сайта </a:t>
            </a:r>
            <a:r>
              <a:rPr lang="en-US" altLang="ru-RU"/>
              <a:t>(api) </a:t>
            </a:r>
            <a:r>
              <a:rPr lang="ru-RU" altLang="en-US"/>
              <a:t>с нужными данными не нашлось</a:t>
            </a:r>
            <a:endParaRPr lang="ru-RU" altLang="en-US"/>
          </a:p>
          <a:p>
            <a:pPr>
              <a:defRPr/>
            </a:pPr>
            <a:r>
              <a:rPr lang="ru-RU" altLang="en-US"/>
              <a:t>Работа с обычными текстовыми файлами </a:t>
            </a:r>
            <a:r>
              <a:rPr lang="en-US" altLang="ru-RU"/>
              <a:t>(*.txt)</a:t>
            </a:r>
            <a:r>
              <a:rPr lang="ru-RU" altLang="en-US"/>
              <a:t> для           хранения отзывов</a:t>
            </a:r>
            <a:endParaRPr lang="ru-RU" altLang="en-US"/>
          </a:p>
          <a:p>
            <a:pPr>
              <a:defRPr/>
            </a:pPr>
            <a:r>
              <a:rPr lang="ru-RU" altLang="en-US"/>
              <a:t>Работа с базами данных </a:t>
            </a:r>
            <a:r>
              <a:rPr lang="en-US" altLang="ru-RU"/>
              <a:t>(sqlite3),</a:t>
            </a:r>
            <a:r>
              <a:rPr lang="ru-RU" altLang="en-US"/>
              <a:t> в которых хранится      очень много информации начиная с просто длинных         сообщений</a:t>
            </a:r>
            <a:r>
              <a:rPr lang="en-US" altLang="ru-RU"/>
              <a:t>,</a:t>
            </a:r>
            <a:r>
              <a:rPr lang="ru-RU" altLang="en-US"/>
              <a:t> чтобы место в коде не занимали</a:t>
            </a:r>
            <a:r>
              <a:rPr lang="en-US" altLang="ru-RU"/>
              <a:t>,</a:t>
            </a:r>
            <a:r>
              <a:rPr lang="ru-RU" altLang="en-US"/>
              <a:t> и заканчивая хранением оценок 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95930" y="320490"/>
            <a:ext cx="7968343" cy="116426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Заключение </a:t>
            </a:r>
            <a:r>
              <a:rPr lang="en-US" altLang="ru-RU"/>
              <a:t>+1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>
          <a:xfrm>
            <a:off x="1296274" y="2143125"/>
            <a:ext cx="9912366" cy="378618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Получилось реализовать не все</a:t>
            </a:r>
            <a:r>
              <a:rPr lang="en-US" altLang="ru-RU"/>
              <a:t>,</a:t>
            </a:r>
            <a:r>
              <a:rPr lang="ru-RU" altLang="en-US"/>
              <a:t> что было задумано</a:t>
            </a:r>
            <a:r>
              <a:rPr lang="en-US" altLang="ru-RU"/>
              <a:t>,</a:t>
            </a:r>
            <a:r>
              <a:rPr lang="ru-RU" altLang="en-US"/>
              <a:t> тк некоторых </a:t>
            </a:r>
            <a:r>
              <a:rPr lang="en-US" altLang="ru-RU"/>
              <a:t>api</a:t>
            </a:r>
            <a:r>
              <a:rPr lang="ru-RU" altLang="en-US"/>
              <a:t> я не смогла найти</a:t>
            </a:r>
            <a:r>
              <a:rPr lang="en-US" altLang="ru-RU"/>
              <a:t>.</a:t>
            </a:r>
            <a:r>
              <a:rPr lang="ru-RU" altLang="en-US"/>
              <a:t> В целом</a:t>
            </a:r>
            <a:r>
              <a:rPr lang="en-US" altLang="ru-RU"/>
              <a:t>,</a:t>
            </a:r>
            <a:r>
              <a:rPr lang="ru-RU" altLang="en-US"/>
              <a:t> Бот рабочий</a:t>
            </a:r>
            <a:r>
              <a:rPr lang="en-US" altLang="ru-RU"/>
              <a:t>,</a:t>
            </a:r>
            <a:r>
              <a:rPr lang="ru-RU" altLang="en-US"/>
              <a:t> багов не найдено</a:t>
            </a:r>
            <a:r>
              <a:rPr lang="en-US" altLang="ru-RU"/>
              <a:t>.</a:t>
            </a:r>
            <a:endParaRPr lang="ru-RU" altLang="en-US"/>
          </a:p>
          <a:p>
            <a:pPr>
              <a:defRPr/>
            </a:pPr>
            <a:r>
              <a:rPr lang="ru-RU" altLang="en-US"/>
              <a:t>Получилось реализовать только </a:t>
            </a:r>
            <a:r>
              <a:rPr lang="en-US" altLang="ru-RU"/>
              <a:t>3</a:t>
            </a:r>
            <a:r>
              <a:rPr lang="ru-RU" altLang="en-US"/>
              <a:t> упражнения и полное дополнительное меню</a:t>
            </a:r>
            <a:r>
              <a:rPr lang="en-US" altLang="ru-RU"/>
              <a:t>,</a:t>
            </a:r>
            <a:r>
              <a:rPr lang="ru-RU" altLang="en-US"/>
              <a:t> связанное с качеством работы     Бота и автором</a:t>
            </a:r>
            <a:r>
              <a:rPr lang="en-US" altLang="ru-RU"/>
              <a:t>(</a:t>
            </a:r>
            <a:r>
              <a:rPr lang="ru-RU" altLang="en-US"/>
              <a:t>мной</a:t>
            </a:r>
            <a:r>
              <a:rPr lang="en-US" altLang="ru-RU"/>
              <a:t>:)).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96274" y="392499"/>
            <a:ext cx="7968343" cy="1164266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Идеи для доработки</a:t>
            </a:r>
            <a:r>
              <a:rPr lang="en-US" altLang="ru-RU"/>
              <a:t>/</a:t>
            </a:r>
            <a:r>
              <a:rPr lang="ru-RU" altLang="en-US"/>
              <a:t>развития</a:t>
            </a:r>
            <a:r>
              <a:rPr lang="en-US" altLang="ru-RU"/>
              <a:t>: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body" sz="quarter" idx="14"/>
          </p:nvPr>
        </p:nvSpPr>
        <p:spPr>
          <a:xfrm>
            <a:off x="1296274" y="1711071"/>
            <a:ext cx="8184149" cy="4454271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новые упражнения</a:t>
            </a:r>
            <a:endParaRPr lang="ru-RU" altLang="en-US"/>
          </a:p>
          <a:p>
            <a:pPr>
              <a:defRPr/>
            </a:pPr>
            <a:endParaRPr lang="ru-RU" altLang="en-US"/>
          </a:p>
          <a:p>
            <a:pPr>
              <a:buNone/>
              <a:defRPr/>
            </a:pPr>
            <a:r>
              <a:rPr lang="ru-RU" altLang="en-US"/>
              <a:t>Варианты упражнений</a:t>
            </a:r>
            <a:r>
              <a:rPr lang="en-US" altLang="ru-RU"/>
              <a:t>:</a:t>
            </a:r>
            <a:endParaRPr lang="en-US" altLang="ru-RU"/>
          </a:p>
          <a:p>
            <a:pPr>
              <a:defRPr/>
            </a:pPr>
            <a:r>
              <a:rPr lang="ru-RU" altLang="en-US"/>
              <a:t>чтение скороговорок</a:t>
            </a:r>
            <a:endParaRPr lang="ru-RU" altLang="en-US"/>
          </a:p>
          <a:p>
            <a:pPr>
              <a:defRPr/>
            </a:pPr>
            <a:r>
              <a:rPr lang="ru-RU" altLang="en-US"/>
              <a:t>запоминание неких красивых фраз </a:t>
            </a:r>
            <a:r>
              <a:rPr lang="en-US" altLang="ru-RU"/>
              <a:t>(+</a:t>
            </a:r>
            <a:r>
              <a:rPr lang="ru-RU" altLang="en-US"/>
              <a:t>память</a:t>
            </a:r>
            <a:r>
              <a:rPr lang="en-US" altLang="ru-RU"/>
              <a:t>)</a:t>
            </a:r>
            <a:endParaRPr lang="en-US" altLang="ru-RU"/>
          </a:p>
          <a:p>
            <a:pPr>
              <a:buNone/>
              <a:defRPr/>
            </a:pPr>
            <a:endParaRPr lang="en-US" altLang="ru-RU"/>
          </a:p>
          <a:p>
            <a:pPr>
              <a:buNone/>
              <a:defRPr/>
            </a:pPr>
            <a:r>
              <a:rPr lang="en-US" altLang="ru-RU"/>
              <a:t>P.S. </a:t>
            </a:r>
            <a:r>
              <a:rPr lang="ru-RU" altLang="en-US"/>
              <a:t>как раз не было реализовано чтение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скороговорок из</a:t>
            </a:r>
            <a:r>
              <a:rPr lang="en-US" altLang="ru-RU"/>
              <a:t>-</a:t>
            </a:r>
            <a:r>
              <a:rPr lang="ru-RU" altLang="en-US"/>
              <a:t>за ненайденного </a:t>
            </a:r>
            <a:r>
              <a:rPr lang="en-US" altLang="ru-RU"/>
              <a:t>api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Свет">
  <a:themeElements>
    <a:clrScheme name="Свет">
      <a:dk1>
        <a:sysClr val="windowText" lastClr="000000"/>
      </a:dk1>
      <a:lt1>
        <a:sysClr val="window" lastClr="ffffff"/>
      </a:lt1>
      <a:dk2>
        <a:srgbClr val="3a3936"/>
      </a:dk2>
      <a:lt2>
        <a:srgbClr val="75736c"/>
      </a:lt2>
      <a:accent1>
        <a:srgbClr val="cc0000"/>
      </a:accent1>
      <a:accent2>
        <a:srgbClr val="820000"/>
      </a:accent2>
      <a:accent3>
        <a:srgbClr val="ff6600"/>
      </a:accent3>
      <a:accent4>
        <a:srgbClr val="ff8837"/>
      </a:accent4>
      <a:accent5>
        <a:srgbClr val="ffc000"/>
      </a:accent5>
      <a:accent6>
        <a:srgbClr val="dea900"/>
      </a:accent6>
      <a:hlink>
        <a:srgbClr val="0000ff"/>
      </a:hlink>
      <a:folHlink>
        <a:srgbClr val="800080"/>
      </a:folHlink>
    </a:clrScheme>
    <a:fontScheme name="Свет">
      <a:maj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ве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90000"/>
                <a:shade val="10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98000"/>
                <a:satMod val="4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Экран (4:3)</ep:PresentationFormat>
  <ep:Paragraphs>24</ep:Paragraphs>
  <ep:Slides>5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5</vt:i4>
      </vt:variant>
    </vt:vector>
  </ep:HeadingPairs>
  <ep:TitlesOfParts>
    <vt:vector size="6" baseType="lpstr">
      <vt:lpstr>Свет</vt:lpstr>
      <vt:lpstr>Телеграм-Бот по развитию коммуникативных навыков</vt:lpstr>
      <vt:lpstr>Введение</vt:lpstr>
      <vt:lpstr>Описание реализации</vt:lpstr>
      <vt:lpstr>Заключение +1</vt:lpstr>
      <vt:lpstr>Идеи для доработки/развития: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2021-04-26T11:28:10.378</dcterms:created>
  <dc:creator>София</dc:creator>
  <cp:lastModifiedBy>София</cp:lastModifiedBy>
  <dcterms:modified xsi:type="dcterms:W3CDTF">2021-04-26T18:32:29.272</dcterms:modified>
  <cp:revision>6</cp:revision>
  <dc:title>Телеграм-Бот по развитию коммуникативных навыков</dc:title>
  <cp:version>0906.0100.01</cp:version>
</cp:coreProperties>
</file>