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492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Св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Телеграм</a:t>
            </a:r>
            <a:r>
              <a:rPr lang="en-US" altLang="ru-RU"/>
              <a:t>-</a:t>
            </a:r>
            <a:r>
              <a:rPr lang="ru-RU" altLang="en-US"/>
              <a:t>Бот по развитию</a:t>
            </a:r>
            <a:endParaRPr lang="ru-RU" altLang="en-US"/>
          </a:p>
          <a:p>
            <a:pPr>
              <a:defRPr/>
            </a:pPr>
            <a:r>
              <a:rPr lang="ru-RU" altLang="en-US"/>
              <a:t>коммуникативных навыков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Агинская София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601" y="332612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77601" y="1659063"/>
            <a:ext cx="10363093" cy="378618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Бот создан для того</a:t>
            </a:r>
            <a:r>
              <a:rPr lang="en-US" altLang="ru-RU"/>
              <a:t>,</a:t>
            </a:r>
            <a:r>
              <a:rPr lang="ru-RU" altLang="en-US"/>
              <a:t> чтобы люди</a:t>
            </a:r>
            <a:r>
              <a:rPr lang="en-US" altLang="ru-RU"/>
              <a:t>,</a:t>
            </a:r>
            <a:r>
              <a:rPr lang="ru-RU" altLang="en-US"/>
              <a:t> которые пользуются им</a:t>
            </a:r>
            <a:r>
              <a:rPr lang="en-US" altLang="ru-RU"/>
              <a:t>,</a:t>
            </a:r>
            <a:r>
              <a:rPr lang="ru-RU" altLang="en-US"/>
              <a:t> повышали свой навык говорения</a:t>
            </a:r>
            <a:endParaRPr lang="ru-RU" altLang="en-US"/>
          </a:p>
          <a:p>
            <a:pPr>
              <a:defRPr/>
            </a:pPr>
            <a:r>
              <a:rPr lang="ru-RU" altLang="en-US"/>
              <a:t>В Боте присутствуют некие задания по развитию не только русского языка</a:t>
            </a:r>
            <a:r>
              <a:rPr lang="en-US" altLang="ru-RU"/>
              <a:t>,</a:t>
            </a:r>
            <a:r>
              <a:rPr lang="ru-RU" altLang="en-US"/>
              <a:t> но и от части английского</a:t>
            </a:r>
            <a:r>
              <a:rPr lang="en-US" altLang="ru-RU"/>
              <a:t>.</a:t>
            </a:r>
            <a:endParaRPr lang="en-US" altLang="ru-RU"/>
          </a:p>
          <a:p>
            <a:pPr>
              <a:defRPr/>
            </a:pPr>
            <a:r>
              <a:rPr lang="ru-RU" altLang="en-US"/>
              <a:t>Также есть возможность оценить Бота или оставить какой</a:t>
            </a:r>
            <a:r>
              <a:rPr lang="en-US" altLang="ru-RU"/>
              <a:t>-</a:t>
            </a:r>
            <a:r>
              <a:rPr lang="ru-RU" altLang="en-US"/>
              <a:t>либо отзыв</a:t>
            </a:r>
            <a:r>
              <a:rPr lang="en-US" altLang="ru-RU"/>
              <a:t>,</a:t>
            </a:r>
            <a:r>
              <a:rPr lang="ru-RU" altLang="en-US"/>
              <a:t> например</a:t>
            </a:r>
            <a:r>
              <a:rPr lang="en-US" altLang="ru-RU"/>
              <a:t>,</a:t>
            </a:r>
            <a:r>
              <a:rPr lang="ru-RU" altLang="en-US"/>
              <a:t> комментарий с советом</a:t>
            </a:r>
            <a:r>
              <a:rPr lang="en-US" altLang="ru-RU"/>
              <a:t>,</a:t>
            </a:r>
            <a:r>
              <a:rPr lang="ru-RU" altLang="en-US"/>
              <a:t> какое еще упражнение можно добавить</a:t>
            </a:r>
            <a:endParaRPr lang="en-US" altLang="ru-RU"/>
          </a:p>
          <a:p>
            <a:pPr>
              <a:buNone/>
              <a:defRPr/>
            </a:pPr>
            <a:r>
              <a:rPr lang="ru-RU" altLang="en-US"/>
              <a:t>    </a:t>
            </a:r>
            <a:r>
              <a:rPr lang="en-US" altLang="ru-RU"/>
              <a:t>(</a:t>
            </a:r>
            <a:r>
              <a:rPr lang="ru-RU" altLang="en-US"/>
              <a:t>отзывы доступны всем по просьбе</a:t>
            </a:r>
            <a:r>
              <a:rPr lang="en-US" altLang="ru-RU"/>
              <a:t>)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332612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Описание реализации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77256" y="1496878"/>
            <a:ext cx="10075402" cy="517252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Основной библиотекой по созданию Бота является сама библиотека</a:t>
            </a:r>
            <a:r>
              <a:rPr lang="en-US" altLang="ru-RU"/>
              <a:t> telegram</a:t>
            </a:r>
            <a:endParaRPr lang="en-US" altLang="ru-RU"/>
          </a:p>
          <a:p>
            <a:pPr>
              <a:defRPr/>
            </a:pPr>
            <a:r>
              <a:rPr lang="ru-RU" altLang="en-US"/>
              <a:t>Библиотека </a:t>
            </a:r>
            <a:r>
              <a:rPr lang="en-US" altLang="ru-RU"/>
              <a:t>requests </a:t>
            </a:r>
            <a:r>
              <a:rPr lang="ru-RU" altLang="en-US"/>
              <a:t>для получения данных с сайта</a:t>
            </a:r>
            <a:endParaRPr lang="ru-RU" altLang="en-US"/>
          </a:p>
          <a:p>
            <a:pPr>
              <a:defRPr/>
            </a:pPr>
            <a:r>
              <a:rPr lang="ru-RU" altLang="en-US"/>
              <a:t>Случайная работа с </a:t>
            </a:r>
            <a:r>
              <a:rPr lang="en-US" altLang="ru-RU"/>
              <a:t>html </a:t>
            </a:r>
            <a:r>
              <a:rPr lang="ru-RU" altLang="en-US"/>
              <a:t>файлами по причине того</a:t>
            </a:r>
            <a:r>
              <a:rPr lang="en-US" altLang="ru-RU"/>
              <a:t>,</a:t>
            </a:r>
            <a:r>
              <a:rPr lang="ru-RU" altLang="en-US"/>
              <a:t> что  сайта </a:t>
            </a:r>
            <a:r>
              <a:rPr lang="en-US" altLang="ru-RU"/>
              <a:t>(api) </a:t>
            </a:r>
            <a:r>
              <a:rPr lang="ru-RU" altLang="en-US"/>
              <a:t>с нужными данными не нашлось</a:t>
            </a:r>
            <a:endParaRPr lang="ru-RU" altLang="en-US"/>
          </a:p>
          <a:p>
            <a:pPr>
              <a:defRPr/>
            </a:pPr>
            <a:r>
              <a:rPr lang="ru-RU" altLang="en-US"/>
              <a:t>Работа с обычными текстовыми файлами </a:t>
            </a:r>
            <a:r>
              <a:rPr lang="en-US" altLang="ru-RU"/>
              <a:t>(*.txt)</a:t>
            </a:r>
            <a:r>
              <a:rPr lang="ru-RU" altLang="en-US"/>
              <a:t> для           хранения отзывов</a:t>
            </a:r>
            <a:endParaRPr lang="ru-RU" altLang="en-US"/>
          </a:p>
          <a:p>
            <a:pPr>
              <a:defRPr/>
            </a:pPr>
            <a:r>
              <a:rPr lang="ru-RU" altLang="en-US"/>
              <a:t>Работа с базами данных </a:t>
            </a:r>
            <a:r>
              <a:rPr lang="en-US" altLang="ru-RU"/>
              <a:t>(sqlite3),</a:t>
            </a:r>
            <a:r>
              <a:rPr lang="ru-RU" altLang="en-US"/>
              <a:t> в которых хранится      очень много информации начиная с просто длинных         сообщений</a:t>
            </a:r>
            <a:r>
              <a:rPr lang="en-US" altLang="ru-RU"/>
              <a:t>,</a:t>
            </a:r>
            <a:r>
              <a:rPr lang="ru-RU" altLang="en-US"/>
              <a:t> чтобы место в коде не занимали</a:t>
            </a:r>
            <a:r>
              <a:rPr lang="en-US" altLang="ru-RU"/>
              <a:t>,</a:t>
            </a:r>
            <a:r>
              <a:rPr lang="ru-RU" altLang="en-US"/>
              <a:t> и заканчивая хранением оценок 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95930" y="320490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Заключение </a:t>
            </a:r>
            <a:r>
              <a:rPr lang="en-US" altLang="ru-RU"/>
              <a:t>+1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9912366" cy="378618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Получилось реализовать не все</a:t>
            </a:r>
            <a:r>
              <a:rPr lang="en-US" altLang="ru-RU"/>
              <a:t>,</a:t>
            </a:r>
            <a:r>
              <a:rPr lang="ru-RU" altLang="en-US"/>
              <a:t> что было задумано</a:t>
            </a:r>
            <a:r>
              <a:rPr lang="en-US" altLang="ru-RU"/>
              <a:t>,</a:t>
            </a:r>
            <a:r>
              <a:rPr lang="ru-RU" altLang="en-US"/>
              <a:t> тк некоторых </a:t>
            </a:r>
            <a:r>
              <a:rPr lang="en-US" altLang="ru-RU"/>
              <a:t>api</a:t>
            </a:r>
            <a:r>
              <a:rPr lang="ru-RU" altLang="en-US"/>
              <a:t> я не смогла найти</a:t>
            </a:r>
            <a:r>
              <a:rPr lang="en-US" altLang="ru-RU"/>
              <a:t>.</a:t>
            </a:r>
            <a:r>
              <a:rPr lang="ru-RU" altLang="en-US"/>
              <a:t> В целом</a:t>
            </a:r>
            <a:r>
              <a:rPr lang="en-US" altLang="ru-RU"/>
              <a:t>,</a:t>
            </a:r>
            <a:r>
              <a:rPr lang="ru-RU" altLang="en-US"/>
              <a:t> Бот рабочий</a:t>
            </a:r>
            <a:r>
              <a:rPr lang="en-US" altLang="ru-RU"/>
              <a:t>,</a:t>
            </a:r>
            <a:r>
              <a:rPr lang="ru-RU" altLang="en-US"/>
              <a:t> багов не найдено</a:t>
            </a:r>
            <a:r>
              <a:rPr lang="en-US" altLang="ru-RU"/>
              <a:t>.</a:t>
            </a:r>
            <a:endParaRPr lang="ru-RU" altLang="en-US"/>
          </a:p>
          <a:p>
            <a:pPr>
              <a:defRPr/>
            </a:pPr>
            <a:r>
              <a:rPr lang="ru-RU" altLang="en-US"/>
              <a:t>Получилось реализовать только </a:t>
            </a:r>
            <a:r>
              <a:rPr lang="en-US" altLang="ru-RU"/>
              <a:t>3</a:t>
            </a:r>
            <a:r>
              <a:rPr lang="ru-RU" altLang="en-US"/>
              <a:t> упражнения и полное дополнительное меню</a:t>
            </a:r>
            <a:r>
              <a:rPr lang="en-US" altLang="ru-RU"/>
              <a:t>,</a:t>
            </a:r>
            <a:r>
              <a:rPr lang="ru-RU" altLang="en-US"/>
              <a:t> связанное с качеством работы     Бота и автором</a:t>
            </a:r>
            <a:r>
              <a:rPr lang="en-US" altLang="ru-RU"/>
              <a:t>(</a:t>
            </a:r>
            <a:r>
              <a:rPr lang="ru-RU" altLang="en-US"/>
              <a:t>мной</a:t>
            </a:r>
            <a:r>
              <a:rPr lang="en-US" altLang="ru-RU"/>
              <a:t>:)).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96274" y="392499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Идеи для доработки</a:t>
            </a:r>
            <a:r>
              <a:rPr lang="en-US" altLang="ru-RU"/>
              <a:t>/</a:t>
            </a:r>
            <a:r>
              <a:rPr lang="ru-RU" altLang="en-US"/>
              <a:t>развития</a:t>
            </a:r>
            <a:r>
              <a:rPr lang="en-US" altLang="ru-RU"/>
              <a:t>: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96274" y="1711071"/>
            <a:ext cx="8184149" cy="4454271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новые упражнения</a:t>
            </a:r>
            <a:endParaRPr lang="ru-RU" altLang="en-US"/>
          </a:p>
          <a:p>
            <a:pPr>
              <a:defRPr/>
            </a:pPr>
            <a:endParaRPr lang="ru-RU" altLang="en-US"/>
          </a:p>
          <a:p>
            <a:pPr>
              <a:buNone/>
              <a:defRPr/>
            </a:pPr>
            <a:r>
              <a:rPr lang="ru-RU" altLang="en-US"/>
              <a:t>Варианты упражнений</a:t>
            </a:r>
            <a:r>
              <a:rPr lang="en-US" altLang="ru-RU"/>
              <a:t>:</a:t>
            </a:r>
            <a:endParaRPr lang="en-US" altLang="ru-RU"/>
          </a:p>
          <a:p>
            <a:pPr>
              <a:defRPr/>
            </a:pPr>
            <a:r>
              <a:rPr lang="ru-RU" altLang="en-US"/>
              <a:t>чтение скороговорок</a:t>
            </a:r>
            <a:endParaRPr lang="ru-RU" altLang="en-US"/>
          </a:p>
          <a:p>
            <a:pPr>
              <a:defRPr/>
            </a:pPr>
            <a:r>
              <a:rPr lang="ru-RU" altLang="en-US"/>
              <a:t>запоминание неких красивых фраз </a:t>
            </a:r>
            <a:r>
              <a:rPr lang="en-US" altLang="ru-RU"/>
              <a:t>(+</a:t>
            </a:r>
            <a:r>
              <a:rPr lang="ru-RU" altLang="en-US"/>
              <a:t>память</a:t>
            </a:r>
            <a:r>
              <a:rPr lang="en-US" altLang="ru-RU"/>
              <a:t>)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>
              <a:buNone/>
              <a:defRPr/>
            </a:pPr>
            <a:r>
              <a:rPr lang="en-US" altLang="ru-RU"/>
              <a:t>P.S. </a:t>
            </a:r>
            <a:r>
              <a:rPr lang="ru-RU" altLang="en-US"/>
              <a:t>как раз не было реализовано чтение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скороговорок из</a:t>
            </a:r>
            <a:r>
              <a:rPr lang="en-US" altLang="ru-RU"/>
              <a:t>-</a:t>
            </a:r>
            <a:r>
              <a:rPr lang="ru-RU" altLang="en-US"/>
              <a:t>за ненайденного </a:t>
            </a:r>
            <a:r>
              <a:rPr lang="en-US" altLang="ru-RU"/>
              <a:t>api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вет">
  <a:themeElements>
    <a:clrScheme name="Свет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Свет">
      <a:maj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ве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181</ep:Words>
  <ep:PresentationFormat>Экран (4:3)</ep:PresentationFormat>
  <ep:Paragraphs>24</ep:Paragraphs>
  <ep:Slides>5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5</vt:i4>
      </vt:variant>
    </vt:vector>
  </ep:HeadingPairs>
  <ep:TitlesOfParts>
    <vt:vector size="6" baseType="lpstr">
      <vt:lpstr>Свет</vt:lpstr>
      <vt:lpstr>Телеграм-Бот по развитию коммуникативных навыков</vt:lpstr>
      <vt:lpstr>Введение</vt:lpstr>
      <vt:lpstr>Описание реализации</vt:lpstr>
      <vt:lpstr>Заключение +1</vt:lpstr>
      <vt:lpstr>Идеи для доработки/развития: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2021-04-26T11:28:10.378</dcterms:created>
  <dc:creator>София</dc:creator>
  <cp:lastModifiedBy>София</cp:lastModifiedBy>
  <dcterms:modified xsi:type="dcterms:W3CDTF">2021-04-26T12:22:06.694</dcterms:modified>
  <cp:revision>3</cp:revision>
  <dc:title>Телеграм-Бот по развитию коммуникативных навыков</dc:title>
  <cp:version>0906.0100.01</cp:version>
</cp:coreProperties>
</file>