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7F8E0-30EB-6DFE-02BB-12CE7C45B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6D7FF-E971-0690-57FE-304A71407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72719-F87F-F9E2-410E-D2E1BBDB4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6049-1818-444C-8DA3-36149BECC2FB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D8C4C-7184-9975-C190-F509B047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8E0A9-787B-DDB6-F072-064EC17E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9261-3278-49A3-819E-90992F99A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77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D3AF-AA0B-D82D-ECC0-FF7B440A9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ED592-C84A-67A4-74B3-4C1680ACD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51F4E-78CF-8770-0D8A-9905B5A7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6049-1818-444C-8DA3-36149BECC2FB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73548-FB7C-A257-A774-1EC3A322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6D259-FB8B-4673-635B-998C54BE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9261-3278-49A3-819E-90992F99A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89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5BBE16-DA48-B303-5172-0ACBC369B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69B13-3B3B-3685-95BD-4104ACBCD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7ABE3-969D-1F3F-4818-0E2E3920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6049-1818-444C-8DA3-36149BECC2FB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F2704-7BBB-ECCA-DB34-2CB071F0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3A78B-450A-7839-C760-F90507F2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9261-3278-49A3-819E-90992F99A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12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25DA-8DF8-264B-C0D3-F59DCC9F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02A4E-7663-E9D4-C2D1-18B4A9425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04590-4FDA-7A5F-91CA-ED333B65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6049-1818-444C-8DA3-36149BECC2FB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A4E8E-15E8-E116-1D09-71D4F756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52381-1CCE-59C1-9302-544B8459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9261-3278-49A3-819E-90992F99A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7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7DFE6-4BF3-09DF-9474-3169799A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1CA3A-E13B-6549-E2F7-C333AB26F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35DF2-33E4-154A-2453-EFF95388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6049-1818-444C-8DA3-36149BECC2FB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0BE76-3BCC-7208-AA8C-7598938F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DE06A-F33C-3F76-4186-9FFD06AB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9261-3278-49A3-819E-90992F99A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41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845B-0510-2333-B1D5-88A7999B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2626A-E305-D7E6-B7C1-72FE653AD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32240-36C0-037B-FDF1-66625F05D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BCFEF-7FF3-94C9-0CBA-C1B43E244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6049-1818-444C-8DA3-36149BECC2FB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3DC31-F887-4289-5C6F-4CBD0371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D1278-BB5D-DB2D-B1BA-7EFFA0C2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9261-3278-49A3-819E-90992F99A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69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98A6-B8C0-1D1B-1B1D-CAB03C308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349F1-C5BD-4C92-5C99-AC508A408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C69F9-8E27-0306-603B-C20C8DB7C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79A45-AF89-C74E-A584-DCB006241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3A001-7A52-352E-6E6B-D6FC3196F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C5CBB2-367E-BCA3-65AE-DA0AEA24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6049-1818-444C-8DA3-36149BECC2FB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7A7B1-3D80-224F-C215-31DD03D3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76117-7AEE-56BA-DBEF-643A43D6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9261-3278-49A3-819E-90992F99A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17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423C-07D5-B540-AAE5-E9E26D10D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A89EA-7F32-3F92-D99B-01333DF4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6049-1818-444C-8DA3-36149BECC2FB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F8464-24C4-C9C1-0324-AD0A1473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74B4C-88E2-A547-46E4-BA4D0E7D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9261-3278-49A3-819E-90992F99A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99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9557B-713F-CCAA-E5EA-052E47AB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6049-1818-444C-8DA3-36149BECC2FB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9BD35-768C-2BFC-AE22-41783DE7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EDC47-2A03-950D-FB2F-5A7D3E7EE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9261-3278-49A3-819E-90992F99A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57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C905-CA29-4704-7E3F-034D2E08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72D2B-B707-D384-9A7F-4609C89DC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241A5-A164-A9C9-3192-11EE4D94B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E7283-57B5-5E77-166F-DC0199892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6049-1818-444C-8DA3-36149BECC2FB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D34D2-F088-91B9-59E7-1E88AEE5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00978-5E45-EEEE-8949-5A98E241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9261-3278-49A3-819E-90992F99A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12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C9DC-922A-86D9-E31C-B865D8F58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BAF86-F9FF-A04A-26BB-624E16AAE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73F1D-34A5-4E2F-93B2-F520BC596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427ED-BC58-3020-10BB-2F16650E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6049-1818-444C-8DA3-36149BECC2FB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7E6A1-E82C-E278-315F-EACDAA39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EE598-E476-78F5-13AA-0A6F5048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9261-3278-49A3-819E-90992F99A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22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1A742-483D-4472-C102-11293A829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30F07-0AAA-9C2B-818E-40EB81063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8A47B-C17D-3DAD-88D6-A2815161A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46049-1818-444C-8DA3-36149BECC2FB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89819-29BA-1192-CD0B-97F671269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CD554-2376-041F-9981-93AE1DB8E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D9261-3278-49A3-819E-90992F99A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4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BECF-1400-DECC-0017-6D520D3CB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9BD30-512B-B524-997E-AD06132561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32B28-3D28-6FEB-BEF9-1E5A1C68A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5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7818-D463-B16E-CE78-90C975CE6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764C863-3C57-F143-A20B-28F85608E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417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F2FD-19D4-9EB1-9A1E-352BF58F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ED820B-CA74-D0A3-7BB2-6075D1E06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80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3C67-2AA4-928D-E3FE-BE9FC9A64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8E11EB-C589-403E-6ED7-A91722AB8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2245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6FB6-9C85-5B91-FF3D-8A620CA4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7801ED-40FC-6140-6EB3-921116FD3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613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BBB5-4C39-A17A-71FE-AEC5C645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9100B5-101A-CA30-DBDF-2E7CBC8F3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3607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9ADC-F08C-2839-B546-81328FA04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F07754-8AA2-1266-65C0-1AEAEB624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94464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45CE-E9BF-558B-B61A-32F751F5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2BF8F2-0A68-9993-C725-545126C65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68006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13DE-0829-D50E-205F-E643395B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554D97-EBD4-B6CE-A543-AFD96C13D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48759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D32A-8CA4-54D4-FF6F-7A7484CF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092083-F2FA-5474-5C42-71C6BDB07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2255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Lipakhi Tripathy</dc:creator>
  <cp:lastModifiedBy>Lipakhi Tripathy</cp:lastModifiedBy>
  <cp:revision>1</cp:revision>
  <dcterms:created xsi:type="dcterms:W3CDTF">2025-03-13T19:18:07Z</dcterms:created>
  <dcterms:modified xsi:type="dcterms:W3CDTF">2025-03-13T19:20:55Z</dcterms:modified>
</cp:coreProperties>
</file>