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39"/>
  </p:notesMasterIdLst>
  <p:handoutMasterIdLst>
    <p:handoutMasterId r:id="rId40"/>
  </p:handoutMasterIdLst>
  <p:sldIdLst>
    <p:sldId id="261" r:id="rId2"/>
    <p:sldId id="334" r:id="rId3"/>
    <p:sldId id="333" r:id="rId4"/>
    <p:sldId id="335" r:id="rId5"/>
    <p:sldId id="338" r:id="rId6"/>
    <p:sldId id="364" r:id="rId7"/>
    <p:sldId id="339" r:id="rId8"/>
    <p:sldId id="342" r:id="rId9"/>
    <p:sldId id="365" r:id="rId10"/>
    <p:sldId id="336" r:id="rId11"/>
    <p:sldId id="340" r:id="rId12"/>
    <p:sldId id="346" r:id="rId13"/>
    <p:sldId id="341" r:id="rId14"/>
    <p:sldId id="344" r:id="rId15"/>
    <p:sldId id="347" r:id="rId16"/>
    <p:sldId id="348" r:id="rId17"/>
    <p:sldId id="349" r:id="rId18"/>
    <p:sldId id="351" r:id="rId19"/>
    <p:sldId id="366" r:id="rId20"/>
    <p:sldId id="367" r:id="rId21"/>
    <p:sldId id="368" r:id="rId22"/>
    <p:sldId id="369" r:id="rId23"/>
    <p:sldId id="370" r:id="rId24"/>
    <p:sldId id="352" r:id="rId25"/>
    <p:sldId id="371" r:id="rId26"/>
    <p:sldId id="373" r:id="rId27"/>
    <p:sldId id="372" r:id="rId28"/>
    <p:sldId id="353" r:id="rId29"/>
    <p:sldId id="354" r:id="rId30"/>
    <p:sldId id="362" r:id="rId31"/>
    <p:sldId id="361" r:id="rId32"/>
    <p:sldId id="355" r:id="rId33"/>
    <p:sldId id="356" r:id="rId34"/>
    <p:sldId id="374" r:id="rId35"/>
    <p:sldId id="357" r:id="rId36"/>
    <p:sldId id="360" r:id="rId37"/>
    <p:sldId id="275" r:id="rId38"/>
  </p:sldIdLst>
  <p:sldSz cx="9144000" cy="6858000" type="screen4x3"/>
  <p:notesSz cx="6858000" cy="9144000"/>
  <p:custDataLst>
    <p:tags r:id="rId4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9631B5-78F2-41C9-869B-9F39066F8104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7" autoAdjust="0"/>
    <p:restoredTop sz="85277" autoAdjust="0"/>
  </p:normalViewPr>
  <p:slideViewPr>
    <p:cSldViewPr>
      <p:cViewPr varScale="1">
        <p:scale>
          <a:sx n="114" d="100"/>
          <a:sy n="114" d="100"/>
        </p:scale>
        <p:origin x="1656" y="184"/>
      </p:cViewPr>
      <p:guideLst>
        <p:guide orient="horz" pos="2160"/>
        <p:guide orient="horz" pos="864"/>
        <p:guide orient="horz" pos="3792"/>
        <p:guide pos="2880"/>
        <p:guide pos="288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94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tags" Target="tags/tag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/>
              <a:t>9/26/16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6F0DB-E055-41D0-9102-627A646E4242}" type="datetimeFigureOut">
              <a:rPr lang="en-US" smtClean="0"/>
              <a:t>9/26/16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47800" y="609600"/>
            <a:ext cx="3962400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5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85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84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98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35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5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92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88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86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64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96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42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51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763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005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60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121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170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734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734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148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685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605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568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482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957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47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933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25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90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55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13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46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43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6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573024"/>
            <a:ext cx="9144000" cy="6284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26720"/>
            <a:ext cx="6858000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6858000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312819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6934200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3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95401" y="4740499"/>
            <a:ext cx="3048000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0" y="4740499"/>
            <a:ext cx="3383280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8524" y="6446044"/>
            <a:ext cx="1099793" cy="173355"/>
            <a:chOff x="-84138" y="5622925"/>
            <a:chExt cx="4330701" cy="682626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3962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3931920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1371600"/>
            <a:ext cx="3931920" cy="4648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3931920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57400"/>
            <a:ext cx="3931920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371600"/>
            <a:ext cx="3931920" cy="639762"/>
          </a:xfr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057400"/>
            <a:ext cx="3931920" cy="3962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6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19200"/>
            <a:ext cx="8229600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56201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0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5943600" cy="464819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3200" y="1371600"/>
            <a:ext cx="2133600" cy="4648199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4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9144000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953000"/>
            <a:ext cx="82296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9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450487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36" y="4953000"/>
            <a:ext cx="35814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4639128" y="1371600"/>
            <a:ext cx="4504872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5105400" y="4953000"/>
            <a:ext cx="35814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7431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71600"/>
            <a:ext cx="2971800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953000"/>
            <a:ext cx="20574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3086100" y="1371600"/>
            <a:ext cx="2971800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4"/>
          </p:nvPr>
        </p:nvSpPr>
        <p:spPr>
          <a:xfrm>
            <a:off x="3543300" y="4953000"/>
            <a:ext cx="20574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5"/>
          </p:nvPr>
        </p:nvSpPr>
        <p:spPr>
          <a:xfrm>
            <a:off x="6172200" y="1371600"/>
            <a:ext cx="2971800" cy="3429000"/>
          </a:xfrm>
        </p:spPr>
        <p:txBody>
          <a:bodyPr tIns="365760"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6"/>
          </p:nvPr>
        </p:nvSpPr>
        <p:spPr>
          <a:xfrm>
            <a:off x="6629400" y="4953000"/>
            <a:ext cx="2057400" cy="1066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accent4"/>
                </a:solidFill>
              </a:defRPr>
            </a:lvl2pPr>
            <a:lvl3pPr marL="0" indent="0">
              <a:buNone/>
              <a:defRPr sz="1800">
                <a:solidFill>
                  <a:schemeClr val="accent4"/>
                </a:solidFill>
              </a:defRPr>
            </a:lvl3pPr>
            <a:lvl4pPr marL="0" indent="0">
              <a:buNone/>
              <a:defRPr sz="1800">
                <a:solidFill>
                  <a:schemeClr val="accent4"/>
                </a:solidFill>
              </a:defRPr>
            </a:lvl4pPr>
            <a:lvl5pPr marL="0" indent="0">
              <a:buNone/>
              <a:defRPr sz="1800">
                <a:solidFill>
                  <a:schemeClr val="accent4"/>
                </a:solidFill>
              </a:defRPr>
            </a:lvl5pPr>
            <a:lvl6pPr marL="0" indent="0">
              <a:buNone/>
              <a:defRPr sz="1800">
                <a:solidFill>
                  <a:schemeClr val="accent4"/>
                </a:solidFill>
              </a:defRPr>
            </a:lvl6pPr>
            <a:lvl7pPr marL="0" indent="0">
              <a:buNone/>
              <a:defRPr sz="1800">
                <a:solidFill>
                  <a:schemeClr val="accent4"/>
                </a:solidFill>
              </a:defRPr>
            </a:lvl7pPr>
            <a:lvl8pPr marL="0" indent="0">
              <a:buNone/>
              <a:defRPr sz="1800">
                <a:solidFill>
                  <a:schemeClr val="accent4"/>
                </a:solidFill>
              </a:defRPr>
            </a:lvl8pPr>
            <a:lvl9pPr marL="0" indent="0">
              <a:buNone/>
              <a:defRPr sz="18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652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0" y="573024"/>
            <a:ext cx="9144000" cy="6284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26720"/>
            <a:ext cx="6858000" cy="10972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6858000" cy="6858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791200"/>
            <a:ext cx="2743200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presenter’s name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6081068"/>
            <a:ext cx="2743200" cy="228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2pPr>
            <a:lvl3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3pPr>
            <a:lvl4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4pPr>
            <a:lvl5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5pPr>
            <a:lvl6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6pPr>
            <a:lvl7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7pPr>
            <a:lvl8pPr marL="0" indent="0">
              <a:lnSpc>
                <a:spcPct val="9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8pPr>
          </a:lstStyle>
          <a:p>
            <a:pPr lvl="0"/>
            <a:r>
              <a:rPr lang="en-US" dirty="0" smtClean="0"/>
              <a:t>Click to add date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312819" y="6074829"/>
            <a:ext cx="1373087" cy="216433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 userDrawn="1"/>
        </p:nvSpPr>
        <p:spPr>
          <a:xfrm>
            <a:off x="6934200" y="6505956"/>
            <a:ext cx="1751706" cy="199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700" dirty="0" smtClean="0">
                <a:solidFill>
                  <a:schemeClr val="bg1"/>
                </a:solidFill>
              </a:rPr>
              <a:t>© 2014</a:t>
            </a:r>
            <a:r>
              <a:rPr lang="en-US" sz="700" baseline="0" dirty="0" smtClean="0">
                <a:solidFill>
                  <a:schemeClr val="bg1"/>
                </a:solidFill>
              </a:rPr>
              <a:t> VMware Inc. All rights reserved.</a:t>
            </a:r>
            <a:endParaRPr lang="en-US" sz="7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38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ustom Section Header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ltGray">
          <a:xfrm>
            <a:off x="0" y="0"/>
            <a:ext cx="9154736" cy="6867797"/>
            <a:chOff x="0" y="0"/>
            <a:chExt cx="9154736" cy="686779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0" y="0"/>
              <a:ext cx="6409944" cy="686779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3457935" y="856"/>
              <a:ext cx="5696801" cy="3154680"/>
            </a:xfrm>
            <a:prstGeom prst="rect">
              <a:avLst/>
            </a:prstGeom>
          </p:spPr>
        </p:pic>
        <p:grpSp>
          <p:nvGrpSpPr>
            <p:cNvPr id="5" name="Group 4"/>
            <p:cNvGrpSpPr/>
            <p:nvPr/>
          </p:nvGrpSpPr>
          <p:grpSpPr bwMode="ltGray">
            <a:xfrm>
              <a:off x="448524" y="6446044"/>
              <a:ext cx="1099793" cy="173355"/>
              <a:chOff x="-84138" y="5622925"/>
              <a:chExt cx="4330701" cy="682626"/>
            </a:xfrm>
          </p:grpSpPr>
          <p:sp>
            <p:nvSpPr>
              <p:cNvPr id="6" name="Freeform 6"/>
              <p:cNvSpPr>
                <a:spLocks/>
              </p:cNvSpPr>
              <p:nvPr/>
            </p:nvSpPr>
            <p:spPr bwMode="ltGray">
              <a:xfrm>
                <a:off x="1589088" y="5649913"/>
                <a:ext cx="914400" cy="647700"/>
              </a:xfrm>
              <a:custGeom>
                <a:avLst/>
                <a:gdLst>
                  <a:gd name="T0" fmla="*/ 52 w 243"/>
                  <a:gd name="T1" fmla="*/ 159 h 170"/>
                  <a:gd name="T2" fmla="*/ 2 w 243"/>
                  <a:gd name="T3" fmla="*/ 19 h 170"/>
                  <a:gd name="T4" fmla="*/ 0 w 243"/>
                  <a:gd name="T5" fmla="*/ 12 h 170"/>
                  <a:gd name="T6" fmla="*/ 13 w 243"/>
                  <a:gd name="T7" fmla="*/ 0 h 170"/>
                  <a:gd name="T8" fmla="*/ 25 w 243"/>
                  <a:gd name="T9" fmla="*/ 11 h 170"/>
                  <a:gd name="T10" fmla="*/ 67 w 243"/>
                  <a:gd name="T11" fmla="*/ 131 h 170"/>
                  <a:gd name="T12" fmla="*/ 109 w 243"/>
                  <a:gd name="T13" fmla="*/ 10 h 170"/>
                  <a:gd name="T14" fmla="*/ 121 w 243"/>
                  <a:gd name="T15" fmla="*/ 0 h 170"/>
                  <a:gd name="T16" fmla="*/ 122 w 243"/>
                  <a:gd name="T17" fmla="*/ 0 h 170"/>
                  <a:gd name="T18" fmla="*/ 135 w 243"/>
                  <a:gd name="T19" fmla="*/ 10 h 170"/>
                  <a:gd name="T20" fmla="*/ 177 w 243"/>
                  <a:gd name="T21" fmla="*/ 131 h 170"/>
                  <a:gd name="T22" fmla="*/ 219 w 243"/>
                  <a:gd name="T23" fmla="*/ 10 h 170"/>
                  <a:gd name="T24" fmla="*/ 231 w 243"/>
                  <a:gd name="T25" fmla="*/ 0 h 170"/>
                  <a:gd name="T26" fmla="*/ 243 w 243"/>
                  <a:gd name="T27" fmla="*/ 12 h 170"/>
                  <a:gd name="T28" fmla="*/ 241 w 243"/>
                  <a:gd name="T29" fmla="*/ 19 h 170"/>
                  <a:gd name="T30" fmla="*/ 191 w 243"/>
                  <a:gd name="T31" fmla="*/ 159 h 170"/>
                  <a:gd name="T32" fmla="*/ 177 w 243"/>
                  <a:gd name="T33" fmla="*/ 170 h 170"/>
                  <a:gd name="T34" fmla="*/ 176 w 243"/>
                  <a:gd name="T35" fmla="*/ 170 h 170"/>
                  <a:gd name="T36" fmla="*/ 163 w 243"/>
                  <a:gd name="T37" fmla="*/ 159 h 170"/>
                  <a:gd name="T38" fmla="*/ 122 w 243"/>
                  <a:gd name="T39" fmla="*/ 40 h 170"/>
                  <a:gd name="T40" fmla="*/ 80 w 243"/>
                  <a:gd name="T41" fmla="*/ 159 h 170"/>
                  <a:gd name="T42" fmla="*/ 66 w 243"/>
                  <a:gd name="T43" fmla="*/ 170 h 170"/>
                  <a:gd name="T44" fmla="*/ 66 w 243"/>
                  <a:gd name="T45" fmla="*/ 170 h 170"/>
                  <a:gd name="T46" fmla="*/ 52 w 243"/>
                  <a:gd name="T47" fmla="*/ 15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3" h="17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/>
              <p:cNvSpPr>
                <a:spLocks/>
              </p:cNvSpPr>
              <p:nvPr/>
            </p:nvSpPr>
            <p:spPr bwMode="ltGray">
              <a:xfrm>
                <a:off x="3163888" y="5649913"/>
                <a:ext cx="354013" cy="647700"/>
              </a:xfrm>
              <a:custGeom>
                <a:avLst/>
                <a:gdLst>
                  <a:gd name="T0" fmla="*/ 0 w 94"/>
                  <a:gd name="T1" fmla="*/ 13 h 170"/>
                  <a:gd name="T2" fmla="*/ 12 w 94"/>
                  <a:gd name="T3" fmla="*/ 0 h 170"/>
                  <a:gd name="T4" fmla="*/ 24 w 94"/>
                  <a:gd name="T5" fmla="*/ 13 h 170"/>
                  <a:gd name="T6" fmla="*/ 24 w 94"/>
                  <a:gd name="T7" fmla="*/ 41 h 170"/>
                  <a:gd name="T8" fmla="*/ 82 w 94"/>
                  <a:gd name="T9" fmla="*/ 0 h 170"/>
                  <a:gd name="T10" fmla="*/ 94 w 94"/>
                  <a:gd name="T11" fmla="*/ 13 h 170"/>
                  <a:gd name="T12" fmla="*/ 83 w 94"/>
                  <a:gd name="T13" fmla="*/ 25 h 170"/>
                  <a:gd name="T14" fmla="*/ 24 w 94"/>
                  <a:gd name="T15" fmla="*/ 101 h 170"/>
                  <a:gd name="T16" fmla="*/ 24 w 94"/>
                  <a:gd name="T17" fmla="*/ 157 h 170"/>
                  <a:gd name="T18" fmla="*/ 12 w 94"/>
                  <a:gd name="T19" fmla="*/ 170 h 170"/>
                  <a:gd name="T20" fmla="*/ 0 w 94"/>
                  <a:gd name="T21" fmla="*/ 157 h 170"/>
                  <a:gd name="T22" fmla="*/ 0 w 94"/>
                  <a:gd name="T23" fmla="*/ 1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" h="17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8"/>
              <p:cNvSpPr>
                <a:spLocks noEditPoints="1"/>
              </p:cNvSpPr>
              <p:nvPr/>
            </p:nvSpPr>
            <p:spPr bwMode="ltGray">
              <a:xfrm>
                <a:off x="3509963" y="5649913"/>
                <a:ext cx="579438" cy="655638"/>
              </a:xfrm>
              <a:custGeom>
                <a:avLst/>
                <a:gdLst>
                  <a:gd name="T0" fmla="*/ 129 w 154"/>
                  <a:gd name="T1" fmla="*/ 76 h 172"/>
                  <a:gd name="T2" fmla="*/ 77 w 154"/>
                  <a:gd name="T3" fmla="*/ 21 h 172"/>
                  <a:gd name="T4" fmla="*/ 25 w 154"/>
                  <a:gd name="T5" fmla="*/ 76 h 172"/>
                  <a:gd name="T6" fmla="*/ 129 w 154"/>
                  <a:gd name="T7" fmla="*/ 76 h 172"/>
                  <a:gd name="T8" fmla="*/ 81 w 154"/>
                  <a:gd name="T9" fmla="*/ 172 h 172"/>
                  <a:gd name="T10" fmla="*/ 0 w 154"/>
                  <a:gd name="T11" fmla="*/ 86 h 172"/>
                  <a:gd name="T12" fmla="*/ 0 w 154"/>
                  <a:gd name="T13" fmla="*/ 85 h 172"/>
                  <a:gd name="T14" fmla="*/ 78 w 154"/>
                  <a:gd name="T15" fmla="*/ 0 h 172"/>
                  <a:gd name="T16" fmla="*/ 154 w 154"/>
                  <a:gd name="T17" fmla="*/ 83 h 172"/>
                  <a:gd name="T18" fmla="*/ 142 w 154"/>
                  <a:gd name="T19" fmla="*/ 95 h 172"/>
                  <a:gd name="T20" fmla="*/ 25 w 154"/>
                  <a:gd name="T21" fmla="*/ 95 h 172"/>
                  <a:gd name="T22" fmla="*/ 82 w 154"/>
                  <a:gd name="T23" fmla="*/ 150 h 172"/>
                  <a:gd name="T24" fmla="*/ 129 w 154"/>
                  <a:gd name="T25" fmla="*/ 131 h 172"/>
                  <a:gd name="T26" fmla="*/ 136 w 154"/>
                  <a:gd name="T27" fmla="*/ 128 h 172"/>
                  <a:gd name="T28" fmla="*/ 146 w 154"/>
                  <a:gd name="T29" fmla="*/ 139 h 172"/>
                  <a:gd name="T30" fmla="*/ 142 w 154"/>
                  <a:gd name="T31" fmla="*/ 147 h 172"/>
                  <a:gd name="T32" fmla="*/ 81 w 154"/>
                  <a:gd name="T33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72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/>
              <p:cNvSpPr>
                <a:spLocks noEditPoints="1"/>
              </p:cNvSpPr>
              <p:nvPr/>
            </p:nvSpPr>
            <p:spPr bwMode="ltGray">
              <a:xfrm>
                <a:off x="2503488" y="5649913"/>
                <a:ext cx="547688" cy="655638"/>
              </a:xfrm>
              <a:custGeom>
                <a:avLst/>
                <a:gdLst>
                  <a:gd name="T0" fmla="*/ 122 w 146"/>
                  <a:gd name="T1" fmla="*/ 107 h 172"/>
                  <a:gd name="T2" fmla="*/ 122 w 146"/>
                  <a:gd name="T3" fmla="*/ 91 h 172"/>
                  <a:gd name="T4" fmla="*/ 74 w 146"/>
                  <a:gd name="T5" fmla="*/ 84 h 172"/>
                  <a:gd name="T6" fmla="*/ 25 w 146"/>
                  <a:gd name="T7" fmla="*/ 118 h 172"/>
                  <a:gd name="T8" fmla="*/ 25 w 146"/>
                  <a:gd name="T9" fmla="*/ 119 h 172"/>
                  <a:gd name="T10" fmla="*/ 67 w 146"/>
                  <a:gd name="T11" fmla="*/ 152 h 172"/>
                  <a:gd name="T12" fmla="*/ 122 w 146"/>
                  <a:gd name="T13" fmla="*/ 107 h 172"/>
                  <a:gd name="T14" fmla="*/ 0 w 146"/>
                  <a:gd name="T15" fmla="*/ 120 h 172"/>
                  <a:gd name="T16" fmla="*/ 0 w 146"/>
                  <a:gd name="T17" fmla="*/ 119 h 172"/>
                  <a:gd name="T18" fmla="*/ 71 w 146"/>
                  <a:gd name="T19" fmla="*/ 66 h 172"/>
                  <a:gd name="T20" fmla="*/ 122 w 146"/>
                  <a:gd name="T21" fmla="*/ 73 h 172"/>
                  <a:gd name="T22" fmla="*/ 122 w 146"/>
                  <a:gd name="T23" fmla="*/ 67 h 172"/>
                  <a:gd name="T24" fmla="*/ 73 w 146"/>
                  <a:gd name="T25" fmla="*/ 22 h 172"/>
                  <a:gd name="T26" fmla="*/ 34 w 146"/>
                  <a:gd name="T27" fmla="*/ 30 h 172"/>
                  <a:gd name="T28" fmla="*/ 30 w 146"/>
                  <a:gd name="T29" fmla="*/ 31 h 172"/>
                  <a:gd name="T30" fmla="*/ 19 w 146"/>
                  <a:gd name="T31" fmla="*/ 20 h 172"/>
                  <a:gd name="T32" fmla="*/ 26 w 146"/>
                  <a:gd name="T33" fmla="*/ 10 h 172"/>
                  <a:gd name="T34" fmla="*/ 75 w 146"/>
                  <a:gd name="T35" fmla="*/ 0 h 172"/>
                  <a:gd name="T36" fmla="*/ 129 w 146"/>
                  <a:gd name="T37" fmla="*/ 19 h 172"/>
                  <a:gd name="T38" fmla="*/ 146 w 146"/>
                  <a:gd name="T39" fmla="*/ 67 h 172"/>
                  <a:gd name="T40" fmla="*/ 146 w 146"/>
                  <a:gd name="T41" fmla="*/ 158 h 172"/>
                  <a:gd name="T42" fmla="*/ 134 w 146"/>
                  <a:gd name="T43" fmla="*/ 170 h 172"/>
                  <a:gd name="T44" fmla="*/ 122 w 146"/>
                  <a:gd name="T45" fmla="*/ 159 h 172"/>
                  <a:gd name="T46" fmla="*/ 122 w 146"/>
                  <a:gd name="T47" fmla="*/ 143 h 172"/>
                  <a:gd name="T48" fmla="*/ 62 w 146"/>
                  <a:gd name="T49" fmla="*/ 172 h 172"/>
                  <a:gd name="T50" fmla="*/ 0 w 146"/>
                  <a:gd name="T51" fmla="*/ 12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6" h="172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/>
              <p:cNvSpPr>
                <a:spLocks/>
              </p:cNvSpPr>
              <p:nvPr/>
            </p:nvSpPr>
            <p:spPr bwMode="ltGray">
              <a:xfrm>
                <a:off x="-84138" y="5622925"/>
                <a:ext cx="1635125" cy="682625"/>
              </a:xfrm>
              <a:custGeom>
                <a:avLst/>
                <a:gdLst>
                  <a:gd name="T0" fmla="*/ 49 w 435"/>
                  <a:gd name="T1" fmla="*/ 18 h 179"/>
                  <a:gd name="T2" fmla="*/ 17 w 435"/>
                  <a:gd name="T3" fmla="*/ 6 h 179"/>
                  <a:gd name="T4" fmla="*/ 6 w 435"/>
                  <a:gd name="T5" fmla="*/ 37 h 179"/>
                  <a:gd name="T6" fmla="*/ 58 w 435"/>
                  <a:gd name="T7" fmla="*/ 152 h 179"/>
                  <a:gd name="T8" fmla="*/ 92 w 435"/>
                  <a:gd name="T9" fmla="*/ 179 h 179"/>
                  <a:gd name="T10" fmla="*/ 125 w 435"/>
                  <a:gd name="T11" fmla="*/ 152 h 179"/>
                  <a:gd name="T12" fmla="*/ 171 w 435"/>
                  <a:gd name="T13" fmla="*/ 51 h 179"/>
                  <a:gd name="T14" fmla="*/ 178 w 435"/>
                  <a:gd name="T15" fmla="*/ 46 h 179"/>
                  <a:gd name="T16" fmla="*/ 185 w 435"/>
                  <a:gd name="T17" fmla="*/ 54 h 179"/>
                  <a:gd name="T18" fmla="*/ 185 w 435"/>
                  <a:gd name="T19" fmla="*/ 151 h 179"/>
                  <a:gd name="T20" fmla="*/ 209 w 435"/>
                  <a:gd name="T21" fmla="*/ 179 h 179"/>
                  <a:gd name="T22" fmla="*/ 234 w 435"/>
                  <a:gd name="T23" fmla="*/ 151 h 179"/>
                  <a:gd name="T24" fmla="*/ 234 w 435"/>
                  <a:gd name="T25" fmla="*/ 72 h 179"/>
                  <a:gd name="T26" fmla="*/ 260 w 435"/>
                  <a:gd name="T27" fmla="*/ 46 h 179"/>
                  <a:gd name="T28" fmla="*/ 285 w 435"/>
                  <a:gd name="T29" fmla="*/ 72 h 179"/>
                  <a:gd name="T30" fmla="*/ 285 w 435"/>
                  <a:gd name="T31" fmla="*/ 151 h 179"/>
                  <a:gd name="T32" fmla="*/ 310 w 435"/>
                  <a:gd name="T33" fmla="*/ 179 h 179"/>
                  <a:gd name="T34" fmla="*/ 334 w 435"/>
                  <a:gd name="T35" fmla="*/ 151 h 179"/>
                  <a:gd name="T36" fmla="*/ 334 w 435"/>
                  <a:gd name="T37" fmla="*/ 72 h 179"/>
                  <a:gd name="T38" fmla="*/ 360 w 435"/>
                  <a:gd name="T39" fmla="*/ 46 h 179"/>
                  <a:gd name="T40" fmla="*/ 385 w 435"/>
                  <a:gd name="T41" fmla="*/ 72 h 179"/>
                  <a:gd name="T42" fmla="*/ 385 w 435"/>
                  <a:gd name="T43" fmla="*/ 151 h 179"/>
                  <a:gd name="T44" fmla="*/ 410 w 435"/>
                  <a:gd name="T45" fmla="*/ 179 h 179"/>
                  <a:gd name="T46" fmla="*/ 435 w 435"/>
                  <a:gd name="T47" fmla="*/ 151 h 179"/>
                  <a:gd name="T48" fmla="*/ 435 w 435"/>
                  <a:gd name="T49" fmla="*/ 61 h 179"/>
                  <a:gd name="T50" fmla="*/ 375 w 435"/>
                  <a:gd name="T51" fmla="*/ 4 h 179"/>
                  <a:gd name="T52" fmla="*/ 323 w 435"/>
                  <a:gd name="T53" fmla="*/ 26 h 179"/>
                  <a:gd name="T54" fmla="*/ 272 w 435"/>
                  <a:gd name="T55" fmla="*/ 4 h 179"/>
                  <a:gd name="T56" fmla="*/ 223 w 435"/>
                  <a:gd name="T57" fmla="*/ 26 h 179"/>
                  <a:gd name="T58" fmla="*/ 178 w 435"/>
                  <a:gd name="T59" fmla="*/ 4 h 179"/>
                  <a:gd name="T60" fmla="*/ 125 w 435"/>
                  <a:gd name="T61" fmla="*/ 40 h 179"/>
                  <a:gd name="T62" fmla="*/ 92 w 435"/>
                  <a:gd name="T63" fmla="*/ 119 h 179"/>
                  <a:gd name="T64" fmla="*/ 49 w 435"/>
                  <a:gd name="T65" fmla="*/ 1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5" h="179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"/>
              <p:cNvSpPr>
                <a:spLocks noEditPoints="1"/>
              </p:cNvSpPr>
              <p:nvPr/>
            </p:nvSpPr>
            <p:spPr bwMode="ltGray">
              <a:xfrm>
                <a:off x="4097338" y="5649913"/>
                <a:ext cx="149225" cy="157163"/>
              </a:xfrm>
              <a:custGeom>
                <a:avLst/>
                <a:gdLst>
                  <a:gd name="T0" fmla="*/ 37 w 40"/>
                  <a:gd name="T1" fmla="*/ 20 h 41"/>
                  <a:gd name="T2" fmla="*/ 37 w 40"/>
                  <a:gd name="T3" fmla="*/ 20 h 41"/>
                  <a:gd name="T4" fmla="*/ 20 w 40"/>
                  <a:gd name="T5" fmla="*/ 4 h 41"/>
                  <a:gd name="T6" fmla="*/ 3 w 40"/>
                  <a:gd name="T7" fmla="*/ 20 h 41"/>
                  <a:gd name="T8" fmla="*/ 3 w 40"/>
                  <a:gd name="T9" fmla="*/ 21 h 41"/>
                  <a:gd name="T10" fmla="*/ 20 w 40"/>
                  <a:gd name="T11" fmla="*/ 37 h 41"/>
                  <a:gd name="T12" fmla="*/ 37 w 40"/>
                  <a:gd name="T13" fmla="*/ 20 h 41"/>
                  <a:gd name="T14" fmla="*/ 0 w 40"/>
                  <a:gd name="T15" fmla="*/ 21 h 41"/>
                  <a:gd name="T16" fmla="*/ 0 w 40"/>
                  <a:gd name="T17" fmla="*/ 20 h 41"/>
                  <a:gd name="T18" fmla="*/ 20 w 40"/>
                  <a:gd name="T19" fmla="*/ 0 h 41"/>
                  <a:gd name="T20" fmla="*/ 40 w 40"/>
                  <a:gd name="T21" fmla="*/ 20 h 41"/>
                  <a:gd name="T22" fmla="*/ 40 w 40"/>
                  <a:gd name="T23" fmla="*/ 20 h 41"/>
                  <a:gd name="T24" fmla="*/ 20 w 40"/>
                  <a:gd name="T25" fmla="*/ 41 h 41"/>
                  <a:gd name="T26" fmla="*/ 0 w 40"/>
                  <a:gd name="T27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41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2"/>
              <p:cNvSpPr>
                <a:spLocks noEditPoints="1"/>
              </p:cNvSpPr>
              <p:nvPr/>
            </p:nvSpPr>
            <p:spPr bwMode="ltGray">
              <a:xfrm>
                <a:off x="4141788" y="5688013"/>
                <a:ext cx="63500" cy="76200"/>
              </a:xfrm>
              <a:custGeom>
                <a:avLst/>
                <a:gdLst>
                  <a:gd name="T0" fmla="*/ 9 w 17"/>
                  <a:gd name="T1" fmla="*/ 10 h 20"/>
                  <a:gd name="T2" fmla="*/ 12 w 17"/>
                  <a:gd name="T3" fmla="*/ 7 h 20"/>
                  <a:gd name="T4" fmla="*/ 12 w 17"/>
                  <a:gd name="T5" fmla="*/ 7 h 20"/>
                  <a:gd name="T6" fmla="*/ 9 w 17"/>
                  <a:gd name="T7" fmla="*/ 4 h 20"/>
                  <a:gd name="T8" fmla="*/ 5 w 17"/>
                  <a:gd name="T9" fmla="*/ 4 h 20"/>
                  <a:gd name="T10" fmla="*/ 5 w 17"/>
                  <a:gd name="T11" fmla="*/ 10 h 20"/>
                  <a:gd name="T12" fmla="*/ 9 w 17"/>
                  <a:gd name="T13" fmla="*/ 10 h 20"/>
                  <a:gd name="T14" fmla="*/ 0 w 17"/>
                  <a:gd name="T15" fmla="*/ 2 h 20"/>
                  <a:gd name="T16" fmla="*/ 2 w 17"/>
                  <a:gd name="T17" fmla="*/ 0 h 20"/>
                  <a:gd name="T18" fmla="*/ 9 w 17"/>
                  <a:gd name="T19" fmla="*/ 0 h 20"/>
                  <a:gd name="T20" fmla="*/ 15 w 17"/>
                  <a:gd name="T21" fmla="*/ 2 h 20"/>
                  <a:gd name="T22" fmla="*/ 17 w 17"/>
                  <a:gd name="T23" fmla="*/ 7 h 20"/>
                  <a:gd name="T24" fmla="*/ 17 w 17"/>
                  <a:gd name="T25" fmla="*/ 7 h 20"/>
                  <a:gd name="T26" fmla="*/ 13 w 17"/>
                  <a:gd name="T27" fmla="*/ 13 h 20"/>
                  <a:gd name="T28" fmla="*/ 16 w 17"/>
                  <a:gd name="T29" fmla="*/ 17 h 20"/>
                  <a:gd name="T30" fmla="*/ 16 w 17"/>
                  <a:gd name="T31" fmla="*/ 18 h 20"/>
                  <a:gd name="T32" fmla="*/ 14 w 17"/>
                  <a:gd name="T33" fmla="*/ 20 h 20"/>
                  <a:gd name="T34" fmla="*/ 12 w 17"/>
                  <a:gd name="T35" fmla="*/ 19 h 20"/>
                  <a:gd name="T36" fmla="*/ 8 w 17"/>
                  <a:gd name="T37" fmla="*/ 14 h 20"/>
                  <a:gd name="T38" fmla="*/ 5 w 17"/>
                  <a:gd name="T39" fmla="*/ 14 h 20"/>
                  <a:gd name="T40" fmla="*/ 5 w 17"/>
                  <a:gd name="T41" fmla="*/ 18 h 20"/>
                  <a:gd name="T42" fmla="*/ 2 w 17"/>
                  <a:gd name="T43" fmla="*/ 20 h 20"/>
                  <a:gd name="T44" fmla="*/ 0 w 17"/>
                  <a:gd name="T45" fmla="*/ 18 h 20"/>
                  <a:gd name="T46" fmla="*/ 0 w 17"/>
                  <a:gd name="T4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" h="2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572000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76600"/>
            <a:ext cx="4572000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3208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Quote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 bwMode="ltGray">
          <a:xfrm>
            <a:off x="0" y="2855067"/>
            <a:ext cx="4753484" cy="4002933"/>
            <a:chOff x="0" y="2855067"/>
            <a:chExt cx="4753484" cy="4002933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0" y="2855067"/>
              <a:ext cx="4753484" cy="4002933"/>
            </a:xfrm>
            <a:prstGeom prst="rect">
              <a:avLst/>
            </a:prstGeom>
          </p:spPr>
        </p:pic>
        <p:grpSp>
          <p:nvGrpSpPr>
            <p:cNvPr id="18" name="Group 17"/>
            <p:cNvGrpSpPr/>
            <p:nvPr/>
          </p:nvGrpSpPr>
          <p:grpSpPr bwMode="ltGray">
            <a:xfrm>
              <a:off x="448524" y="6446044"/>
              <a:ext cx="1099793" cy="173355"/>
              <a:chOff x="-84138" y="5622925"/>
              <a:chExt cx="4330701" cy="682626"/>
            </a:xfrm>
            <a:solidFill>
              <a:srgbClr val="FFFFFF"/>
            </a:solidFill>
          </p:grpSpPr>
          <p:sp>
            <p:nvSpPr>
              <p:cNvPr id="19" name="Freeform 18"/>
              <p:cNvSpPr>
                <a:spLocks/>
              </p:cNvSpPr>
              <p:nvPr/>
            </p:nvSpPr>
            <p:spPr bwMode="ltGray">
              <a:xfrm>
                <a:off x="1589088" y="5649913"/>
                <a:ext cx="914400" cy="647700"/>
              </a:xfrm>
              <a:custGeom>
                <a:avLst/>
                <a:gdLst>
                  <a:gd name="T0" fmla="*/ 52 w 243"/>
                  <a:gd name="T1" fmla="*/ 159 h 170"/>
                  <a:gd name="T2" fmla="*/ 2 w 243"/>
                  <a:gd name="T3" fmla="*/ 19 h 170"/>
                  <a:gd name="T4" fmla="*/ 0 w 243"/>
                  <a:gd name="T5" fmla="*/ 12 h 170"/>
                  <a:gd name="T6" fmla="*/ 13 w 243"/>
                  <a:gd name="T7" fmla="*/ 0 h 170"/>
                  <a:gd name="T8" fmla="*/ 25 w 243"/>
                  <a:gd name="T9" fmla="*/ 11 h 170"/>
                  <a:gd name="T10" fmla="*/ 67 w 243"/>
                  <a:gd name="T11" fmla="*/ 131 h 170"/>
                  <a:gd name="T12" fmla="*/ 109 w 243"/>
                  <a:gd name="T13" fmla="*/ 10 h 170"/>
                  <a:gd name="T14" fmla="*/ 121 w 243"/>
                  <a:gd name="T15" fmla="*/ 0 h 170"/>
                  <a:gd name="T16" fmla="*/ 122 w 243"/>
                  <a:gd name="T17" fmla="*/ 0 h 170"/>
                  <a:gd name="T18" fmla="*/ 135 w 243"/>
                  <a:gd name="T19" fmla="*/ 10 h 170"/>
                  <a:gd name="T20" fmla="*/ 177 w 243"/>
                  <a:gd name="T21" fmla="*/ 131 h 170"/>
                  <a:gd name="T22" fmla="*/ 219 w 243"/>
                  <a:gd name="T23" fmla="*/ 10 h 170"/>
                  <a:gd name="T24" fmla="*/ 231 w 243"/>
                  <a:gd name="T25" fmla="*/ 0 h 170"/>
                  <a:gd name="T26" fmla="*/ 243 w 243"/>
                  <a:gd name="T27" fmla="*/ 12 h 170"/>
                  <a:gd name="T28" fmla="*/ 241 w 243"/>
                  <a:gd name="T29" fmla="*/ 19 h 170"/>
                  <a:gd name="T30" fmla="*/ 191 w 243"/>
                  <a:gd name="T31" fmla="*/ 159 h 170"/>
                  <a:gd name="T32" fmla="*/ 177 w 243"/>
                  <a:gd name="T33" fmla="*/ 170 h 170"/>
                  <a:gd name="T34" fmla="*/ 176 w 243"/>
                  <a:gd name="T35" fmla="*/ 170 h 170"/>
                  <a:gd name="T36" fmla="*/ 163 w 243"/>
                  <a:gd name="T37" fmla="*/ 159 h 170"/>
                  <a:gd name="T38" fmla="*/ 122 w 243"/>
                  <a:gd name="T39" fmla="*/ 40 h 170"/>
                  <a:gd name="T40" fmla="*/ 80 w 243"/>
                  <a:gd name="T41" fmla="*/ 159 h 170"/>
                  <a:gd name="T42" fmla="*/ 66 w 243"/>
                  <a:gd name="T43" fmla="*/ 170 h 170"/>
                  <a:gd name="T44" fmla="*/ 66 w 243"/>
                  <a:gd name="T45" fmla="*/ 170 h 170"/>
                  <a:gd name="T46" fmla="*/ 52 w 243"/>
                  <a:gd name="T47" fmla="*/ 15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3" h="17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ltGray">
              <a:xfrm>
                <a:off x="3163888" y="5649913"/>
                <a:ext cx="354013" cy="647700"/>
              </a:xfrm>
              <a:custGeom>
                <a:avLst/>
                <a:gdLst>
                  <a:gd name="T0" fmla="*/ 0 w 94"/>
                  <a:gd name="T1" fmla="*/ 13 h 170"/>
                  <a:gd name="T2" fmla="*/ 12 w 94"/>
                  <a:gd name="T3" fmla="*/ 0 h 170"/>
                  <a:gd name="T4" fmla="*/ 24 w 94"/>
                  <a:gd name="T5" fmla="*/ 13 h 170"/>
                  <a:gd name="T6" fmla="*/ 24 w 94"/>
                  <a:gd name="T7" fmla="*/ 41 h 170"/>
                  <a:gd name="T8" fmla="*/ 82 w 94"/>
                  <a:gd name="T9" fmla="*/ 0 h 170"/>
                  <a:gd name="T10" fmla="*/ 94 w 94"/>
                  <a:gd name="T11" fmla="*/ 13 h 170"/>
                  <a:gd name="T12" fmla="*/ 83 w 94"/>
                  <a:gd name="T13" fmla="*/ 25 h 170"/>
                  <a:gd name="T14" fmla="*/ 24 w 94"/>
                  <a:gd name="T15" fmla="*/ 101 h 170"/>
                  <a:gd name="T16" fmla="*/ 24 w 94"/>
                  <a:gd name="T17" fmla="*/ 157 h 170"/>
                  <a:gd name="T18" fmla="*/ 12 w 94"/>
                  <a:gd name="T19" fmla="*/ 170 h 170"/>
                  <a:gd name="T20" fmla="*/ 0 w 94"/>
                  <a:gd name="T21" fmla="*/ 157 h 170"/>
                  <a:gd name="T22" fmla="*/ 0 w 94"/>
                  <a:gd name="T23" fmla="*/ 1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" h="17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ltGray">
              <a:xfrm>
                <a:off x="3509963" y="5649913"/>
                <a:ext cx="579438" cy="655638"/>
              </a:xfrm>
              <a:custGeom>
                <a:avLst/>
                <a:gdLst>
                  <a:gd name="T0" fmla="*/ 129 w 154"/>
                  <a:gd name="T1" fmla="*/ 76 h 172"/>
                  <a:gd name="T2" fmla="*/ 77 w 154"/>
                  <a:gd name="T3" fmla="*/ 21 h 172"/>
                  <a:gd name="T4" fmla="*/ 25 w 154"/>
                  <a:gd name="T5" fmla="*/ 76 h 172"/>
                  <a:gd name="T6" fmla="*/ 129 w 154"/>
                  <a:gd name="T7" fmla="*/ 76 h 172"/>
                  <a:gd name="T8" fmla="*/ 81 w 154"/>
                  <a:gd name="T9" fmla="*/ 172 h 172"/>
                  <a:gd name="T10" fmla="*/ 0 w 154"/>
                  <a:gd name="T11" fmla="*/ 86 h 172"/>
                  <a:gd name="T12" fmla="*/ 0 w 154"/>
                  <a:gd name="T13" fmla="*/ 85 h 172"/>
                  <a:gd name="T14" fmla="*/ 78 w 154"/>
                  <a:gd name="T15" fmla="*/ 0 h 172"/>
                  <a:gd name="T16" fmla="*/ 154 w 154"/>
                  <a:gd name="T17" fmla="*/ 83 h 172"/>
                  <a:gd name="T18" fmla="*/ 142 w 154"/>
                  <a:gd name="T19" fmla="*/ 95 h 172"/>
                  <a:gd name="T20" fmla="*/ 25 w 154"/>
                  <a:gd name="T21" fmla="*/ 95 h 172"/>
                  <a:gd name="T22" fmla="*/ 82 w 154"/>
                  <a:gd name="T23" fmla="*/ 150 h 172"/>
                  <a:gd name="T24" fmla="*/ 129 w 154"/>
                  <a:gd name="T25" fmla="*/ 131 h 172"/>
                  <a:gd name="T26" fmla="*/ 136 w 154"/>
                  <a:gd name="T27" fmla="*/ 128 h 172"/>
                  <a:gd name="T28" fmla="*/ 146 w 154"/>
                  <a:gd name="T29" fmla="*/ 139 h 172"/>
                  <a:gd name="T30" fmla="*/ 142 w 154"/>
                  <a:gd name="T31" fmla="*/ 147 h 172"/>
                  <a:gd name="T32" fmla="*/ 81 w 154"/>
                  <a:gd name="T33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72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ltGray">
              <a:xfrm>
                <a:off x="2503488" y="5649913"/>
                <a:ext cx="547688" cy="655638"/>
              </a:xfrm>
              <a:custGeom>
                <a:avLst/>
                <a:gdLst>
                  <a:gd name="T0" fmla="*/ 122 w 146"/>
                  <a:gd name="T1" fmla="*/ 107 h 172"/>
                  <a:gd name="T2" fmla="*/ 122 w 146"/>
                  <a:gd name="T3" fmla="*/ 91 h 172"/>
                  <a:gd name="T4" fmla="*/ 74 w 146"/>
                  <a:gd name="T5" fmla="*/ 84 h 172"/>
                  <a:gd name="T6" fmla="*/ 25 w 146"/>
                  <a:gd name="T7" fmla="*/ 118 h 172"/>
                  <a:gd name="T8" fmla="*/ 25 w 146"/>
                  <a:gd name="T9" fmla="*/ 119 h 172"/>
                  <a:gd name="T10" fmla="*/ 67 w 146"/>
                  <a:gd name="T11" fmla="*/ 152 h 172"/>
                  <a:gd name="T12" fmla="*/ 122 w 146"/>
                  <a:gd name="T13" fmla="*/ 107 h 172"/>
                  <a:gd name="T14" fmla="*/ 0 w 146"/>
                  <a:gd name="T15" fmla="*/ 120 h 172"/>
                  <a:gd name="T16" fmla="*/ 0 w 146"/>
                  <a:gd name="T17" fmla="*/ 119 h 172"/>
                  <a:gd name="T18" fmla="*/ 71 w 146"/>
                  <a:gd name="T19" fmla="*/ 66 h 172"/>
                  <a:gd name="T20" fmla="*/ 122 w 146"/>
                  <a:gd name="T21" fmla="*/ 73 h 172"/>
                  <a:gd name="T22" fmla="*/ 122 w 146"/>
                  <a:gd name="T23" fmla="*/ 67 h 172"/>
                  <a:gd name="T24" fmla="*/ 73 w 146"/>
                  <a:gd name="T25" fmla="*/ 22 h 172"/>
                  <a:gd name="T26" fmla="*/ 34 w 146"/>
                  <a:gd name="T27" fmla="*/ 30 h 172"/>
                  <a:gd name="T28" fmla="*/ 30 w 146"/>
                  <a:gd name="T29" fmla="*/ 31 h 172"/>
                  <a:gd name="T30" fmla="*/ 19 w 146"/>
                  <a:gd name="T31" fmla="*/ 20 h 172"/>
                  <a:gd name="T32" fmla="*/ 26 w 146"/>
                  <a:gd name="T33" fmla="*/ 10 h 172"/>
                  <a:gd name="T34" fmla="*/ 75 w 146"/>
                  <a:gd name="T35" fmla="*/ 0 h 172"/>
                  <a:gd name="T36" fmla="*/ 129 w 146"/>
                  <a:gd name="T37" fmla="*/ 19 h 172"/>
                  <a:gd name="T38" fmla="*/ 146 w 146"/>
                  <a:gd name="T39" fmla="*/ 67 h 172"/>
                  <a:gd name="T40" fmla="*/ 146 w 146"/>
                  <a:gd name="T41" fmla="*/ 158 h 172"/>
                  <a:gd name="T42" fmla="*/ 134 w 146"/>
                  <a:gd name="T43" fmla="*/ 170 h 172"/>
                  <a:gd name="T44" fmla="*/ 122 w 146"/>
                  <a:gd name="T45" fmla="*/ 159 h 172"/>
                  <a:gd name="T46" fmla="*/ 122 w 146"/>
                  <a:gd name="T47" fmla="*/ 143 h 172"/>
                  <a:gd name="T48" fmla="*/ 62 w 146"/>
                  <a:gd name="T49" fmla="*/ 172 h 172"/>
                  <a:gd name="T50" fmla="*/ 0 w 146"/>
                  <a:gd name="T51" fmla="*/ 12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6" h="172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ltGray">
              <a:xfrm>
                <a:off x="-84138" y="5622925"/>
                <a:ext cx="1635125" cy="682625"/>
              </a:xfrm>
              <a:custGeom>
                <a:avLst/>
                <a:gdLst>
                  <a:gd name="T0" fmla="*/ 49 w 435"/>
                  <a:gd name="T1" fmla="*/ 18 h 179"/>
                  <a:gd name="T2" fmla="*/ 17 w 435"/>
                  <a:gd name="T3" fmla="*/ 6 h 179"/>
                  <a:gd name="T4" fmla="*/ 6 w 435"/>
                  <a:gd name="T5" fmla="*/ 37 h 179"/>
                  <a:gd name="T6" fmla="*/ 58 w 435"/>
                  <a:gd name="T7" fmla="*/ 152 h 179"/>
                  <a:gd name="T8" fmla="*/ 92 w 435"/>
                  <a:gd name="T9" fmla="*/ 179 h 179"/>
                  <a:gd name="T10" fmla="*/ 125 w 435"/>
                  <a:gd name="T11" fmla="*/ 152 h 179"/>
                  <a:gd name="T12" fmla="*/ 171 w 435"/>
                  <a:gd name="T13" fmla="*/ 51 h 179"/>
                  <a:gd name="T14" fmla="*/ 178 w 435"/>
                  <a:gd name="T15" fmla="*/ 46 h 179"/>
                  <a:gd name="T16" fmla="*/ 185 w 435"/>
                  <a:gd name="T17" fmla="*/ 54 h 179"/>
                  <a:gd name="T18" fmla="*/ 185 w 435"/>
                  <a:gd name="T19" fmla="*/ 151 h 179"/>
                  <a:gd name="T20" fmla="*/ 209 w 435"/>
                  <a:gd name="T21" fmla="*/ 179 h 179"/>
                  <a:gd name="T22" fmla="*/ 234 w 435"/>
                  <a:gd name="T23" fmla="*/ 151 h 179"/>
                  <a:gd name="T24" fmla="*/ 234 w 435"/>
                  <a:gd name="T25" fmla="*/ 72 h 179"/>
                  <a:gd name="T26" fmla="*/ 260 w 435"/>
                  <a:gd name="T27" fmla="*/ 46 h 179"/>
                  <a:gd name="T28" fmla="*/ 285 w 435"/>
                  <a:gd name="T29" fmla="*/ 72 h 179"/>
                  <a:gd name="T30" fmla="*/ 285 w 435"/>
                  <a:gd name="T31" fmla="*/ 151 h 179"/>
                  <a:gd name="T32" fmla="*/ 310 w 435"/>
                  <a:gd name="T33" fmla="*/ 179 h 179"/>
                  <a:gd name="T34" fmla="*/ 334 w 435"/>
                  <a:gd name="T35" fmla="*/ 151 h 179"/>
                  <a:gd name="T36" fmla="*/ 334 w 435"/>
                  <a:gd name="T37" fmla="*/ 72 h 179"/>
                  <a:gd name="T38" fmla="*/ 360 w 435"/>
                  <a:gd name="T39" fmla="*/ 46 h 179"/>
                  <a:gd name="T40" fmla="*/ 385 w 435"/>
                  <a:gd name="T41" fmla="*/ 72 h 179"/>
                  <a:gd name="T42" fmla="*/ 385 w 435"/>
                  <a:gd name="T43" fmla="*/ 151 h 179"/>
                  <a:gd name="T44" fmla="*/ 410 w 435"/>
                  <a:gd name="T45" fmla="*/ 179 h 179"/>
                  <a:gd name="T46" fmla="*/ 435 w 435"/>
                  <a:gd name="T47" fmla="*/ 151 h 179"/>
                  <a:gd name="T48" fmla="*/ 435 w 435"/>
                  <a:gd name="T49" fmla="*/ 61 h 179"/>
                  <a:gd name="T50" fmla="*/ 375 w 435"/>
                  <a:gd name="T51" fmla="*/ 4 h 179"/>
                  <a:gd name="T52" fmla="*/ 323 w 435"/>
                  <a:gd name="T53" fmla="*/ 26 h 179"/>
                  <a:gd name="T54" fmla="*/ 272 w 435"/>
                  <a:gd name="T55" fmla="*/ 4 h 179"/>
                  <a:gd name="T56" fmla="*/ 223 w 435"/>
                  <a:gd name="T57" fmla="*/ 26 h 179"/>
                  <a:gd name="T58" fmla="*/ 178 w 435"/>
                  <a:gd name="T59" fmla="*/ 4 h 179"/>
                  <a:gd name="T60" fmla="*/ 125 w 435"/>
                  <a:gd name="T61" fmla="*/ 40 h 179"/>
                  <a:gd name="T62" fmla="*/ 92 w 435"/>
                  <a:gd name="T63" fmla="*/ 119 h 179"/>
                  <a:gd name="T64" fmla="*/ 49 w 435"/>
                  <a:gd name="T65" fmla="*/ 1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5" h="179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1"/>
              <p:cNvSpPr>
                <a:spLocks noEditPoints="1"/>
              </p:cNvSpPr>
              <p:nvPr/>
            </p:nvSpPr>
            <p:spPr bwMode="ltGray">
              <a:xfrm>
                <a:off x="4097338" y="5649913"/>
                <a:ext cx="149225" cy="157163"/>
              </a:xfrm>
              <a:custGeom>
                <a:avLst/>
                <a:gdLst>
                  <a:gd name="T0" fmla="*/ 37 w 40"/>
                  <a:gd name="T1" fmla="*/ 20 h 41"/>
                  <a:gd name="T2" fmla="*/ 37 w 40"/>
                  <a:gd name="T3" fmla="*/ 20 h 41"/>
                  <a:gd name="T4" fmla="*/ 20 w 40"/>
                  <a:gd name="T5" fmla="*/ 4 h 41"/>
                  <a:gd name="T6" fmla="*/ 3 w 40"/>
                  <a:gd name="T7" fmla="*/ 20 h 41"/>
                  <a:gd name="T8" fmla="*/ 3 w 40"/>
                  <a:gd name="T9" fmla="*/ 21 h 41"/>
                  <a:gd name="T10" fmla="*/ 20 w 40"/>
                  <a:gd name="T11" fmla="*/ 37 h 41"/>
                  <a:gd name="T12" fmla="*/ 37 w 40"/>
                  <a:gd name="T13" fmla="*/ 20 h 41"/>
                  <a:gd name="T14" fmla="*/ 0 w 40"/>
                  <a:gd name="T15" fmla="*/ 21 h 41"/>
                  <a:gd name="T16" fmla="*/ 0 w 40"/>
                  <a:gd name="T17" fmla="*/ 20 h 41"/>
                  <a:gd name="T18" fmla="*/ 20 w 40"/>
                  <a:gd name="T19" fmla="*/ 0 h 41"/>
                  <a:gd name="T20" fmla="*/ 40 w 40"/>
                  <a:gd name="T21" fmla="*/ 20 h 41"/>
                  <a:gd name="T22" fmla="*/ 40 w 40"/>
                  <a:gd name="T23" fmla="*/ 20 h 41"/>
                  <a:gd name="T24" fmla="*/ 20 w 40"/>
                  <a:gd name="T25" fmla="*/ 41 h 41"/>
                  <a:gd name="T26" fmla="*/ 0 w 40"/>
                  <a:gd name="T27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41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 noEditPoints="1"/>
              </p:cNvSpPr>
              <p:nvPr/>
            </p:nvSpPr>
            <p:spPr bwMode="ltGray">
              <a:xfrm>
                <a:off x="4141788" y="5688013"/>
                <a:ext cx="63500" cy="76200"/>
              </a:xfrm>
              <a:custGeom>
                <a:avLst/>
                <a:gdLst>
                  <a:gd name="T0" fmla="*/ 9 w 17"/>
                  <a:gd name="T1" fmla="*/ 10 h 20"/>
                  <a:gd name="T2" fmla="*/ 12 w 17"/>
                  <a:gd name="T3" fmla="*/ 7 h 20"/>
                  <a:gd name="T4" fmla="*/ 12 w 17"/>
                  <a:gd name="T5" fmla="*/ 7 h 20"/>
                  <a:gd name="T6" fmla="*/ 9 w 17"/>
                  <a:gd name="T7" fmla="*/ 4 h 20"/>
                  <a:gd name="T8" fmla="*/ 5 w 17"/>
                  <a:gd name="T9" fmla="*/ 4 h 20"/>
                  <a:gd name="T10" fmla="*/ 5 w 17"/>
                  <a:gd name="T11" fmla="*/ 10 h 20"/>
                  <a:gd name="T12" fmla="*/ 9 w 17"/>
                  <a:gd name="T13" fmla="*/ 10 h 20"/>
                  <a:gd name="T14" fmla="*/ 0 w 17"/>
                  <a:gd name="T15" fmla="*/ 2 h 20"/>
                  <a:gd name="T16" fmla="*/ 2 w 17"/>
                  <a:gd name="T17" fmla="*/ 0 h 20"/>
                  <a:gd name="T18" fmla="*/ 9 w 17"/>
                  <a:gd name="T19" fmla="*/ 0 h 20"/>
                  <a:gd name="T20" fmla="*/ 15 w 17"/>
                  <a:gd name="T21" fmla="*/ 2 h 20"/>
                  <a:gd name="T22" fmla="*/ 17 w 17"/>
                  <a:gd name="T23" fmla="*/ 7 h 20"/>
                  <a:gd name="T24" fmla="*/ 17 w 17"/>
                  <a:gd name="T25" fmla="*/ 7 h 20"/>
                  <a:gd name="T26" fmla="*/ 13 w 17"/>
                  <a:gd name="T27" fmla="*/ 13 h 20"/>
                  <a:gd name="T28" fmla="*/ 16 w 17"/>
                  <a:gd name="T29" fmla="*/ 17 h 20"/>
                  <a:gd name="T30" fmla="*/ 16 w 17"/>
                  <a:gd name="T31" fmla="*/ 18 h 20"/>
                  <a:gd name="T32" fmla="*/ 14 w 17"/>
                  <a:gd name="T33" fmla="*/ 20 h 20"/>
                  <a:gd name="T34" fmla="*/ 12 w 17"/>
                  <a:gd name="T35" fmla="*/ 19 h 20"/>
                  <a:gd name="T36" fmla="*/ 8 w 17"/>
                  <a:gd name="T37" fmla="*/ 14 h 20"/>
                  <a:gd name="T38" fmla="*/ 5 w 17"/>
                  <a:gd name="T39" fmla="*/ 14 h 20"/>
                  <a:gd name="T40" fmla="*/ 5 w 17"/>
                  <a:gd name="T41" fmla="*/ 18 h 20"/>
                  <a:gd name="T42" fmla="*/ 2 w 17"/>
                  <a:gd name="T43" fmla="*/ 20 h 20"/>
                  <a:gd name="T44" fmla="*/ 0 w 17"/>
                  <a:gd name="T45" fmla="*/ 18 h 20"/>
                  <a:gd name="T46" fmla="*/ 0 w 17"/>
                  <a:gd name="T4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" h="2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85798" y="2593231"/>
            <a:ext cx="3609977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32460" y="457200"/>
            <a:ext cx="365760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708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1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ltGray">
          <a:xfrm>
            <a:off x="448524" y="0"/>
            <a:ext cx="8695476" cy="6858000"/>
            <a:chOff x="448524" y="0"/>
            <a:chExt cx="8695476" cy="68580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ltGray">
            <a:xfrm>
              <a:off x="4578096" y="0"/>
              <a:ext cx="4565904" cy="6858000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 bwMode="ltGray">
            <a:xfrm>
              <a:off x="448524" y="6446044"/>
              <a:ext cx="1099793" cy="173355"/>
              <a:chOff x="-84138" y="5622925"/>
              <a:chExt cx="4330701" cy="682626"/>
            </a:xfrm>
          </p:grpSpPr>
          <p:sp>
            <p:nvSpPr>
              <p:cNvPr id="17" name="Freeform 6"/>
              <p:cNvSpPr>
                <a:spLocks/>
              </p:cNvSpPr>
              <p:nvPr/>
            </p:nvSpPr>
            <p:spPr bwMode="ltGray">
              <a:xfrm>
                <a:off x="1589088" y="5649913"/>
                <a:ext cx="914400" cy="647700"/>
              </a:xfrm>
              <a:custGeom>
                <a:avLst/>
                <a:gdLst>
                  <a:gd name="T0" fmla="*/ 52 w 243"/>
                  <a:gd name="T1" fmla="*/ 159 h 170"/>
                  <a:gd name="T2" fmla="*/ 2 w 243"/>
                  <a:gd name="T3" fmla="*/ 19 h 170"/>
                  <a:gd name="T4" fmla="*/ 0 w 243"/>
                  <a:gd name="T5" fmla="*/ 12 h 170"/>
                  <a:gd name="T6" fmla="*/ 13 w 243"/>
                  <a:gd name="T7" fmla="*/ 0 h 170"/>
                  <a:gd name="T8" fmla="*/ 25 w 243"/>
                  <a:gd name="T9" fmla="*/ 11 h 170"/>
                  <a:gd name="T10" fmla="*/ 67 w 243"/>
                  <a:gd name="T11" fmla="*/ 131 h 170"/>
                  <a:gd name="T12" fmla="*/ 109 w 243"/>
                  <a:gd name="T13" fmla="*/ 10 h 170"/>
                  <a:gd name="T14" fmla="*/ 121 w 243"/>
                  <a:gd name="T15" fmla="*/ 0 h 170"/>
                  <a:gd name="T16" fmla="*/ 122 w 243"/>
                  <a:gd name="T17" fmla="*/ 0 h 170"/>
                  <a:gd name="T18" fmla="*/ 135 w 243"/>
                  <a:gd name="T19" fmla="*/ 10 h 170"/>
                  <a:gd name="T20" fmla="*/ 177 w 243"/>
                  <a:gd name="T21" fmla="*/ 131 h 170"/>
                  <a:gd name="T22" fmla="*/ 219 w 243"/>
                  <a:gd name="T23" fmla="*/ 10 h 170"/>
                  <a:gd name="T24" fmla="*/ 231 w 243"/>
                  <a:gd name="T25" fmla="*/ 0 h 170"/>
                  <a:gd name="T26" fmla="*/ 243 w 243"/>
                  <a:gd name="T27" fmla="*/ 12 h 170"/>
                  <a:gd name="T28" fmla="*/ 241 w 243"/>
                  <a:gd name="T29" fmla="*/ 19 h 170"/>
                  <a:gd name="T30" fmla="*/ 191 w 243"/>
                  <a:gd name="T31" fmla="*/ 159 h 170"/>
                  <a:gd name="T32" fmla="*/ 177 w 243"/>
                  <a:gd name="T33" fmla="*/ 170 h 170"/>
                  <a:gd name="T34" fmla="*/ 176 w 243"/>
                  <a:gd name="T35" fmla="*/ 170 h 170"/>
                  <a:gd name="T36" fmla="*/ 163 w 243"/>
                  <a:gd name="T37" fmla="*/ 159 h 170"/>
                  <a:gd name="T38" fmla="*/ 122 w 243"/>
                  <a:gd name="T39" fmla="*/ 40 h 170"/>
                  <a:gd name="T40" fmla="*/ 80 w 243"/>
                  <a:gd name="T41" fmla="*/ 159 h 170"/>
                  <a:gd name="T42" fmla="*/ 66 w 243"/>
                  <a:gd name="T43" fmla="*/ 170 h 170"/>
                  <a:gd name="T44" fmla="*/ 66 w 243"/>
                  <a:gd name="T45" fmla="*/ 170 h 170"/>
                  <a:gd name="T46" fmla="*/ 52 w 243"/>
                  <a:gd name="T47" fmla="*/ 15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3" h="17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7"/>
              <p:cNvSpPr>
                <a:spLocks/>
              </p:cNvSpPr>
              <p:nvPr/>
            </p:nvSpPr>
            <p:spPr bwMode="ltGray">
              <a:xfrm>
                <a:off x="3163888" y="5649913"/>
                <a:ext cx="354013" cy="647700"/>
              </a:xfrm>
              <a:custGeom>
                <a:avLst/>
                <a:gdLst>
                  <a:gd name="T0" fmla="*/ 0 w 94"/>
                  <a:gd name="T1" fmla="*/ 13 h 170"/>
                  <a:gd name="T2" fmla="*/ 12 w 94"/>
                  <a:gd name="T3" fmla="*/ 0 h 170"/>
                  <a:gd name="T4" fmla="*/ 24 w 94"/>
                  <a:gd name="T5" fmla="*/ 13 h 170"/>
                  <a:gd name="T6" fmla="*/ 24 w 94"/>
                  <a:gd name="T7" fmla="*/ 41 h 170"/>
                  <a:gd name="T8" fmla="*/ 82 w 94"/>
                  <a:gd name="T9" fmla="*/ 0 h 170"/>
                  <a:gd name="T10" fmla="*/ 94 w 94"/>
                  <a:gd name="T11" fmla="*/ 13 h 170"/>
                  <a:gd name="T12" fmla="*/ 83 w 94"/>
                  <a:gd name="T13" fmla="*/ 25 h 170"/>
                  <a:gd name="T14" fmla="*/ 24 w 94"/>
                  <a:gd name="T15" fmla="*/ 101 h 170"/>
                  <a:gd name="T16" fmla="*/ 24 w 94"/>
                  <a:gd name="T17" fmla="*/ 157 h 170"/>
                  <a:gd name="T18" fmla="*/ 12 w 94"/>
                  <a:gd name="T19" fmla="*/ 170 h 170"/>
                  <a:gd name="T20" fmla="*/ 0 w 94"/>
                  <a:gd name="T21" fmla="*/ 157 h 170"/>
                  <a:gd name="T22" fmla="*/ 0 w 94"/>
                  <a:gd name="T23" fmla="*/ 1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" h="17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8"/>
              <p:cNvSpPr>
                <a:spLocks noEditPoints="1"/>
              </p:cNvSpPr>
              <p:nvPr/>
            </p:nvSpPr>
            <p:spPr bwMode="ltGray">
              <a:xfrm>
                <a:off x="3509963" y="5649913"/>
                <a:ext cx="579438" cy="655638"/>
              </a:xfrm>
              <a:custGeom>
                <a:avLst/>
                <a:gdLst>
                  <a:gd name="T0" fmla="*/ 129 w 154"/>
                  <a:gd name="T1" fmla="*/ 76 h 172"/>
                  <a:gd name="T2" fmla="*/ 77 w 154"/>
                  <a:gd name="T3" fmla="*/ 21 h 172"/>
                  <a:gd name="T4" fmla="*/ 25 w 154"/>
                  <a:gd name="T5" fmla="*/ 76 h 172"/>
                  <a:gd name="T6" fmla="*/ 129 w 154"/>
                  <a:gd name="T7" fmla="*/ 76 h 172"/>
                  <a:gd name="T8" fmla="*/ 81 w 154"/>
                  <a:gd name="T9" fmla="*/ 172 h 172"/>
                  <a:gd name="T10" fmla="*/ 0 w 154"/>
                  <a:gd name="T11" fmla="*/ 86 h 172"/>
                  <a:gd name="T12" fmla="*/ 0 w 154"/>
                  <a:gd name="T13" fmla="*/ 85 h 172"/>
                  <a:gd name="T14" fmla="*/ 78 w 154"/>
                  <a:gd name="T15" fmla="*/ 0 h 172"/>
                  <a:gd name="T16" fmla="*/ 154 w 154"/>
                  <a:gd name="T17" fmla="*/ 83 h 172"/>
                  <a:gd name="T18" fmla="*/ 142 w 154"/>
                  <a:gd name="T19" fmla="*/ 95 h 172"/>
                  <a:gd name="T20" fmla="*/ 25 w 154"/>
                  <a:gd name="T21" fmla="*/ 95 h 172"/>
                  <a:gd name="T22" fmla="*/ 82 w 154"/>
                  <a:gd name="T23" fmla="*/ 150 h 172"/>
                  <a:gd name="T24" fmla="*/ 129 w 154"/>
                  <a:gd name="T25" fmla="*/ 131 h 172"/>
                  <a:gd name="T26" fmla="*/ 136 w 154"/>
                  <a:gd name="T27" fmla="*/ 128 h 172"/>
                  <a:gd name="T28" fmla="*/ 146 w 154"/>
                  <a:gd name="T29" fmla="*/ 139 h 172"/>
                  <a:gd name="T30" fmla="*/ 142 w 154"/>
                  <a:gd name="T31" fmla="*/ 147 h 172"/>
                  <a:gd name="T32" fmla="*/ 81 w 154"/>
                  <a:gd name="T33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72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9"/>
              <p:cNvSpPr>
                <a:spLocks noEditPoints="1"/>
              </p:cNvSpPr>
              <p:nvPr/>
            </p:nvSpPr>
            <p:spPr bwMode="ltGray">
              <a:xfrm>
                <a:off x="2503488" y="5649913"/>
                <a:ext cx="547688" cy="655638"/>
              </a:xfrm>
              <a:custGeom>
                <a:avLst/>
                <a:gdLst>
                  <a:gd name="T0" fmla="*/ 122 w 146"/>
                  <a:gd name="T1" fmla="*/ 107 h 172"/>
                  <a:gd name="T2" fmla="*/ 122 w 146"/>
                  <a:gd name="T3" fmla="*/ 91 h 172"/>
                  <a:gd name="T4" fmla="*/ 74 w 146"/>
                  <a:gd name="T5" fmla="*/ 84 h 172"/>
                  <a:gd name="T6" fmla="*/ 25 w 146"/>
                  <a:gd name="T7" fmla="*/ 118 h 172"/>
                  <a:gd name="T8" fmla="*/ 25 w 146"/>
                  <a:gd name="T9" fmla="*/ 119 h 172"/>
                  <a:gd name="T10" fmla="*/ 67 w 146"/>
                  <a:gd name="T11" fmla="*/ 152 h 172"/>
                  <a:gd name="T12" fmla="*/ 122 w 146"/>
                  <a:gd name="T13" fmla="*/ 107 h 172"/>
                  <a:gd name="T14" fmla="*/ 0 w 146"/>
                  <a:gd name="T15" fmla="*/ 120 h 172"/>
                  <a:gd name="T16" fmla="*/ 0 w 146"/>
                  <a:gd name="T17" fmla="*/ 119 h 172"/>
                  <a:gd name="T18" fmla="*/ 71 w 146"/>
                  <a:gd name="T19" fmla="*/ 66 h 172"/>
                  <a:gd name="T20" fmla="*/ 122 w 146"/>
                  <a:gd name="T21" fmla="*/ 73 h 172"/>
                  <a:gd name="T22" fmla="*/ 122 w 146"/>
                  <a:gd name="T23" fmla="*/ 67 h 172"/>
                  <a:gd name="T24" fmla="*/ 73 w 146"/>
                  <a:gd name="T25" fmla="*/ 22 h 172"/>
                  <a:gd name="T26" fmla="*/ 34 w 146"/>
                  <a:gd name="T27" fmla="*/ 30 h 172"/>
                  <a:gd name="T28" fmla="*/ 30 w 146"/>
                  <a:gd name="T29" fmla="*/ 31 h 172"/>
                  <a:gd name="T30" fmla="*/ 19 w 146"/>
                  <a:gd name="T31" fmla="*/ 20 h 172"/>
                  <a:gd name="T32" fmla="*/ 26 w 146"/>
                  <a:gd name="T33" fmla="*/ 10 h 172"/>
                  <a:gd name="T34" fmla="*/ 75 w 146"/>
                  <a:gd name="T35" fmla="*/ 0 h 172"/>
                  <a:gd name="T36" fmla="*/ 129 w 146"/>
                  <a:gd name="T37" fmla="*/ 19 h 172"/>
                  <a:gd name="T38" fmla="*/ 146 w 146"/>
                  <a:gd name="T39" fmla="*/ 67 h 172"/>
                  <a:gd name="T40" fmla="*/ 146 w 146"/>
                  <a:gd name="T41" fmla="*/ 158 h 172"/>
                  <a:gd name="T42" fmla="*/ 134 w 146"/>
                  <a:gd name="T43" fmla="*/ 170 h 172"/>
                  <a:gd name="T44" fmla="*/ 122 w 146"/>
                  <a:gd name="T45" fmla="*/ 159 h 172"/>
                  <a:gd name="T46" fmla="*/ 122 w 146"/>
                  <a:gd name="T47" fmla="*/ 143 h 172"/>
                  <a:gd name="T48" fmla="*/ 62 w 146"/>
                  <a:gd name="T49" fmla="*/ 172 h 172"/>
                  <a:gd name="T50" fmla="*/ 0 w 146"/>
                  <a:gd name="T51" fmla="*/ 12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6" h="172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0"/>
              <p:cNvSpPr>
                <a:spLocks/>
              </p:cNvSpPr>
              <p:nvPr/>
            </p:nvSpPr>
            <p:spPr bwMode="ltGray">
              <a:xfrm>
                <a:off x="-84138" y="5622925"/>
                <a:ext cx="1635125" cy="682625"/>
              </a:xfrm>
              <a:custGeom>
                <a:avLst/>
                <a:gdLst>
                  <a:gd name="T0" fmla="*/ 49 w 435"/>
                  <a:gd name="T1" fmla="*/ 18 h 179"/>
                  <a:gd name="T2" fmla="*/ 17 w 435"/>
                  <a:gd name="T3" fmla="*/ 6 h 179"/>
                  <a:gd name="T4" fmla="*/ 6 w 435"/>
                  <a:gd name="T5" fmla="*/ 37 h 179"/>
                  <a:gd name="T6" fmla="*/ 58 w 435"/>
                  <a:gd name="T7" fmla="*/ 152 h 179"/>
                  <a:gd name="T8" fmla="*/ 92 w 435"/>
                  <a:gd name="T9" fmla="*/ 179 h 179"/>
                  <a:gd name="T10" fmla="*/ 125 w 435"/>
                  <a:gd name="T11" fmla="*/ 152 h 179"/>
                  <a:gd name="T12" fmla="*/ 171 w 435"/>
                  <a:gd name="T13" fmla="*/ 51 h 179"/>
                  <a:gd name="T14" fmla="*/ 178 w 435"/>
                  <a:gd name="T15" fmla="*/ 46 h 179"/>
                  <a:gd name="T16" fmla="*/ 185 w 435"/>
                  <a:gd name="T17" fmla="*/ 54 h 179"/>
                  <a:gd name="T18" fmla="*/ 185 w 435"/>
                  <a:gd name="T19" fmla="*/ 151 h 179"/>
                  <a:gd name="T20" fmla="*/ 209 w 435"/>
                  <a:gd name="T21" fmla="*/ 179 h 179"/>
                  <a:gd name="T22" fmla="*/ 234 w 435"/>
                  <a:gd name="T23" fmla="*/ 151 h 179"/>
                  <a:gd name="T24" fmla="*/ 234 w 435"/>
                  <a:gd name="T25" fmla="*/ 72 h 179"/>
                  <a:gd name="T26" fmla="*/ 260 w 435"/>
                  <a:gd name="T27" fmla="*/ 46 h 179"/>
                  <a:gd name="T28" fmla="*/ 285 w 435"/>
                  <a:gd name="T29" fmla="*/ 72 h 179"/>
                  <a:gd name="T30" fmla="*/ 285 w 435"/>
                  <a:gd name="T31" fmla="*/ 151 h 179"/>
                  <a:gd name="T32" fmla="*/ 310 w 435"/>
                  <a:gd name="T33" fmla="*/ 179 h 179"/>
                  <a:gd name="T34" fmla="*/ 334 w 435"/>
                  <a:gd name="T35" fmla="*/ 151 h 179"/>
                  <a:gd name="T36" fmla="*/ 334 w 435"/>
                  <a:gd name="T37" fmla="*/ 72 h 179"/>
                  <a:gd name="T38" fmla="*/ 360 w 435"/>
                  <a:gd name="T39" fmla="*/ 46 h 179"/>
                  <a:gd name="T40" fmla="*/ 385 w 435"/>
                  <a:gd name="T41" fmla="*/ 72 h 179"/>
                  <a:gd name="T42" fmla="*/ 385 w 435"/>
                  <a:gd name="T43" fmla="*/ 151 h 179"/>
                  <a:gd name="T44" fmla="*/ 410 w 435"/>
                  <a:gd name="T45" fmla="*/ 179 h 179"/>
                  <a:gd name="T46" fmla="*/ 435 w 435"/>
                  <a:gd name="T47" fmla="*/ 151 h 179"/>
                  <a:gd name="T48" fmla="*/ 435 w 435"/>
                  <a:gd name="T49" fmla="*/ 61 h 179"/>
                  <a:gd name="T50" fmla="*/ 375 w 435"/>
                  <a:gd name="T51" fmla="*/ 4 h 179"/>
                  <a:gd name="T52" fmla="*/ 323 w 435"/>
                  <a:gd name="T53" fmla="*/ 26 h 179"/>
                  <a:gd name="T54" fmla="*/ 272 w 435"/>
                  <a:gd name="T55" fmla="*/ 4 h 179"/>
                  <a:gd name="T56" fmla="*/ 223 w 435"/>
                  <a:gd name="T57" fmla="*/ 26 h 179"/>
                  <a:gd name="T58" fmla="*/ 178 w 435"/>
                  <a:gd name="T59" fmla="*/ 4 h 179"/>
                  <a:gd name="T60" fmla="*/ 125 w 435"/>
                  <a:gd name="T61" fmla="*/ 40 h 179"/>
                  <a:gd name="T62" fmla="*/ 92 w 435"/>
                  <a:gd name="T63" fmla="*/ 119 h 179"/>
                  <a:gd name="T64" fmla="*/ 49 w 435"/>
                  <a:gd name="T65" fmla="*/ 1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5" h="179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1"/>
              <p:cNvSpPr>
                <a:spLocks noEditPoints="1"/>
              </p:cNvSpPr>
              <p:nvPr/>
            </p:nvSpPr>
            <p:spPr bwMode="ltGray">
              <a:xfrm>
                <a:off x="4097338" y="5649913"/>
                <a:ext cx="149225" cy="157163"/>
              </a:xfrm>
              <a:custGeom>
                <a:avLst/>
                <a:gdLst>
                  <a:gd name="T0" fmla="*/ 37 w 40"/>
                  <a:gd name="T1" fmla="*/ 20 h 41"/>
                  <a:gd name="T2" fmla="*/ 37 w 40"/>
                  <a:gd name="T3" fmla="*/ 20 h 41"/>
                  <a:gd name="T4" fmla="*/ 20 w 40"/>
                  <a:gd name="T5" fmla="*/ 4 h 41"/>
                  <a:gd name="T6" fmla="*/ 3 w 40"/>
                  <a:gd name="T7" fmla="*/ 20 h 41"/>
                  <a:gd name="T8" fmla="*/ 3 w 40"/>
                  <a:gd name="T9" fmla="*/ 21 h 41"/>
                  <a:gd name="T10" fmla="*/ 20 w 40"/>
                  <a:gd name="T11" fmla="*/ 37 h 41"/>
                  <a:gd name="T12" fmla="*/ 37 w 40"/>
                  <a:gd name="T13" fmla="*/ 20 h 41"/>
                  <a:gd name="T14" fmla="*/ 0 w 40"/>
                  <a:gd name="T15" fmla="*/ 21 h 41"/>
                  <a:gd name="T16" fmla="*/ 0 w 40"/>
                  <a:gd name="T17" fmla="*/ 20 h 41"/>
                  <a:gd name="T18" fmla="*/ 20 w 40"/>
                  <a:gd name="T19" fmla="*/ 0 h 41"/>
                  <a:gd name="T20" fmla="*/ 40 w 40"/>
                  <a:gd name="T21" fmla="*/ 20 h 41"/>
                  <a:gd name="T22" fmla="*/ 40 w 40"/>
                  <a:gd name="T23" fmla="*/ 20 h 41"/>
                  <a:gd name="T24" fmla="*/ 20 w 40"/>
                  <a:gd name="T25" fmla="*/ 41 h 41"/>
                  <a:gd name="T26" fmla="*/ 0 w 40"/>
                  <a:gd name="T27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41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2"/>
              <p:cNvSpPr>
                <a:spLocks noEditPoints="1"/>
              </p:cNvSpPr>
              <p:nvPr/>
            </p:nvSpPr>
            <p:spPr bwMode="ltGray">
              <a:xfrm>
                <a:off x="4141788" y="5688013"/>
                <a:ext cx="63500" cy="76200"/>
              </a:xfrm>
              <a:custGeom>
                <a:avLst/>
                <a:gdLst>
                  <a:gd name="T0" fmla="*/ 9 w 17"/>
                  <a:gd name="T1" fmla="*/ 10 h 20"/>
                  <a:gd name="T2" fmla="*/ 12 w 17"/>
                  <a:gd name="T3" fmla="*/ 7 h 20"/>
                  <a:gd name="T4" fmla="*/ 12 w 17"/>
                  <a:gd name="T5" fmla="*/ 7 h 20"/>
                  <a:gd name="T6" fmla="*/ 9 w 17"/>
                  <a:gd name="T7" fmla="*/ 4 h 20"/>
                  <a:gd name="T8" fmla="*/ 5 w 17"/>
                  <a:gd name="T9" fmla="*/ 4 h 20"/>
                  <a:gd name="T10" fmla="*/ 5 w 17"/>
                  <a:gd name="T11" fmla="*/ 10 h 20"/>
                  <a:gd name="T12" fmla="*/ 9 w 17"/>
                  <a:gd name="T13" fmla="*/ 10 h 20"/>
                  <a:gd name="T14" fmla="*/ 0 w 17"/>
                  <a:gd name="T15" fmla="*/ 2 h 20"/>
                  <a:gd name="T16" fmla="*/ 2 w 17"/>
                  <a:gd name="T17" fmla="*/ 0 h 20"/>
                  <a:gd name="T18" fmla="*/ 9 w 17"/>
                  <a:gd name="T19" fmla="*/ 0 h 20"/>
                  <a:gd name="T20" fmla="*/ 15 w 17"/>
                  <a:gd name="T21" fmla="*/ 2 h 20"/>
                  <a:gd name="T22" fmla="*/ 17 w 17"/>
                  <a:gd name="T23" fmla="*/ 7 h 20"/>
                  <a:gd name="T24" fmla="*/ 17 w 17"/>
                  <a:gd name="T25" fmla="*/ 7 h 20"/>
                  <a:gd name="T26" fmla="*/ 13 w 17"/>
                  <a:gd name="T27" fmla="*/ 13 h 20"/>
                  <a:gd name="T28" fmla="*/ 16 w 17"/>
                  <a:gd name="T29" fmla="*/ 17 h 20"/>
                  <a:gd name="T30" fmla="*/ 16 w 17"/>
                  <a:gd name="T31" fmla="*/ 18 h 20"/>
                  <a:gd name="T32" fmla="*/ 14 w 17"/>
                  <a:gd name="T33" fmla="*/ 20 h 20"/>
                  <a:gd name="T34" fmla="*/ 12 w 17"/>
                  <a:gd name="T35" fmla="*/ 19 h 20"/>
                  <a:gd name="T36" fmla="*/ 8 w 17"/>
                  <a:gd name="T37" fmla="*/ 14 h 20"/>
                  <a:gd name="T38" fmla="*/ 5 w 17"/>
                  <a:gd name="T39" fmla="*/ 14 h 20"/>
                  <a:gd name="T40" fmla="*/ 5 w 17"/>
                  <a:gd name="T41" fmla="*/ 18 h 20"/>
                  <a:gd name="T42" fmla="*/ 2 w 17"/>
                  <a:gd name="T43" fmla="*/ 20 h 20"/>
                  <a:gd name="T44" fmla="*/ 0 w 17"/>
                  <a:gd name="T45" fmla="*/ 18 h 20"/>
                  <a:gd name="T46" fmla="*/ 0 w 17"/>
                  <a:gd name="T4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" h="2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2067" y="685800"/>
            <a:ext cx="3291840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92067" y="2362200"/>
            <a:ext cx="3291840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3215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2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48524" y="0"/>
            <a:ext cx="8695476" cy="6858000"/>
            <a:chOff x="448524" y="0"/>
            <a:chExt cx="8695476" cy="685800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8963" y="0"/>
              <a:ext cx="4875037" cy="6858000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448524" y="6446044"/>
              <a:ext cx="1099793" cy="173355"/>
              <a:chOff x="-84138" y="5622925"/>
              <a:chExt cx="4330701" cy="682626"/>
            </a:xfrm>
            <a:solidFill>
              <a:srgbClr val="FFFFFF"/>
            </a:solidFill>
          </p:grpSpPr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1589088" y="5649913"/>
                <a:ext cx="914400" cy="647700"/>
              </a:xfrm>
              <a:custGeom>
                <a:avLst/>
                <a:gdLst>
                  <a:gd name="T0" fmla="*/ 52 w 243"/>
                  <a:gd name="T1" fmla="*/ 159 h 170"/>
                  <a:gd name="T2" fmla="*/ 2 w 243"/>
                  <a:gd name="T3" fmla="*/ 19 h 170"/>
                  <a:gd name="T4" fmla="*/ 0 w 243"/>
                  <a:gd name="T5" fmla="*/ 12 h 170"/>
                  <a:gd name="T6" fmla="*/ 13 w 243"/>
                  <a:gd name="T7" fmla="*/ 0 h 170"/>
                  <a:gd name="T8" fmla="*/ 25 w 243"/>
                  <a:gd name="T9" fmla="*/ 11 h 170"/>
                  <a:gd name="T10" fmla="*/ 67 w 243"/>
                  <a:gd name="T11" fmla="*/ 131 h 170"/>
                  <a:gd name="T12" fmla="*/ 109 w 243"/>
                  <a:gd name="T13" fmla="*/ 10 h 170"/>
                  <a:gd name="T14" fmla="*/ 121 w 243"/>
                  <a:gd name="T15" fmla="*/ 0 h 170"/>
                  <a:gd name="T16" fmla="*/ 122 w 243"/>
                  <a:gd name="T17" fmla="*/ 0 h 170"/>
                  <a:gd name="T18" fmla="*/ 135 w 243"/>
                  <a:gd name="T19" fmla="*/ 10 h 170"/>
                  <a:gd name="T20" fmla="*/ 177 w 243"/>
                  <a:gd name="T21" fmla="*/ 131 h 170"/>
                  <a:gd name="T22" fmla="*/ 219 w 243"/>
                  <a:gd name="T23" fmla="*/ 10 h 170"/>
                  <a:gd name="T24" fmla="*/ 231 w 243"/>
                  <a:gd name="T25" fmla="*/ 0 h 170"/>
                  <a:gd name="T26" fmla="*/ 243 w 243"/>
                  <a:gd name="T27" fmla="*/ 12 h 170"/>
                  <a:gd name="T28" fmla="*/ 241 w 243"/>
                  <a:gd name="T29" fmla="*/ 19 h 170"/>
                  <a:gd name="T30" fmla="*/ 191 w 243"/>
                  <a:gd name="T31" fmla="*/ 159 h 170"/>
                  <a:gd name="T32" fmla="*/ 177 w 243"/>
                  <a:gd name="T33" fmla="*/ 170 h 170"/>
                  <a:gd name="T34" fmla="*/ 176 w 243"/>
                  <a:gd name="T35" fmla="*/ 170 h 170"/>
                  <a:gd name="T36" fmla="*/ 163 w 243"/>
                  <a:gd name="T37" fmla="*/ 159 h 170"/>
                  <a:gd name="T38" fmla="*/ 122 w 243"/>
                  <a:gd name="T39" fmla="*/ 40 h 170"/>
                  <a:gd name="T40" fmla="*/ 80 w 243"/>
                  <a:gd name="T41" fmla="*/ 159 h 170"/>
                  <a:gd name="T42" fmla="*/ 66 w 243"/>
                  <a:gd name="T43" fmla="*/ 170 h 170"/>
                  <a:gd name="T44" fmla="*/ 66 w 243"/>
                  <a:gd name="T45" fmla="*/ 170 h 170"/>
                  <a:gd name="T46" fmla="*/ 52 w 243"/>
                  <a:gd name="T47" fmla="*/ 15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3" h="17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3163888" y="5649913"/>
                <a:ext cx="354013" cy="647700"/>
              </a:xfrm>
              <a:custGeom>
                <a:avLst/>
                <a:gdLst>
                  <a:gd name="T0" fmla="*/ 0 w 94"/>
                  <a:gd name="T1" fmla="*/ 13 h 170"/>
                  <a:gd name="T2" fmla="*/ 12 w 94"/>
                  <a:gd name="T3" fmla="*/ 0 h 170"/>
                  <a:gd name="T4" fmla="*/ 24 w 94"/>
                  <a:gd name="T5" fmla="*/ 13 h 170"/>
                  <a:gd name="T6" fmla="*/ 24 w 94"/>
                  <a:gd name="T7" fmla="*/ 41 h 170"/>
                  <a:gd name="T8" fmla="*/ 82 w 94"/>
                  <a:gd name="T9" fmla="*/ 0 h 170"/>
                  <a:gd name="T10" fmla="*/ 94 w 94"/>
                  <a:gd name="T11" fmla="*/ 13 h 170"/>
                  <a:gd name="T12" fmla="*/ 83 w 94"/>
                  <a:gd name="T13" fmla="*/ 25 h 170"/>
                  <a:gd name="T14" fmla="*/ 24 w 94"/>
                  <a:gd name="T15" fmla="*/ 101 h 170"/>
                  <a:gd name="T16" fmla="*/ 24 w 94"/>
                  <a:gd name="T17" fmla="*/ 157 h 170"/>
                  <a:gd name="T18" fmla="*/ 12 w 94"/>
                  <a:gd name="T19" fmla="*/ 170 h 170"/>
                  <a:gd name="T20" fmla="*/ 0 w 94"/>
                  <a:gd name="T21" fmla="*/ 157 h 170"/>
                  <a:gd name="T22" fmla="*/ 0 w 94"/>
                  <a:gd name="T23" fmla="*/ 1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" h="17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9"/>
              <p:cNvSpPr>
                <a:spLocks noEditPoints="1"/>
              </p:cNvSpPr>
              <p:nvPr/>
            </p:nvSpPr>
            <p:spPr bwMode="auto">
              <a:xfrm>
                <a:off x="3509963" y="5649913"/>
                <a:ext cx="579438" cy="655638"/>
              </a:xfrm>
              <a:custGeom>
                <a:avLst/>
                <a:gdLst>
                  <a:gd name="T0" fmla="*/ 129 w 154"/>
                  <a:gd name="T1" fmla="*/ 76 h 172"/>
                  <a:gd name="T2" fmla="*/ 77 w 154"/>
                  <a:gd name="T3" fmla="*/ 21 h 172"/>
                  <a:gd name="T4" fmla="*/ 25 w 154"/>
                  <a:gd name="T5" fmla="*/ 76 h 172"/>
                  <a:gd name="T6" fmla="*/ 129 w 154"/>
                  <a:gd name="T7" fmla="*/ 76 h 172"/>
                  <a:gd name="T8" fmla="*/ 81 w 154"/>
                  <a:gd name="T9" fmla="*/ 172 h 172"/>
                  <a:gd name="T10" fmla="*/ 0 w 154"/>
                  <a:gd name="T11" fmla="*/ 86 h 172"/>
                  <a:gd name="T12" fmla="*/ 0 w 154"/>
                  <a:gd name="T13" fmla="*/ 85 h 172"/>
                  <a:gd name="T14" fmla="*/ 78 w 154"/>
                  <a:gd name="T15" fmla="*/ 0 h 172"/>
                  <a:gd name="T16" fmla="*/ 154 w 154"/>
                  <a:gd name="T17" fmla="*/ 83 h 172"/>
                  <a:gd name="T18" fmla="*/ 142 w 154"/>
                  <a:gd name="T19" fmla="*/ 95 h 172"/>
                  <a:gd name="T20" fmla="*/ 25 w 154"/>
                  <a:gd name="T21" fmla="*/ 95 h 172"/>
                  <a:gd name="T22" fmla="*/ 82 w 154"/>
                  <a:gd name="T23" fmla="*/ 150 h 172"/>
                  <a:gd name="T24" fmla="*/ 129 w 154"/>
                  <a:gd name="T25" fmla="*/ 131 h 172"/>
                  <a:gd name="T26" fmla="*/ 136 w 154"/>
                  <a:gd name="T27" fmla="*/ 128 h 172"/>
                  <a:gd name="T28" fmla="*/ 146 w 154"/>
                  <a:gd name="T29" fmla="*/ 139 h 172"/>
                  <a:gd name="T30" fmla="*/ 142 w 154"/>
                  <a:gd name="T31" fmla="*/ 147 h 172"/>
                  <a:gd name="T32" fmla="*/ 81 w 154"/>
                  <a:gd name="T33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72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2503488" y="5649913"/>
                <a:ext cx="547688" cy="655638"/>
              </a:xfrm>
              <a:custGeom>
                <a:avLst/>
                <a:gdLst>
                  <a:gd name="T0" fmla="*/ 122 w 146"/>
                  <a:gd name="T1" fmla="*/ 107 h 172"/>
                  <a:gd name="T2" fmla="*/ 122 w 146"/>
                  <a:gd name="T3" fmla="*/ 91 h 172"/>
                  <a:gd name="T4" fmla="*/ 74 w 146"/>
                  <a:gd name="T5" fmla="*/ 84 h 172"/>
                  <a:gd name="T6" fmla="*/ 25 w 146"/>
                  <a:gd name="T7" fmla="*/ 118 h 172"/>
                  <a:gd name="T8" fmla="*/ 25 w 146"/>
                  <a:gd name="T9" fmla="*/ 119 h 172"/>
                  <a:gd name="T10" fmla="*/ 67 w 146"/>
                  <a:gd name="T11" fmla="*/ 152 h 172"/>
                  <a:gd name="T12" fmla="*/ 122 w 146"/>
                  <a:gd name="T13" fmla="*/ 107 h 172"/>
                  <a:gd name="T14" fmla="*/ 0 w 146"/>
                  <a:gd name="T15" fmla="*/ 120 h 172"/>
                  <a:gd name="T16" fmla="*/ 0 w 146"/>
                  <a:gd name="T17" fmla="*/ 119 h 172"/>
                  <a:gd name="T18" fmla="*/ 71 w 146"/>
                  <a:gd name="T19" fmla="*/ 66 h 172"/>
                  <a:gd name="T20" fmla="*/ 122 w 146"/>
                  <a:gd name="T21" fmla="*/ 73 h 172"/>
                  <a:gd name="T22" fmla="*/ 122 w 146"/>
                  <a:gd name="T23" fmla="*/ 67 h 172"/>
                  <a:gd name="T24" fmla="*/ 73 w 146"/>
                  <a:gd name="T25" fmla="*/ 22 h 172"/>
                  <a:gd name="T26" fmla="*/ 34 w 146"/>
                  <a:gd name="T27" fmla="*/ 30 h 172"/>
                  <a:gd name="T28" fmla="*/ 30 w 146"/>
                  <a:gd name="T29" fmla="*/ 31 h 172"/>
                  <a:gd name="T30" fmla="*/ 19 w 146"/>
                  <a:gd name="T31" fmla="*/ 20 h 172"/>
                  <a:gd name="T32" fmla="*/ 26 w 146"/>
                  <a:gd name="T33" fmla="*/ 10 h 172"/>
                  <a:gd name="T34" fmla="*/ 75 w 146"/>
                  <a:gd name="T35" fmla="*/ 0 h 172"/>
                  <a:gd name="T36" fmla="*/ 129 w 146"/>
                  <a:gd name="T37" fmla="*/ 19 h 172"/>
                  <a:gd name="T38" fmla="*/ 146 w 146"/>
                  <a:gd name="T39" fmla="*/ 67 h 172"/>
                  <a:gd name="T40" fmla="*/ 146 w 146"/>
                  <a:gd name="T41" fmla="*/ 158 h 172"/>
                  <a:gd name="T42" fmla="*/ 134 w 146"/>
                  <a:gd name="T43" fmla="*/ 170 h 172"/>
                  <a:gd name="T44" fmla="*/ 122 w 146"/>
                  <a:gd name="T45" fmla="*/ 159 h 172"/>
                  <a:gd name="T46" fmla="*/ 122 w 146"/>
                  <a:gd name="T47" fmla="*/ 143 h 172"/>
                  <a:gd name="T48" fmla="*/ 62 w 146"/>
                  <a:gd name="T49" fmla="*/ 172 h 172"/>
                  <a:gd name="T50" fmla="*/ 0 w 146"/>
                  <a:gd name="T51" fmla="*/ 12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6" h="172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-84138" y="5622925"/>
                <a:ext cx="1635125" cy="682625"/>
              </a:xfrm>
              <a:custGeom>
                <a:avLst/>
                <a:gdLst>
                  <a:gd name="T0" fmla="*/ 49 w 435"/>
                  <a:gd name="T1" fmla="*/ 18 h 179"/>
                  <a:gd name="T2" fmla="*/ 17 w 435"/>
                  <a:gd name="T3" fmla="*/ 6 h 179"/>
                  <a:gd name="T4" fmla="*/ 6 w 435"/>
                  <a:gd name="T5" fmla="*/ 37 h 179"/>
                  <a:gd name="T6" fmla="*/ 58 w 435"/>
                  <a:gd name="T7" fmla="*/ 152 h 179"/>
                  <a:gd name="T8" fmla="*/ 92 w 435"/>
                  <a:gd name="T9" fmla="*/ 179 h 179"/>
                  <a:gd name="T10" fmla="*/ 125 w 435"/>
                  <a:gd name="T11" fmla="*/ 152 h 179"/>
                  <a:gd name="T12" fmla="*/ 171 w 435"/>
                  <a:gd name="T13" fmla="*/ 51 h 179"/>
                  <a:gd name="T14" fmla="*/ 178 w 435"/>
                  <a:gd name="T15" fmla="*/ 46 h 179"/>
                  <a:gd name="T16" fmla="*/ 185 w 435"/>
                  <a:gd name="T17" fmla="*/ 54 h 179"/>
                  <a:gd name="T18" fmla="*/ 185 w 435"/>
                  <a:gd name="T19" fmla="*/ 151 h 179"/>
                  <a:gd name="T20" fmla="*/ 209 w 435"/>
                  <a:gd name="T21" fmla="*/ 179 h 179"/>
                  <a:gd name="T22" fmla="*/ 234 w 435"/>
                  <a:gd name="T23" fmla="*/ 151 h 179"/>
                  <a:gd name="T24" fmla="*/ 234 w 435"/>
                  <a:gd name="T25" fmla="*/ 72 h 179"/>
                  <a:gd name="T26" fmla="*/ 260 w 435"/>
                  <a:gd name="T27" fmla="*/ 46 h 179"/>
                  <a:gd name="T28" fmla="*/ 285 w 435"/>
                  <a:gd name="T29" fmla="*/ 72 h 179"/>
                  <a:gd name="T30" fmla="*/ 285 w 435"/>
                  <a:gd name="T31" fmla="*/ 151 h 179"/>
                  <a:gd name="T32" fmla="*/ 310 w 435"/>
                  <a:gd name="T33" fmla="*/ 179 h 179"/>
                  <a:gd name="T34" fmla="*/ 334 w 435"/>
                  <a:gd name="T35" fmla="*/ 151 h 179"/>
                  <a:gd name="T36" fmla="*/ 334 w 435"/>
                  <a:gd name="T37" fmla="*/ 72 h 179"/>
                  <a:gd name="T38" fmla="*/ 360 w 435"/>
                  <a:gd name="T39" fmla="*/ 46 h 179"/>
                  <a:gd name="T40" fmla="*/ 385 w 435"/>
                  <a:gd name="T41" fmla="*/ 72 h 179"/>
                  <a:gd name="T42" fmla="*/ 385 w 435"/>
                  <a:gd name="T43" fmla="*/ 151 h 179"/>
                  <a:gd name="T44" fmla="*/ 410 w 435"/>
                  <a:gd name="T45" fmla="*/ 179 h 179"/>
                  <a:gd name="T46" fmla="*/ 435 w 435"/>
                  <a:gd name="T47" fmla="*/ 151 h 179"/>
                  <a:gd name="T48" fmla="*/ 435 w 435"/>
                  <a:gd name="T49" fmla="*/ 61 h 179"/>
                  <a:gd name="T50" fmla="*/ 375 w 435"/>
                  <a:gd name="T51" fmla="*/ 4 h 179"/>
                  <a:gd name="T52" fmla="*/ 323 w 435"/>
                  <a:gd name="T53" fmla="*/ 26 h 179"/>
                  <a:gd name="T54" fmla="*/ 272 w 435"/>
                  <a:gd name="T55" fmla="*/ 4 h 179"/>
                  <a:gd name="T56" fmla="*/ 223 w 435"/>
                  <a:gd name="T57" fmla="*/ 26 h 179"/>
                  <a:gd name="T58" fmla="*/ 178 w 435"/>
                  <a:gd name="T59" fmla="*/ 4 h 179"/>
                  <a:gd name="T60" fmla="*/ 125 w 435"/>
                  <a:gd name="T61" fmla="*/ 40 h 179"/>
                  <a:gd name="T62" fmla="*/ 92 w 435"/>
                  <a:gd name="T63" fmla="*/ 119 h 179"/>
                  <a:gd name="T64" fmla="*/ 49 w 435"/>
                  <a:gd name="T65" fmla="*/ 1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5" h="179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1"/>
              <p:cNvSpPr>
                <a:spLocks noEditPoints="1"/>
              </p:cNvSpPr>
              <p:nvPr/>
            </p:nvSpPr>
            <p:spPr bwMode="auto">
              <a:xfrm>
                <a:off x="4097338" y="5649913"/>
                <a:ext cx="149225" cy="157163"/>
              </a:xfrm>
              <a:custGeom>
                <a:avLst/>
                <a:gdLst>
                  <a:gd name="T0" fmla="*/ 37 w 40"/>
                  <a:gd name="T1" fmla="*/ 20 h 41"/>
                  <a:gd name="T2" fmla="*/ 37 w 40"/>
                  <a:gd name="T3" fmla="*/ 20 h 41"/>
                  <a:gd name="T4" fmla="*/ 20 w 40"/>
                  <a:gd name="T5" fmla="*/ 4 h 41"/>
                  <a:gd name="T6" fmla="*/ 3 w 40"/>
                  <a:gd name="T7" fmla="*/ 20 h 41"/>
                  <a:gd name="T8" fmla="*/ 3 w 40"/>
                  <a:gd name="T9" fmla="*/ 21 h 41"/>
                  <a:gd name="T10" fmla="*/ 20 w 40"/>
                  <a:gd name="T11" fmla="*/ 37 h 41"/>
                  <a:gd name="T12" fmla="*/ 37 w 40"/>
                  <a:gd name="T13" fmla="*/ 20 h 41"/>
                  <a:gd name="T14" fmla="*/ 0 w 40"/>
                  <a:gd name="T15" fmla="*/ 21 h 41"/>
                  <a:gd name="T16" fmla="*/ 0 w 40"/>
                  <a:gd name="T17" fmla="*/ 20 h 41"/>
                  <a:gd name="T18" fmla="*/ 20 w 40"/>
                  <a:gd name="T19" fmla="*/ 0 h 41"/>
                  <a:gd name="T20" fmla="*/ 40 w 40"/>
                  <a:gd name="T21" fmla="*/ 20 h 41"/>
                  <a:gd name="T22" fmla="*/ 40 w 40"/>
                  <a:gd name="T23" fmla="*/ 20 h 41"/>
                  <a:gd name="T24" fmla="*/ 20 w 40"/>
                  <a:gd name="T25" fmla="*/ 41 h 41"/>
                  <a:gd name="T26" fmla="*/ 0 w 40"/>
                  <a:gd name="T27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41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2"/>
              <p:cNvSpPr>
                <a:spLocks noEditPoints="1"/>
              </p:cNvSpPr>
              <p:nvPr/>
            </p:nvSpPr>
            <p:spPr bwMode="auto">
              <a:xfrm>
                <a:off x="4141788" y="5688013"/>
                <a:ext cx="63500" cy="76200"/>
              </a:xfrm>
              <a:custGeom>
                <a:avLst/>
                <a:gdLst>
                  <a:gd name="T0" fmla="*/ 9 w 17"/>
                  <a:gd name="T1" fmla="*/ 10 h 20"/>
                  <a:gd name="T2" fmla="*/ 12 w 17"/>
                  <a:gd name="T3" fmla="*/ 7 h 20"/>
                  <a:gd name="T4" fmla="*/ 12 w 17"/>
                  <a:gd name="T5" fmla="*/ 7 h 20"/>
                  <a:gd name="T6" fmla="*/ 9 w 17"/>
                  <a:gd name="T7" fmla="*/ 4 h 20"/>
                  <a:gd name="T8" fmla="*/ 5 w 17"/>
                  <a:gd name="T9" fmla="*/ 4 h 20"/>
                  <a:gd name="T10" fmla="*/ 5 w 17"/>
                  <a:gd name="T11" fmla="*/ 10 h 20"/>
                  <a:gd name="T12" fmla="*/ 9 w 17"/>
                  <a:gd name="T13" fmla="*/ 10 h 20"/>
                  <a:gd name="T14" fmla="*/ 0 w 17"/>
                  <a:gd name="T15" fmla="*/ 2 h 20"/>
                  <a:gd name="T16" fmla="*/ 2 w 17"/>
                  <a:gd name="T17" fmla="*/ 0 h 20"/>
                  <a:gd name="T18" fmla="*/ 9 w 17"/>
                  <a:gd name="T19" fmla="*/ 0 h 20"/>
                  <a:gd name="T20" fmla="*/ 15 w 17"/>
                  <a:gd name="T21" fmla="*/ 2 h 20"/>
                  <a:gd name="T22" fmla="*/ 17 w 17"/>
                  <a:gd name="T23" fmla="*/ 7 h 20"/>
                  <a:gd name="T24" fmla="*/ 17 w 17"/>
                  <a:gd name="T25" fmla="*/ 7 h 20"/>
                  <a:gd name="T26" fmla="*/ 13 w 17"/>
                  <a:gd name="T27" fmla="*/ 13 h 20"/>
                  <a:gd name="T28" fmla="*/ 16 w 17"/>
                  <a:gd name="T29" fmla="*/ 17 h 20"/>
                  <a:gd name="T30" fmla="*/ 16 w 17"/>
                  <a:gd name="T31" fmla="*/ 18 h 20"/>
                  <a:gd name="T32" fmla="*/ 14 w 17"/>
                  <a:gd name="T33" fmla="*/ 20 h 20"/>
                  <a:gd name="T34" fmla="*/ 12 w 17"/>
                  <a:gd name="T35" fmla="*/ 19 h 20"/>
                  <a:gd name="T36" fmla="*/ 8 w 17"/>
                  <a:gd name="T37" fmla="*/ 14 h 20"/>
                  <a:gd name="T38" fmla="*/ 5 w 17"/>
                  <a:gd name="T39" fmla="*/ 14 h 20"/>
                  <a:gd name="T40" fmla="*/ 5 w 17"/>
                  <a:gd name="T41" fmla="*/ 18 h 20"/>
                  <a:gd name="T42" fmla="*/ 2 w 17"/>
                  <a:gd name="T43" fmla="*/ 20 h 20"/>
                  <a:gd name="T44" fmla="*/ 0 w 17"/>
                  <a:gd name="T45" fmla="*/ 18 h 20"/>
                  <a:gd name="T46" fmla="*/ 0 w 17"/>
                  <a:gd name="T4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" h="2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029200" y="2209800"/>
            <a:ext cx="3291840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29200" y="3886200"/>
            <a:ext cx="3291840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63171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Metric 3">
    <p:bg bwMode="ltGray"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1981200"/>
            <a:ext cx="9144000" cy="4876800"/>
            <a:chOff x="0" y="1981200"/>
            <a:chExt cx="9144000" cy="48768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81200"/>
              <a:ext cx="9144000" cy="4876800"/>
            </a:xfrm>
            <a:prstGeom prst="rect">
              <a:avLst/>
            </a:prstGeom>
          </p:spPr>
        </p:pic>
        <p:grpSp>
          <p:nvGrpSpPr>
            <p:cNvPr id="16" name="Group 15"/>
            <p:cNvGrpSpPr/>
            <p:nvPr/>
          </p:nvGrpSpPr>
          <p:grpSpPr>
            <a:xfrm>
              <a:off x="448524" y="6446044"/>
              <a:ext cx="1099793" cy="173355"/>
              <a:chOff x="-84138" y="5622925"/>
              <a:chExt cx="4330701" cy="682626"/>
            </a:xfrm>
          </p:grpSpPr>
          <p:sp>
            <p:nvSpPr>
              <p:cNvPr id="17" name="Freeform 6"/>
              <p:cNvSpPr>
                <a:spLocks/>
              </p:cNvSpPr>
              <p:nvPr/>
            </p:nvSpPr>
            <p:spPr bwMode="auto">
              <a:xfrm>
                <a:off x="1589088" y="5649913"/>
                <a:ext cx="914400" cy="647700"/>
              </a:xfrm>
              <a:custGeom>
                <a:avLst/>
                <a:gdLst>
                  <a:gd name="T0" fmla="*/ 52 w 243"/>
                  <a:gd name="T1" fmla="*/ 159 h 170"/>
                  <a:gd name="T2" fmla="*/ 2 w 243"/>
                  <a:gd name="T3" fmla="*/ 19 h 170"/>
                  <a:gd name="T4" fmla="*/ 0 w 243"/>
                  <a:gd name="T5" fmla="*/ 12 h 170"/>
                  <a:gd name="T6" fmla="*/ 13 w 243"/>
                  <a:gd name="T7" fmla="*/ 0 h 170"/>
                  <a:gd name="T8" fmla="*/ 25 w 243"/>
                  <a:gd name="T9" fmla="*/ 11 h 170"/>
                  <a:gd name="T10" fmla="*/ 67 w 243"/>
                  <a:gd name="T11" fmla="*/ 131 h 170"/>
                  <a:gd name="T12" fmla="*/ 109 w 243"/>
                  <a:gd name="T13" fmla="*/ 10 h 170"/>
                  <a:gd name="T14" fmla="*/ 121 w 243"/>
                  <a:gd name="T15" fmla="*/ 0 h 170"/>
                  <a:gd name="T16" fmla="*/ 122 w 243"/>
                  <a:gd name="T17" fmla="*/ 0 h 170"/>
                  <a:gd name="T18" fmla="*/ 135 w 243"/>
                  <a:gd name="T19" fmla="*/ 10 h 170"/>
                  <a:gd name="T20" fmla="*/ 177 w 243"/>
                  <a:gd name="T21" fmla="*/ 131 h 170"/>
                  <a:gd name="T22" fmla="*/ 219 w 243"/>
                  <a:gd name="T23" fmla="*/ 10 h 170"/>
                  <a:gd name="T24" fmla="*/ 231 w 243"/>
                  <a:gd name="T25" fmla="*/ 0 h 170"/>
                  <a:gd name="T26" fmla="*/ 243 w 243"/>
                  <a:gd name="T27" fmla="*/ 12 h 170"/>
                  <a:gd name="T28" fmla="*/ 241 w 243"/>
                  <a:gd name="T29" fmla="*/ 19 h 170"/>
                  <a:gd name="T30" fmla="*/ 191 w 243"/>
                  <a:gd name="T31" fmla="*/ 159 h 170"/>
                  <a:gd name="T32" fmla="*/ 177 w 243"/>
                  <a:gd name="T33" fmla="*/ 170 h 170"/>
                  <a:gd name="T34" fmla="*/ 176 w 243"/>
                  <a:gd name="T35" fmla="*/ 170 h 170"/>
                  <a:gd name="T36" fmla="*/ 163 w 243"/>
                  <a:gd name="T37" fmla="*/ 159 h 170"/>
                  <a:gd name="T38" fmla="*/ 122 w 243"/>
                  <a:gd name="T39" fmla="*/ 40 h 170"/>
                  <a:gd name="T40" fmla="*/ 80 w 243"/>
                  <a:gd name="T41" fmla="*/ 159 h 170"/>
                  <a:gd name="T42" fmla="*/ 66 w 243"/>
                  <a:gd name="T43" fmla="*/ 170 h 170"/>
                  <a:gd name="T44" fmla="*/ 66 w 243"/>
                  <a:gd name="T45" fmla="*/ 170 h 170"/>
                  <a:gd name="T46" fmla="*/ 52 w 243"/>
                  <a:gd name="T47" fmla="*/ 159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3" h="170">
                    <a:moveTo>
                      <a:pt x="52" y="159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1" y="17"/>
                      <a:pt x="0" y="14"/>
                      <a:pt x="0" y="12"/>
                    </a:cubicBezTo>
                    <a:cubicBezTo>
                      <a:pt x="0" y="6"/>
                      <a:pt x="5" y="0"/>
                      <a:pt x="13" y="0"/>
                    </a:cubicBezTo>
                    <a:cubicBezTo>
                      <a:pt x="19" y="0"/>
                      <a:pt x="23" y="4"/>
                      <a:pt x="25" y="11"/>
                    </a:cubicBezTo>
                    <a:cubicBezTo>
                      <a:pt x="67" y="131"/>
                      <a:pt x="67" y="131"/>
                      <a:pt x="67" y="131"/>
                    </a:cubicBezTo>
                    <a:cubicBezTo>
                      <a:pt x="109" y="10"/>
                      <a:pt x="109" y="10"/>
                      <a:pt x="109" y="10"/>
                    </a:cubicBezTo>
                    <a:cubicBezTo>
                      <a:pt x="111" y="4"/>
                      <a:pt x="114" y="0"/>
                      <a:pt x="121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9" y="0"/>
                      <a:pt x="133" y="4"/>
                      <a:pt x="135" y="10"/>
                    </a:cubicBezTo>
                    <a:cubicBezTo>
                      <a:pt x="177" y="131"/>
                      <a:pt x="177" y="131"/>
                      <a:pt x="177" y="131"/>
                    </a:cubicBezTo>
                    <a:cubicBezTo>
                      <a:pt x="219" y="10"/>
                      <a:pt x="219" y="10"/>
                      <a:pt x="219" y="10"/>
                    </a:cubicBezTo>
                    <a:cubicBezTo>
                      <a:pt x="221" y="5"/>
                      <a:pt x="224" y="0"/>
                      <a:pt x="231" y="0"/>
                    </a:cubicBezTo>
                    <a:cubicBezTo>
                      <a:pt x="238" y="0"/>
                      <a:pt x="243" y="6"/>
                      <a:pt x="243" y="12"/>
                    </a:cubicBezTo>
                    <a:cubicBezTo>
                      <a:pt x="243" y="14"/>
                      <a:pt x="242" y="17"/>
                      <a:pt x="241" y="19"/>
                    </a:cubicBezTo>
                    <a:cubicBezTo>
                      <a:pt x="191" y="159"/>
                      <a:pt x="191" y="159"/>
                      <a:pt x="191" y="159"/>
                    </a:cubicBezTo>
                    <a:cubicBezTo>
                      <a:pt x="188" y="166"/>
                      <a:pt x="183" y="170"/>
                      <a:pt x="177" y="170"/>
                    </a:cubicBezTo>
                    <a:cubicBezTo>
                      <a:pt x="176" y="170"/>
                      <a:pt x="176" y="170"/>
                      <a:pt x="176" y="170"/>
                    </a:cubicBezTo>
                    <a:cubicBezTo>
                      <a:pt x="170" y="170"/>
                      <a:pt x="165" y="166"/>
                      <a:pt x="163" y="159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80" y="159"/>
                      <a:pt x="80" y="159"/>
                      <a:pt x="80" y="159"/>
                    </a:cubicBezTo>
                    <a:cubicBezTo>
                      <a:pt x="78" y="166"/>
                      <a:pt x="73" y="170"/>
                      <a:pt x="66" y="170"/>
                    </a:cubicBezTo>
                    <a:cubicBezTo>
                      <a:pt x="66" y="170"/>
                      <a:pt x="66" y="170"/>
                      <a:pt x="66" y="170"/>
                    </a:cubicBezTo>
                    <a:cubicBezTo>
                      <a:pt x="60" y="170"/>
                      <a:pt x="55" y="166"/>
                      <a:pt x="52" y="159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7"/>
              <p:cNvSpPr>
                <a:spLocks/>
              </p:cNvSpPr>
              <p:nvPr/>
            </p:nvSpPr>
            <p:spPr bwMode="auto">
              <a:xfrm>
                <a:off x="3163888" y="5649913"/>
                <a:ext cx="354013" cy="647700"/>
              </a:xfrm>
              <a:custGeom>
                <a:avLst/>
                <a:gdLst>
                  <a:gd name="T0" fmla="*/ 0 w 94"/>
                  <a:gd name="T1" fmla="*/ 13 h 170"/>
                  <a:gd name="T2" fmla="*/ 12 w 94"/>
                  <a:gd name="T3" fmla="*/ 0 h 170"/>
                  <a:gd name="T4" fmla="*/ 24 w 94"/>
                  <a:gd name="T5" fmla="*/ 13 h 170"/>
                  <a:gd name="T6" fmla="*/ 24 w 94"/>
                  <a:gd name="T7" fmla="*/ 41 h 170"/>
                  <a:gd name="T8" fmla="*/ 82 w 94"/>
                  <a:gd name="T9" fmla="*/ 0 h 170"/>
                  <a:gd name="T10" fmla="*/ 94 w 94"/>
                  <a:gd name="T11" fmla="*/ 13 h 170"/>
                  <a:gd name="T12" fmla="*/ 83 w 94"/>
                  <a:gd name="T13" fmla="*/ 25 h 170"/>
                  <a:gd name="T14" fmla="*/ 24 w 94"/>
                  <a:gd name="T15" fmla="*/ 101 h 170"/>
                  <a:gd name="T16" fmla="*/ 24 w 94"/>
                  <a:gd name="T17" fmla="*/ 157 h 170"/>
                  <a:gd name="T18" fmla="*/ 12 w 94"/>
                  <a:gd name="T19" fmla="*/ 170 h 170"/>
                  <a:gd name="T20" fmla="*/ 0 w 94"/>
                  <a:gd name="T21" fmla="*/ 157 h 170"/>
                  <a:gd name="T22" fmla="*/ 0 w 94"/>
                  <a:gd name="T23" fmla="*/ 13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" h="170">
                    <a:moveTo>
                      <a:pt x="0" y="13"/>
                    </a:moveTo>
                    <a:cubicBezTo>
                      <a:pt x="0" y="6"/>
                      <a:pt x="5" y="0"/>
                      <a:pt x="12" y="0"/>
                    </a:cubicBezTo>
                    <a:cubicBezTo>
                      <a:pt x="19" y="0"/>
                      <a:pt x="24" y="5"/>
                      <a:pt x="24" y="1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7" y="13"/>
                      <a:pt x="64" y="0"/>
                      <a:pt x="82" y="0"/>
                    </a:cubicBezTo>
                    <a:cubicBezTo>
                      <a:pt x="89" y="0"/>
                      <a:pt x="94" y="6"/>
                      <a:pt x="94" y="13"/>
                    </a:cubicBezTo>
                    <a:cubicBezTo>
                      <a:pt x="94" y="20"/>
                      <a:pt x="89" y="24"/>
                      <a:pt x="83" y="25"/>
                    </a:cubicBezTo>
                    <a:cubicBezTo>
                      <a:pt x="51" y="29"/>
                      <a:pt x="24" y="53"/>
                      <a:pt x="24" y="101"/>
                    </a:cubicBezTo>
                    <a:cubicBezTo>
                      <a:pt x="24" y="157"/>
                      <a:pt x="24" y="157"/>
                      <a:pt x="24" y="157"/>
                    </a:cubicBezTo>
                    <a:cubicBezTo>
                      <a:pt x="24" y="164"/>
                      <a:pt x="19" y="170"/>
                      <a:pt x="12" y="170"/>
                    </a:cubicBezTo>
                    <a:cubicBezTo>
                      <a:pt x="5" y="170"/>
                      <a:pt x="0" y="164"/>
                      <a:pt x="0" y="157"/>
                    </a:cubicBez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8"/>
              <p:cNvSpPr>
                <a:spLocks noEditPoints="1"/>
              </p:cNvSpPr>
              <p:nvPr/>
            </p:nvSpPr>
            <p:spPr bwMode="auto">
              <a:xfrm>
                <a:off x="3509963" y="5649913"/>
                <a:ext cx="579438" cy="655638"/>
              </a:xfrm>
              <a:custGeom>
                <a:avLst/>
                <a:gdLst>
                  <a:gd name="T0" fmla="*/ 129 w 154"/>
                  <a:gd name="T1" fmla="*/ 76 h 172"/>
                  <a:gd name="T2" fmla="*/ 77 w 154"/>
                  <a:gd name="T3" fmla="*/ 21 h 172"/>
                  <a:gd name="T4" fmla="*/ 25 w 154"/>
                  <a:gd name="T5" fmla="*/ 76 h 172"/>
                  <a:gd name="T6" fmla="*/ 129 w 154"/>
                  <a:gd name="T7" fmla="*/ 76 h 172"/>
                  <a:gd name="T8" fmla="*/ 81 w 154"/>
                  <a:gd name="T9" fmla="*/ 172 h 172"/>
                  <a:gd name="T10" fmla="*/ 0 w 154"/>
                  <a:gd name="T11" fmla="*/ 86 h 172"/>
                  <a:gd name="T12" fmla="*/ 0 w 154"/>
                  <a:gd name="T13" fmla="*/ 85 h 172"/>
                  <a:gd name="T14" fmla="*/ 78 w 154"/>
                  <a:gd name="T15" fmla="*/ 0 h 172"/>
                  <a:gd name="T16" fmla="*/ 154 w 154"/>
                  <a:gd name="T17" fmla="*/ 83 h 172"/>
                  <a:gd name="T18" fmla="*/ 142 w 154"/>
                  <a:gd name="T19" fmla="*/ 95 h 172"/>
                  <a:gd name="T20" fmla="*/ 25 w 154"/>
                  <a:gd name="T21" fmla="*/ 95 h 172"/>
                  <a:gd name="T22" fmla="*/ 82 w 154"/>
                  <a:gd name="T23" fmla="*/ 150 h 172"/>
                  <a:gd name="T24" fmla="*/ 129 w 154"/>
                  <a:gd name="T25" fmla="*/ 131 h 172"/>
                  <a:gd name="T26" fmla="*/ 136 w 154"/>
                  <a:gd name="T27" fmla="*/ 128 h 172"/>
                  <a:gd name="T28" fmla="*/ 146 w 154"/>
                  <a:gd name="T29" fmla="*/ 139 h 172"/>
                  <a:gd name="T30" fmla="*/ 142 w 154"/>
                  <a:gd name="T31" fmla="*/ 147 h 172"/>
                  <a:gd name="T32" fmla="*/ 81 w 154"/>
                  <a:gd name="T33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4" h="172">
                    <a:moveTo>
                      <a:pt x="129" y="76"/>
                    </a:moveTo>
                    <a:cubicBezTo>
                      <a:pt x="127" y="47"/>
                      <a:pt x="110" y="21"/>
                      <a:pt x="77" y="21"/>
                    </a:cubicBezTo>
                    <a:cubicBezTo>
                      <a:pt x="49" y="21"/>
                      <a:pt x="28" y="44"/>
                      <a:pt x="25" y="76"/>
                    </a:cubicBezTo>
                    <a:lnTo>
                      <a:pt x="129" y="76"/>
                    </a:lnTo>
                    <a:close/>
                    <a:moveTo>
                      <a:pt x="81" y="172"/>
                    </a:moveTo>
                    <a:cubicBezTo>
                      <a:pt x="36" y="172"/>
                      <a:pt x="0" y="137"/>
                      <a:pt x="0" y="8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38"/>
                      <a:pt x="33" y="0"/>
                      <a:pt x="78" y="0"/>
                    </a:cubicBezTo>
                    <a:cubicBezTo>
                      <a:pt x="126" y="0"/>
                      <a:pt x="154" y="40"/>
                      <a:pt x="154" y="83"/>
                    </a:cubicBezTo>
                    <a:cubicBezTo>
                      <a:pt x="154" y="90"/>
                      <a:pt x="148" y="95"/>
                      <a:pt x="142" y="95"/>
                    </a:cubicBezTo>
                    <a:cubicBezTo>
                      <a:pt x="25" y="95"/>
                      <a:pt x="25" y="95"/>
                      <a:pt x="25" y="95"/>
                    </a:cubicBezTo>
                    <a:cubicBezTo>
                      <a:pt x="28" y="130"/>
                      <a:pt x="53" y="150"/>
                      <a:pt x="82" y="150"/>
                    </a:cubicBezTo>
                    <a:cubicBezTo>
                      <a:pt x="102" y="150"/>
                      <a:pt x="117" y="142"/>
                      <a:pt x="129" y="131"/>
                    </a:cubicBezTo>
                    <a:cubicBezTo>
                      <a:pt x="131" y="130"/>
                      <a:pt x="133" y="128"/>
                      <a:pt x="136" y="128"/>
                    </a:cubicBezTo>
                    <a:cubicBezTo>
                      <a:pt x="142" y="128"/>
                      <a:pt x="146" y="133"/>
                      <a:pt x="146" y="139"/>
                    </a:cubicBezTo>
                    <a:cubicBezTo>
                      <a:pt x="146" y="142"/>
                      <a:pt x="145" y="145"/>
                      <a:pt x="142" y="147"/>
                    </a:cubicBezTo>
                    <a:cubicBezTo>
                      <a:pt x="127" y="162"/>
                      <a:pt x="109" y="172"/>
                      <a:pt x="81" y="172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9"/>
              <p:cNvSpPr>
                <a:spLocks noEditPoints="1"/>
              </p:cNvSpPr>
              <p:nvPr/>
            </p:nvSpPr>
            <p:spPr bwMode="auto">
              <a:xfrm>
                <a:off x="2503488" y="5649913"/>
                <a:ext cx="547688" cy="655638"/>
              </a:xfrm>
              <a:custGeom>
                <a:avLst/>
                <a:gdLst>
                  <a:gd name="T0" fmla="*/ 122 w 146"/>
                  <a:gd name="T1" fmla="*/ 107 h 172"/>
                  <a:gd name="T2" fmla="*/ 122 w 146"/>
                  <a:gd name="T3" fmla="*/ 91 h 172"/>
                  <a:gd name="T4" fmla="*/ 74 w 146"/>
                  <a:gd name="T5" fmla="*/ 84 h 172"/>
                  <a:gd name="T6" fmla="*/ 25 w 146"/>
                  <a:gd name="T7" fmla="*/ 118 h 172"/>
                  <a:gd name="T8" fmla="*/ 25 w 146"/>
                  <a:gd name="T9" fmla="*/ 119 h 172"/>
                  <a:gd name="T10" fmla="*/ 67 w 146"/>
                  <a:gd name="T11" fmla="*/ 152 h 172"/>
                  <a:gd name="T12" fmla="*/ 122 w 146"/>
                  <a:gd name="T13" fmla="*/ 107 h 172"/>
                  <a:gd name="T14" fmla="*/ 0 w 146"/>
                  <a:gd name="T15" fmla="*/ 120 h 172"/>
                  <a:gd name="T16" fmla="*/ 0 w 146"/>
                  <a:gd name="T17" fmla="*/ 119 h 172"/>
                  <a:gd name="T18" fmla="*/ 71 w 146"/>
                  <a:gd name="T19" fmla="*/ 66 h 172"/>
                  <a:gd name="T20" fmla="*/ 122 w 146"/>
                  <a:gd name="T21" fmla="*/ 73 h 172"/>
                  <a:gd name="T22" fmla="*/ 122 w 146"/>
                  <a:gd name="T23" fmla="*/ 67 h 172"/>
                  <a:gd name="T24" fmla="*/ 73 w 146"/>
                  <a:gd name="T25" fmla="*/ 22 h 172"/>
                  <a:gd name="T26" fmla="*/ 34 w 146"/>
                  <a:gd name="T27" fmla="*/ 30 h 172"/>
                  <a:gd name="T28" fmla="*/ 30 w 146"/>
                  <a:gd name="T29" fmla="*/ 31 h 172"/>
                  <a:gd name="T30" fmla="*/ 19 w 146"/>
                  <a:gd name="T31" fmla="*/ 20 h 172"/>
                  <a:gd name="T32" fmla="*/ 26 w 146"/>
                  <a:gd name="T33" fmla="*/ 10 h 172"/>
                  <a:gd name="T34" fmla="*/ 75 w 146"/>
                  <a:gd name="T35" fmla="*/ 0 h 172"/>
                  <a:gd name="T36" fmla="*/ 129 w 146"/>
                  <a:gd name="T37" fmla="*/ 19 h 172"/>
                  <a:gd name="T38" fmla="*/ 146 w 146"/>
                  <a:gd name="T39" fmla="*/ 67 h 172"/>
                  <a:gd name="T40" fmla="*/ 146 w 146"/>
                  <a:gd name="T41" fmla="*/ 158 h 172"/>
                  <a:gd name="T42" fmla="*/ 134 w 146"/>
                  <a:gd name="T43" fmla="*/ 170 h 172"/>
                  <a:gd name="T44" fmla="*/ 122 w 146"/>
                  <a:gd name="T45" fmla="*/ 159 h 172"/>
                  <a:gd name="T46" fmla="*/ 122 w 146"/>
                  <a:gd name="T47" fmla="*/ 143 h 172"/>
                  <a:gd name="T48" fmla="*/ 62 w 146"/>
                  <a:gd name="T49" fmla="*/ 172 h 172"/>
                  <a:gd name="T50" fmla="*/ 0 w 146"/>
                  <a:gd name="T51" fmla="*/ 12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6" h="172">
                    <a:moveTo>
                      <a:pt x="122" y="107"/>
                    </a:moveTo>
                    <a:cubicBezTo>
                      <a:pt x="122" y="91"/>
                      <a:pt x="122" y="91"/>
                      <a:pt x="122" y="91"/>
                    </a:cubicBezTo>
                    <a:cubicBezTo>
                      <a:pt x="110" y="88"/>
                      <a:pt x="94" y="84"/>
                      <a:pt x="74" y="84"/>
                    </a:cubicBezTo>
                    <a:cubicBezTo>
                      <a:pt x="43" y="84"/>
                      <a:pt x="25" y="98"/>
                      <a:pt x="25" y="118"/>
                    </a:cubicBezTo>
                    <a:cubicBezTo>
                      <a:pt x="25" y="119"/>
                      <a:pt x="25" y="119"/>
                      <a:pt x="25" y="119"/>
                    </a:cubicBezTo>
                    <a:cubicBezTo>
                      <a:pt x="25" y="140"/>
                      <a:pt x="45" y="152"/>
                      <a:pt x="67" y="152"/>
                    </a:cubicBezTo>
                    <a:cubicBezTo>
                      <a:pt x="97" y="152"/>
                      <a:pt x="122" y="133"/>
                      <a:pt x="122" y="107"/>
                    </a:cubicBezTo>
                    <a:moveTo>
                      <a:pt x="0" y="12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85"/>
                      <a:pt x="29" y="66"/>
                      <a:pt x="71" y="66"/>
                    </a:cubicBezTo>
                    <a:cubicBezTo>
                      <a:pt x="92" y="66"/>
                      <a:pt x="107" y="69"/>
                      <a:pt x="122" y="7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37"/>
                      <a:pt x="104" y="22"/>
                      <a:pt x="73" y="22"/>
                    </a:cubicBezTo>
                    <a:cubicBezTo>
                      <a:pt x="56" y="22"/>
                      <a:pt x="46" y="24"/>
                      <a:pt x="34" y="30"/>
                    </a:cubicBezTo>
                    <a:cubicBezTo>
                      <a:pt x="33" y="30"/>
                      <a:pt x="31" y="31"/>
                      <a:pt x="30" y="31"/>
                    </a:cubicBezTo>
                    <a:cubicBezTo>
                      <a:pt x="24" y="31"/>
                      <a:pt x="19" y="26"/>
                      <a:pt x="19" y="20"/>
                    </a:cubicBezTo>
                    <a:cubicBezTo>
                      <a:pt x="19" y="15"/>
                      <a:pt x="21" y="12"/>
                      <a:pt x="26" y="10"/>
                    </a:cubicBezTo>
                    <a:cubicBezTo>
                      <a:pt x="42" y="3"/>
                      <a:pt x="54" y="0"/>
                      <a:pt x="75" y="0"/>
                    </a:cubicBezTo>
                    <a:cubicBezTo>
                      <a:pt x="99" y="0"/>
                      <a:pt x="117" y="6"/>
                      <a:pt x="129" y="19"/>
                    </a:cubicBezTo>
                    <a:cubicBezTo>
                      <a:pt x="140" y="30"/>
                      <a:pt x="146" y="46"/>
                      <a:pt x="146" y="67"/>
                    </a:cubicBezTo>
                    <a:cubicBezTo>
                      <a:pt x="146" y="158"/>
                      <a:pt x="146" y="158"/>
                      <a:pt x="146" y="158"/>
                    </a:cubicBezTo>
                    <a:cubicBezTo>
                      <a:pt x="146" y="165"/>
                      <a:pt x="141" y="170"/>
                      <a:pt x="134" y="170"/>
                    </a:cubicBezTo>
                    <a:cubicBezTo>
                      <a:pt x="127" y="170"/>
                      <a:pt x="122" y="165"/>
                      <a:pt x="122" y="159"/>
                    </a:cubicBezTo>
                    <a:cubicBezTo>
                      <a:pt x="122" y="143"/>
                      <a:pt x="122" y="143"/>
                      <a:pt x="122" y="143"/>
                    </a:cubicBezTo>
                    <a:cubicBezTo>
                      <a:pt x="111" y="158"/>
                      <a:pt x="91" y="172"/>
                      <a:pt x="62" y="172"/>
                    </a:cubicBezTo>
                    <a:cubicBezTo>
                      <a:pt x="32" y="172"/>
                      <a:pt x="0" y="154"/>
                      <a:pt x="0" y="120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0"/>
              <p:cNvSpPr>
                <a:spLocks/>
              </p:cNvSpPr>
              <p:nvPr/>
            </p:nvSpPr>
            <p:spPr bwMode="auto">
              <a:xfrm>
                <a:off x="-84138" y="5622925"/>
                <a:ext cx="1635125" cy="682625"/>
              </a:xfrm>
              <a:custGeom>
                <a:avLst/>
                <a:gdLst>
                  <a:gd name="T0" fmla="*/ 49 w 435"/>
                  <a:gd name="T1" fmla="*/ 18 h 179"/>
                  <a:gd name="T2" fmla="*/ 17 w 435"/>
                  <a:gd name="T3" fmla="*/ 6 h 179"/>
                  <a:gd name="T4" fmla="*/ 6 w 435"/>
                  <a:gd name="T5" fmla="*/ 37 h 179"/>
                  <a:gd name="T6" fmla="*/ 58 w 435"/>
                  <a:gd name="T7" fmla="*/ 152 h 179"/>
                  <a:gd name="T8" fmla="*/ 92 w 435"/>
                  <a:gd name="T9" fmla="*/ 179 h 179"/>
                  <a:gd name="T10" fmla="*/ 125 w 435"/>
                  <a:gd name="T11" fmla="*/ 152 h 179"/>
                  <a:gd name="T12" fmla="*/ 171 w 435"/>
                  <a:gd name="T13" fmla="*/ 51 h 179"/>
                  <a:gd name="T14" fmla="*/ 178 w 435"/>
                  <a:gd name="T15" fmla="*/ 46 h 179"/>
                  <a:gd name="T16" fmla="*/ 185 w 435"/>
                  <a:gd name="T17" fmla="*/ 54 h 179"/>
                  <a:gd name="T18" fmla="*/ 185 w 435"/>
                  <a:gd name="T19" fmla="*/ 151 h 179"/>
                  <a:gd name="T20" fmla="*/ 209 w 435"/>
                  <a:gd name="T21" fmla="*/ 179 h 179"/>
                  <a:gd name="T22" fmla="*/ 234 w 435"/>
                  <a:gd name="T23" fmla="*/ 151 h 179"/>
                  <a:gd name="T24" fmla="*/ 234 w 435"/>
                  <a:gd name="T25" fmla="*/ 72 h 179"/>
                  <a:gd name="T26" fmla="*/ 260 w 435"/>
                  <a:gd name="T27" fmla="*/ 46 h 179"/>
                  <a:gd name="T28" fmla="*/ 285 w 435"/>
                  <a:gd name="T29" fmla="*/ 72 h 179"/>
                  <a:gd name="T30" fmla="*/ 285 w 435"/>
                  <a:gd name="T31" fmla="*/ 151 h 179"/>
                  <a:gd name="T32" fmla="*/ 310 w 435"/>
                  <a:gd name="T33" fmla="*/ 179 h 179"/>
                  <a:gd name="T34" fmla="*/ 334 w 435"/>
                  <a:gd name="T35" fmla="*/ 151 h 179"/>
                  <a:gd name="T36" fmla="*/ 334 w 435"/>
                  <a:gd name="T37" fmla="*/ 72 h 179"/>
                  <a:gd name="T38" fmla="*/ 360 w 435"/>
                  <a:gd name="T39" fmla="*/ 46 h 179"/>
                  <a:gd name="T40" fmla="*/ 385 w 435"/>
                  <a:gd name="T41" fmla="*/ 72 h 179"/>
                  <a:gd name="T42" fmla="*/ 385 w 435"/>
                  <a:gd name="T43" fmla="*/ 151 h 179"/>
                  <a:gd name="T44" fmla="*/ 410 w 435"/>
                  <a:gd name="T45" fmla="*/ 179 h 179"/>
                  <a:gd name="T46" fmla="*/ 435 w 435"/>
                  <a:gd name="T47" fmla="*/ 151 h 179"/>
                  <a:gd name="T48" fmla="*/ 435 w 435"/>
                  <a:gd name="T49" fmla="*/ 61 h 179"/>
                  <a:gd name="T50" fmla="*/ 375 w 435"/>
                  <a:gd name="T51" fmla="*/ 4 h 179"/>
                  <a:gd name="T52" fmla="*/ 323 w 435"/>
                  <a:gd name="T53" fmla="*/ 26 h 179"/>
                  <a:gd name="T54" fmla="*/ 272 w 435"/>
                  <a:gd name="T55" fmla="*/ 4 h 179"/>
                  <a:gd name="T56" fmla="*/ 223 w 435"/>
                  <a:gd name="T57" fmla="*/ 26 h 179"/>
                  <a:gd name="T58" fmla="*/ 178 w 435"/>
                  <a:gd name="T59" fmla="*/ 4 h 179"/>
                  <a:gd name="T60" fmla="*/ 125 w 435"/>
                  <a:gd name="T61" fmla="*/ 40 h 179"/>
                  <a:gd name="T62" fmla="*/ 92 w 435"/>
                  <a:gd name="T63" fmla="*/ 119 h 179"/>
                  <a:gd name="T64" fmla="*/ 49 w 435"/>
                  <a:gd name="T65" fmla="*/ 1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5" h="179">
                    <a:moveTo>
                      <a:pt x="49" y="18"/>
                    </a:moveTo>
                    <a:cubicBezTo>
                      <a:pt x="43" y="6"/>
                      <a:pt x="30" y="0"/>
                      <a:pt x="17" y="6"/>
                    </a:cubicBezTo>
                    <a:cubicBezTo>
                      <a:pt x="5" y="12"/>
                      <a:pt x="0" y="25"/>
                      <a:pt x="6" y="37"/>
                    </a:cubicBezTo>
                    <a:cubicBezTo>
                      <a:pt x="58" y="152"/>
                      <a:pt x="58" y="152"/>
                      <a:pt x="58" y="152"/>
                    </a:cubicBezTo>
                    <a:cubicBezTo>
                      <a:pt x="67" y="169"/>
                      <a:pt x="75" y="179"/>
                      <a:pt x="92" y="179"/>
                    </a:cubicBezTo>
                    <a:cubicBezTo>
                      <a:pt x="109" y="179"/>
                      <a:pt x="117" y="169"/>
                      <a:pt x="125" y="152"/>
                    </a:cubicBezTo>
                    <a:cubicBezTo>
                      <a:pt x="125" y="152"/>
                      <a:pt x="171" y="52"/>
                      <a:pt x="171" y="51"/>
                    </a:cubicBezTo>
                    <a:cubicBezTo>
                      <a:pt x="172" y="50"/>
                      <a:pt x="173" y="46"/>
                      <a:pt x="178" y="46"/>
                    </a:cubicBezTo>
                    <a:cubicBezTo>
                      <a:pt x="182" y="47"/>
                      <a:pt x="185" y="50"/>
                      <a:pt x="185" y="54"/>
                    </a:cubicBezTo>
                    <a:cubicBezTo>
                      <a:pt x="185" y="151"/>
                      <a:pt x="185" y="151"/>
                      <a:pt x="185" y="151"/>
                    </a:cubicBezTo>
                    <a:cubicBezTo>
                      <a:pt x="185" y="166"/>
                      <a:pt x="193" y="179"/>
                      <a:pt x="209" y="179"/>
                    </a:cubicBezTo>
                    <a:cubicBezTo>
                      <a:pt x="225" y="179"/>
                      <a:pt x="234" y="166"/>
                      <a:pt x="234" y="151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56"/>
                      <a:pt x="245" y="46"/>
                      <a:pt x="260" y="46"/>
                    </a:cubicBezTo>
                    <a:cubicBezTo>
                      <a:pt x="275" y="46"/>
                      <a:pt x="285" y="57"/>
                      <a:pt x="285" y="72"/>
                    </a:cubicBezTo>
                    <a:cubicBezTo>
                      <a:pt x="285" y="151"/>
                      <a:pt x="285" y="151"/>
                      <a:pt x="285" y="151"/>
                    </a:cubicBezTo>
                    <a:cubicBezTo>
                      <a:pt x="285" y="166"/>
                      <a:pt x="294" y="179"/>
                      <a:pt x="310" y="179"/>
                    </a:cubicBezTo>
                    <a:cubicBezTo>
                      <a:pt x="326" y="179"/>
                      <a:pt x="334" y="166"/>
                      <a:pt x="334" y="151"/>
                    </a:cubicBezTo>
                    <a:cubicBezTo>
                      <a:pt x="334" y="72"/>
                      <a:pt x="334" y="72"/>
                      <a:pt x="334" y="72"/>
                    </a:cubicBezTo>
                    <a:cubicBezTo>
                      <a:pt x="334" y="56"/>
                      <a:pt x="345" y="46"/>
                      <a:pt x="360" y="46"/>
                    </a:cubicBezTo>
                    <a:cubicBezTo>
                      <a:pt x="375" y="46"/>
                      <a:pt x="385" y="57"/>
                      <a:pt x="385" y="72"/>
                    </a:cubicBezTo>
                    <a:cubicBezTo>
                      <a:pt x="385" y="151"/>
                      <a:pt x="385" y="151"/>
                      <a:pt x="385" y="151"/>
                    </a:cubicBezTo>
                    <a:cubicBezTo>
                      <a:pt x="385" y="166"/>
                      <a:pt x="394" y="179"/>
                      <a:pt x="410" y="179"/>
                    </a:cubicBezTo>
                    <a:cubicBezTo>
                      <a:pt x="426" y="179"/>
                      <a:pt x="435" y="166"/>
                      <a:pt x="435" y="151"/>
                    </a:cubicBezTo>
                    <a:cubicBezTo>
                      <a:pt x="435" y="61"/>
                      <a:pt x="435" y="61"/>
                      <a:pt x="435" y="61"/>
                    </a:cubicBezTo>
                    <a:cubicBezTo>
                      <a:pt x="435" y="27"/>
                      <a:pt x="408" y="4"/>
                      <a:pt x="375" y="4"/>
                    </a:cubicBezTo>
                    <a:cubicBezTo>
                      <a:pt x="343" y="4"/>
                      <a:pt x="323" y="26"/>
                      <a:pt x="323" y="26"/>
                    </a:cubicBezTo>
                    <a:cubicBezTo>
                      <a:pt x="312" y="12"/>
                      <a:pt x="297" y="4"/>
                      <a:pt x="272" y="4"/>
                    </a:cubicBezTo>
                    <a:cubicBezTo>
                      <a:pt x="246" y="4"/>
                      <a:pt x="223" y="26"/>
                      <a:pt x="223" y="26"/>
                    </a:cubicBezTo>
                    <a:cubicBezTo>
                      <a:pt x="212" y="12"/>
                      <a:pt x="194" y="4"/>
                      <a:pt x="178" y="4"/>
                    </a:cubicBezTo>
                    <a:cubicBezTo>
                      <a:pt x="155" y="4"/>
                      <a:pt x="136" y="14"/>
                      <a:pt x="125" y="40"/>
                    </a:cubicBezTo>
                    <a:cubicBezTo>
                      <a:pt x="92" y="119"/>
                      <a:pt x="92" y="119"/>
                      <a:pt x="92" y="119"/>
                    </a:cubicBezTo>
                    <a:lnTo>
                      <a:pt x="49" y="18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1"/>
              <p:cNvSpPr>
                <a:spLocks noEditPoints="1"/>
              </p:cNvSpPr>
              <p:nvPr/>
            </p:nvSpPr>
            <p:spPr bwMode="auto">
              <a:xfrm>
                <a:off x="4097338" y="5649913"/>
                <a:ext cx="149225" cy="157163"/>
              </a:xfrm>
              <a:custGeom>
                <a:avLst/>
                <a:gdLst>
                  <a:gd name="T0" fmla="*/ 37 w 40"/>
                  <a:gd name="T1" fmla="*/ 20 h 41"/>
                  <a:gd name="T2" fmla="*/ 37 w 40"/>
                  <a:gd name="T3" fmla="*/ 20 h 41"/>
                  <a:gd name="T4" fmla="*/ 20 w 40"/>
                  <a:gd name="T5" fmla="*/ 4 h 41"/>
                  <a:gd name="T6" fmla="*/ 3 w 40"/>
                  <a:gd name="T7" fmla="*/ 20 h 41"/>
                  <a:gd name="T8" fmla="*/ 3 w 40"/>
                  <a:gd name="T9" fmla="*/ 21 h 41"/>
                  <a:gd name="T10" fmla="*/ 20 w 40"/>
                  <a:gd name="T11" fmla="*/ 37 h 41"/>
                  <a:gd name="T12" fmla="*/ 37 w 40"/>
                  <a:gd name="T13" fmla="*/ 20 h 41"/>
                  <a:gd name="T14" fmla="*/ 0 w 40"/>
                  <a:gd name="T15" fmla="*/ 21 h 41"/>
                  <a:gd name="T16" fmla="*/ 0 w 40"/>
                  <a:gd name="T17" fmla="*/ 20 h 41"/>
                  <a:gd name="T18" fmla="*/ 20 w 40"/>
                  <a:gd name="T19" fmla="*/ 0 h 41"/>
                  <a:gd name="T20" fmla="*/ 40 w 40"/>
                  <a:gd name="T21" fmla="*/ 20 h 41"/>
                  <a:gd name="T22" fmla="*/ 40 w 40"/>
                  <a:gd name="T23" fmla="*/ 20 h 41"/>
                  <a:gd name="T24" fmla="*/ 20 w 40"/>
                  <a:gd name="T25" fmla="*/ 41 h 41"/>
                  <a:gd name="T26" fmla="*/ 0 w 40"/>
                  <a:gd name="T27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" h="41">
                    <a:moveTo>
                      <a:pt x="37" y="20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1"/>
                      <a:pt x="29" y="4"/>
                      <a:pt x="20" y="4"/>
                    </a:cubicBezTo>
                    <a:cubicBezTo>
                      <a:pt x="11" y="4"/>
                      <a:pt x="3" y="11"/>
                      <a:pt x="3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30"/>
                      <a:pt x="11" y="37"/>
                      <a:pt x="20" y="37"/>
                    </a:cubicBezTo>
                    <a:cubicBezTo>
                      <a:pt x="29" y="37"/>
                      <a:pt x="37" y="30"/>
                      <a:pt x="37" y="20"/>
                    </a:cubicBezTo>
                    <a:moveTo>
                      <a:pt x="0" y="2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2" y="0"/>
                      <a:pt x="40" y="9"/>
                      <a:pt x="40" y="20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32"/>
                      <a:pt x="31" y="41"/>
                      <a:pt x="20" y="41"/>
                    </a:cubicBezTo>
                    <a:cubicBezTo>
                      <a:pt x="8" y="41"/>
                      <a:pt x="0" y="32"/>
                      <a:pt x="0" y="21"/>
                    </a:cubicBezTo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2"/>
              <p:cNvSpPr>
                <a:spLocks noEditPoints="1"/>
              </p:cNvSpPr>
              <p:nvPr/>
            </p:nvSpPr>
            <p:spPr bwMode="auto">
              <a:xfrm>
                <a:off x="4141788" y="5688013"/>
                <a:ext cx="63500" cy="76200"/>
              </a:xfrm>
              <a:custGeom>
                <a:avLst/>
                <a:gdLst>
                  <a:gd name="T0" fmla="*/ 9 w 17"/>
                  <a:gd name="T1" fmla="*/ 10 h 20"/>
                  <a:gd name="T2" fmla="*/ 12 w 17"/>
                  <a:gd name="T3" fmla="*/ 7 h 20"/>
                  <a:gd name="T4" fmla="*/ 12 w 17"/>
                  <a:gd name="T5" fmla="*/ 7 h 20"/>
                  <a:gd name="T6" fmla="*/ 9 w 17"/>
                  <a:gd name="T7" fmla="*/ 4 h 20"/>
                  <a:gd name="T8" fmla="*/ 5 w 17"/>
                  <a:gd name="T9" fmla="*/ 4 h 20"/>
                  <a:gd name="T10" fmla="*/ 5 w 17"/>
                  <a:gd name="T11" fmla="*/ 10 h 20"/>
                  <a:gd name="T12" fmla="*/ 9 w 17"/>
                  <a:gd name="T13" fmla="*/ 10 h 20"/>
                  <a:gd name="T14" fmla="*/ 0 w 17"/>
                  <a:gd name="T15" fmla="*/ 2 h 20"/>
                  <a:gd name="T16" fmla="*/ 2 w 17"/>
                  <a:gd name="T17" fmla="*/ 0 h 20"/>
                  <a:gd name="T18" fmla="*/ 9 w 17"/>
                  <a:gd name="T19" fmla="*/ 0 h 20"/>
                  <a:gd name="T20" fmla="*/ 15 w 17"/>
                  <a:gd name="T21" fmla="*/ 2 h 20"/>
                  <a:gd name="T22" fmla="*/ 17 w 17"/>
                  <a:gd name="T23" fmla="*/ 7 h 20"/>
                  <a:gd name="T24" fmla="*/ 17 w 17"/>
                  <a:gd name="T25" fmla="*/ 7 h 20"/>
                  <a:gd name="T26" fmla="*/ 13 w 17"/>
                  <a:gd name="T27" fmla="*/ 13 h 20"/>
                  <a:gd name="T28" fmla="*/ 16 w 17"/>
                  <a:gd name="T29" fmla="*/ 17 h 20"/>
                  <a:gd name="T30" fmla="*/ 16 w 17"/>
                  <a:gd name="T31" fmla="*/ 18 h 20"/>
                  <a:gd name="T32" fmla="*/ 14 w 17"/>
                  <a:gd name="T33" fmla="*/ 20 h 20"/>
                  <a:gd name="T34" fmla="*/ 12 w 17"/>
                  <a:gd name="T35" fmla="*/ 19 h 20"/>
                  <a:gd name="T36" fmla="*/ 8 w 17"/>
                  <a:gd name="T37" fmla="*/ 14 h 20"/>
                  <a:gd name="T38" fmla="*/ 5 w 17"/>
                  <a:gd name="T39" fmla="*/ 14 h 20"/>
                  <a:gd name="T40" fmla="*/ 5 w 17"/>
                  <a:gd name="T41" fmla="*/ 18 h 20"/>
                  <a:gd name="T42" fmla="*/ 2 w 17"/>
                  <a:gd name="T43" fmla="*/ 20 h 20"/>
                  <a:gd name="T44" fmla="*/ 0 w 17"/>
                  <a:gd name="T45" fmla="*/ 18 h 20"/>
                  <a:gd name="T46" fmla="*/ 0 w 17"/>
                  <a:gd name="T47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" h="20">
                    <a:moveTo>
                      <a:pt x="9" y="10"/>
                    </a:moveTo>
                    <a:cubicBezTo>
                      <a:pt x="11" y="10"/>
                      <a:pt x="12" y="9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5"/>
                      <a:pt x="11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10"/>
                      <a:pt x="5" y="10"/>
                      <a:pt x="5" y="10"/>
                    </a:cubicBezTo>
                    <a:lnTo>
                      <a:pt x="9" y="10"/>
                    </a:lnTo>
                    <a:close/>
                    <a:moveTo>
                      <a:pt x="0" y="2"/>
                    </a:moveTo>
                    <a:cubicBezTo>
                      <a:pt x="0" y="1"/>
                      <a:pt x="1" y="0"/>
                      <a:pt x="2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6" y="3"/>
                      <a:pt x="17" y="5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10"/>
                      <a:pt x="15" y="12"/>
                      <a:pt x="13" y="13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3" y="20"/>
                      <a:pt x="12" y="19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4" y="20"/>
                      <a:pt x="2" y="20"/>
                    </a:cubicBezTo>
                    <a:cubicBezTo>
                      <a:pt x="1" y="20"/>
                      <a:pt x="0" y="19"/>
                      <a:pt x="0" y="18"/>
                    </a:cubicBez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7170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95401" y="4740499"/>
            <a:ext cx="3048000" cy="1415602"/>
          </a:xfrm>
        </p:spPr>
        <p:txBody>
          <a:bodyPr anchor="ctr"/>
          <a:lstStyle>
            <a:lvl1pPr marL="3175" indent="0" algn="r">
              <a:spcBef>
                <a:spcPts val="0"/>
              </a:spcBef>
              <a:buNone/>
              <a:defRPr sz="88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88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0" y="4740499"/>
            <a:ext cx="3383280" cy="1415602"/>
          </a:xfrm>
        </p:spPr>
        <p:txBody>
          <a:bodyPr anchor="ctr"/>
          <a:lstStyle>
            <a:lvl1pPr marL="3175" indent="0">
              <a:spcBef>
                <a:spcPts val="0"/>
              </a:spcBef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spcBef>
                <a:spcPts val="0"/>
              </a:spcBef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2284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63840" y="342901"/>
            <a:ext cx="822960" cy="5676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42901"/>
            <a:ext cx="7162800" cy="5676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1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812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5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CONFIDENTIAL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06500"/>
            <a:ext cx="8229600" cy="3048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dirty="0" smtClean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61504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4274108" y="0"/>
            <a:ext cx="48698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167" y="1676400"/>
            <a:ext cx="5486400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8" y="3276600"/>
            <a:ext cx="5486400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448524" y="6446044"/>
            <a:ext cx="1099793" cy="173355"/>
            <a:chOff x="-84138" y="5622925"/>
            <a:chExt cx="4330701" cy="682626"/>
          </a:xfrm>
        </p:grpSpPr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with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4572000" cy="1524000"/>
          </a:xfrm>
        </p:spPr>
        <p:txBody>
          <a:bodyPr anchor="b"/>
          <a:lstStyle>
            <a:lvl1pPr algn="l">
              <a:defRPr sz="3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76600"/>
            <a:ext cx="4572000" cy="609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accent4"/>
                </a:solidFill>
              </a:defRPr>
            </a:lvl2pPr>
            <a:lvl3pPr marL="0" indent="0">
              <a:buNone/>
              <a:defRPr sz="2000">
                <a:solidFill>
                  <a:schemeClr val="accent4"/>
                </a:solidFill>
              </a:defRPr>
            </a:lvl3pPr>
            <a:lvl4pPr marL="0" indent="0">
              <a:buNone/>
              <a:defRPr sz="2000">
                <a:solidFill>
                  <a:schemeClr val="accent4"/>
                </a:solidFill>
              </a:defRPr>
            </a:lvl4pPr>
            <a:lvl5pPr marL="0" indent="0">
              <a:buNone/>
              <a:defRPr sz="2000">
                <a:solidFill>
                  <a:schemeClr val="accent4"/>
                </a:solidFill>
              </a:defRPr>
            </a:lvl5pPr>
            <a:lvl6pPr marL="0" indent="0">
              <a:buNone/>
              <a:defRPr sz="2000">
                <a:solidFill>
                  <a:schemeClr val="accent4"/>
                </a:solidFill>
              </a:defRPr>
            </a:lvl6pPr>
            <a:lvl7pPr marL="0" indent="0">
              <a:buNone/>
              <a:defRPr sz="2000">
                <a:solidFill>
                  <a:schemeClr val="accent4"/>
                </a:solidFill>
              </a:defRPr>
            </a:lvl7pPr>
            <a:lvl8pPr marL="0" indent="0">
              <a:buNone/>
              <a:defRPr sz="2000">
                <a:solidFill>
                  <a:schemeClr val="accent4"/>
                </a:solidFill>
              </a:defRPr>
            </a:lvl8pPr>
            <a:lvl9pPr marL="0" indent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48524" y="6446044"/>
            <a:ext cx="1099793" cy="173355"/>
            <a:chOff x="-84138" y="5622925"/>
            <a:chExt cx="4330701" cy="682626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920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85798" y="2593231"/>
            <a:ext cx="3609977" cy="5334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160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 smtClean="0"/>
              <a:t>Click to add Name, Title, Company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32460" y="457200"/>
            <a:ext cx="3657600" cy="2011680"/>
          </a:xfrm>
        </p:spPr>
        <p:txBody>
          <a:bodyPr/>
          <a:lstStyle>
            <a:lvl1pPr marL="58738" indent="-55563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3">
                    <a:lumMod val="50000"/>
                  </a:schemeClr>
                </a:solidFill>
              </a:defRPr>
            </a:lvl1pPr>
            <a:lvl2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3pPr>
            <a:lvl4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4pPr>
            <a:lvl5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5pPr>
            <a:lvl6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6pPr>
            <a:lvl7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7pPr>
            <a:lvl8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8pPr>
            <a:lvl9pPr marL="3175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accent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48524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6062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1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92067" y="685800"/>
            <a:ext cx="3291840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92067" y="2362200"/>
            <a:ext cx="3291840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accent3"/>
                </a:solidFill>
              </a:defRPr>
            </a:lvl1pPr>
            <a:lvl2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8524" y="6446044"/>
            <a:ext cx="1099793" cy="173355"/>
            <a:chOff x="-84138" y="5622925"/>
            <a:chExt cx="4330701" cy="682626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492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tric 2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029200" y="2209800"/>
            <a:ext cx="3291840" cy="1676400"/>
          </a:xfrm>
        </p:spPr>
        <p:txBody>
          <a:bodyPr anchor="b"/>
          <a:lstStyle>
            <a:lvl1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1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XX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29200" y="3886200"/>
            <a:ext cx="3291840" cy="1066800"/>
          </a:xfrm>
        </p:spPr>
        <p:txBody>
          <a:bodyPr/>
          <a:lstStyle>
            <a:lvl1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1pPr>
            <a:lvl2pPr marL="3175" indent="0">
              <a:spcBef>
                <a:spcPts val="0"/>
              </a:spcBef>
              <a:buNone/>
              <a:defRPr sz="2400" cap="none" baseline="0">
                <a:solidFill>
                  <a:schemeClr val="bg1"/>
                </a:solidFill>
              </a:defRPr>
            </a:lvl2pPr>
            <a:lvl3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3pPr>
            <a:lvl4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4pPr>
            <a:lvl5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5pPr>
            <a:lvl6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6pPr>
            <a:lvl7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7pPr>
            <a:lvl8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8pPr>
            <a:lvl9pPr marL="3175" indent="0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8524" y="6446044"/>
            <a:ext cx="1099793" cy="173355"/>
            <a:chOff x="-84138" y="5622925"/>
            <a:chExt cx="4330701" cy="682626"/>
          </a:xfrm>
          <a:solidFill>
            <a:srgbClr val="FFFFFF"/>
          </a:solidFill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1968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theme" Target="../theme/theme1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7373816" y="5562600"/>
            <a:ext cx="1770184" cy="13002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0200"/>
            <a:ext cx="8229600" cy="812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648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05800" y="6883401"/>
            <a:ext cx="838200" cy="1333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7600" y="6464301"/>
            <a:ext cx="3886200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00260" y="6464301"/>
            <a:ext cx="338138" cy="1492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6EA6D8CF-3CDE-4807-BCD2-C9F2B831AAA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448524" y="6446044"/>
            <a:ext cx="1099793" cy="173355"/>
            <a:chOff x="-84138" y="5622925"/>
            <a:chExt cx="4330701" cy="682626"/>
          </a:xfrm>
        </p:grpSpPr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98" r:id="rId4"/>
    <p:sldLayoutId id="214748368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690" r:id="rId11"/>
    <p:sldLayoutId id="2147483691" r:id="rId12"/>
    <p:sldLayoutId id="2147483692" r:id="rId13"/>
    <p:sldLayoutId id="2147483699" r:id="rId14"/>
    <p:sldLayoutId id="2147483693" r:id="rId15"/>
    <p:sldLayoutId id="2147483694" r:id="rId16"/>
    <p:sldLayoutId id="2147483695" r:id="rId17"/>
    <p:sldLayoutId id="2147483705" r:id="rId18"/>
    <p:sldLayoutId id="2147483706" r:id="rId19"/>
    <p:sldLayoutId id="2147483709" r:id="rId20"/>
    <p:sldLayoutId id="2147483708" r:id="rId21"/>
    <p:sldLayoutId id="2147483710" r:id="rId22"/>
    <p:sldLayoutId id="2147483711" r:id="rId23"/>
    <p:sldLayoutId id="2147483712" r:id="rId24"/>
    <p:sldLayoutId id="2147483696" r:id="rId25"/>
    <p:sldLayoutId id="2147483697" r:id="rId2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Calibri" panose="020F050202020403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09600"/>
            <a:ext cx="8534400" cy="1325880"/>
          </a:xfrm>
        </p:spPr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variadic</a:t>
            </a:r>
            <a:r>
              <a:rPr lang="en-US" dirty="0"/>
              <a:t> templates properly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Petko Padevski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15.09.2016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0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60" y="457200"/>
            <a:ext cx="8229600" cy="4648200"/>
          </a:xfrm>
          <a:ln>
            <a:noFill/>
          </a:ln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namespace </a:t>
            </a:r>
            <a:r>
              <a:rPr lang="en-US" dirty="0" smtClean="0">
                <a:solidFill>
                  <a:schemeClr val="accent1"/>
                </a:solidFill>
              </a:rPr>
              <a:t>demo</a:t>
            </a:r>
            <a:r>
              <a:rPr lang="en-US" dirty="0" smtClean="0"/>
              <a:t>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dirty="0" smtClean="0">
                <a:solidFill>
                  <a:schemeClr val="accent1"/>
                </a:solidFill>
              </a:rPr>
              <a:t>oid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solidFill>
                  <a:schemeClr val="accent1"/>
                </a:solidFill>
              </a:rPr>
              <a:t>f(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} </a:t>
            </a:r>
            <a:r>
              <a:rPr lang="en-US" dirty="0"/>
              <a:t>// </a:t>
            </a:r>
            <a:r>
              <a:rPr lang="en-US" dirty="0" smtClean="0"/>
              <a:t>namespace </a:t>
            </a:r>
            <a:r>
              <a:rPr lang="en-US" dirty="0" smtClean="0">
                <a:solidFill>
                  <a:schemeClr val="accent1"/>
                </a:solidFill>
              </a:rPr>
              <a:t>demo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$ nm –C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00000000004005c0 </a:t>
            </a:r>
            <a:r>
              <a:rPr lang="en-US" b="1" dirty="0">
                <a:solidFill>
                  <a:schemeClr val="accent1"/>
                </a:solidFill>
              </a:rPr>
              <a:t>T </a:t>
            </a:r>
            <a:r>
              <a:rPr lang="en-US" b="1" dirty="0" smtClean="0">
                <a:solidFill>
                  <a:schemeClr val="accent1"/>
                </a:solidFill>
              </a:rPr>
              <a:t>demo::</a:t>
            </a:r>
            <a:r>
              <a:rPr lang="en-US" b="1" dirty="0">
                <a:solidFill>
                  <a:schemeClr val="accent1"/>
                </a:solidFill>
              </a:rPr>
              <a:t>f(</a:t>
            </a:r>
            <a:r>
              <a:rPr lang="en-US" b="1" dirty="0" err="1">
                <a:solidFill>
                  <a:schemeClr val="accent1"/>
                </a:solidFill>
              </a:rPr>
              <a:t>int</a:t>
            </a:r>
            <a:r>
              <a:rPr lang="en-US" b="1" dirty="0">
                <a:solidFill>
                  <a:schemeClr val="accent1"/>
                </a:solidFill>
              </a:rPr>
              <a:t>)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1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371600"/>
            <a:ext cx="8492139" cy="4953000"/>
          </a:xfrm>
          <a:ln>
            <a:noFill/>
          </a:ln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i</a:t>
            </a:r>
            <a:r>
              <a:rPr lang="it-IT" dirty="0" smtClean="0"/>
              <a:t>nt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err="1" smtClean="0">
                <a:solidFill>
                  <a:schemeClr val="accent1"/>
                </a:solidFill>
              </a:rPr>
              <a:t>main</a:t>
            </a:r>
            <a:r>
              <a:rPr lang="it-IT" dirty="0" smtClean="0"/>
              <a:t>()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smtClean="0"/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 </a:t>
            </a:r>
            <a:r>
              <a:rPr lang="it-IT" dirty="0" smtClean="0"/>
              <a:t>  demo</a:t>
            </a:r>
            <a:r>
              <a:rPr lang="it-IT" dirty="0"/>
              <a:t>::</a:t>
            </a:r>
            <a:r>
              <a:rPr lang="it-IT" dirty="0" err="1">
                <a:solidFill>
                  <a:schemeClr val="accent1"/>
                </a:solidFill>
              </a:rPr>
              <a:t>print</a:t>
            </a:r>
            <a:r>
              <a:rPr lang="it-IT" dirty="0"/>
              <a:t>(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cout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12</a:t>
            </a:r>
            <a:r>
              <a:rPr lang="it-IT" dirty="0" smtClean="0"/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 </a:t>
            </a:r>
            <a:r>
              <a:rPr lang="it-IT" dirty="0" smtClean="0"/>
              <a:t>  demo</a:t>
            </a:r>
            <a:r>
              <a:rPr lang="it-IT" dirty="0"/>
              <a:t>::</a:t>
            </a:r>
            <a:r>
              <a:rPr lang="it-IT" dirty="0" err="1">
                <a:solidFill>
                  <a:schemeClr val="accent1"/>
                </a:solidFill>
              </a:rPr>
              <a:t>print</a:t>
            </a:r>
            <a:r>
              <a:rPr lang="it-IT" dirty="0"/>
              <a:t>(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cout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12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"34</a:t>
            </a:r>
            <a:r>
              <a:rPr lang="it-IT" dirty="0" smtClean="0">
                <a:solidFill>
                  <a:schemeClr val="accent1"/>
                </a:solidFill>
              </a:rPr>
              <a:t>"</a:t>
            </a:r>
            <a:r>
              <a:rPr lang="it-IT" dirty="0" smtClean="0"/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 </a:t>
            </a:r>
            <a:r>
              <a:rPr lang="it-IT" dirty="0" smtClean="0"/>
              <a:t>  demo</a:t>
            </a:r>
            <a:r>
              <a:rPr lang="it-IT" dirty="0"/>
              <a:t>::</a:t>
            </a:r>
            <a:r>
              <a:rPr lang="it-IT" dirty="0" err="1">
                <a:solidFill>
                  <a:schemeClr val="accent1"/>
                </a:solidFill>
              </a:rPr>
              <a:t>print</a:t>
            </a:r>
            <a:r>
              <a:rPr lang="it-IT" dirty="0"/>
              <a:t>(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cout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12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"34"</a:t>
            </a:r>
            <a:r>
              <a:rPr lang="it-IT" dirty="0"/>
              <a:t>, 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string</a:t>
            </a:r>
            <a:r>
              <a:rPr lang="it-IT" dirty="0"/>
              <a:t>("5678</a:t>
            </a:r>
            <a:r>
              <a:rPr lang="it-IT" dirty="0" smtClean="0"/>
              <a:t>"));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fi-FI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fi-FI" dirty="0" smtClean="0">
                <a:solidFill>
                  <a:schemeClr val="accent1"/>
                </a:solidFill>
              </a:rPr>
              <a:t>   </a:t>
            </a:r>
            <a:r>
              <a:rPr lang="fi-FI" dirty="0" smtClean="0"/>
              <a:t>demo::</a:t>
            </a:r>
            <a:r>
              <a:rPr lang="fi-FI" dirty="0" err="1" smtClean="0">
                <a:solidFill>
                  <a:schemeClr val="accent1"/>
                </a:solidFill>
              </a:rPr>
              <a:t>print</a:t>
            </a:r>
            <a:r>
              <a:rPr lang="fi-FI" dirty="0" smtClean="0"/>
              <a:t>(</a:t>
            </a:r>
            <a:r>
              <a:rPr lang="fi-FI" dirty="0" err="1" smtClean="0"/>
              <a:t>std</a:t>
            </a:r>
            <a:r>
              <a:rPr lang="fi-FI" dirty="0"/>
              <a:t>::</a:t>
            </a:r>
            <a:r>
              <a:rPr lang="fi-FI" dirty="0" err="1"/>
              <a:t>cerr</a:t>
            </a:r>
            <a:r>
              <a:rPr lang="fi-FI" dirty="0"/>
              <a:t>, </a:t>
            </a:r>
            <a:r>
              <a:rPr lang="fi-FI" dirty="0">
                <a:solidFill>
                  <a:schemeClr val="accent1"/>
                </a:solidFill>
              </a:rPr>
              <a:t>1</a:t>
            </a:r>
            <a:r>
              <a:rPr lang="fi-FI" dirty="0"/>
              <a:t>, </a:t>
            </a:r>
            <a:r>
              <a:rPr lang="fi-FI" dirty="0">
                <a:solidFill>
                  <a:schemeClr val="accent1"/>
                </a:solidFill>
              </a:rPr>
              <a:t>”234"</a:t>
            </a:r>
            <a:r>
              <a:rPr lang="fi-FI" dirty="0"/>
              <a:t>, </a:t>
            </a:r>
            <a:r>
              <a:rPr lang="fi-FI" dirty="0" err="1"/>
              <a:t>std</a:t>
            </a:r>
            <a:r>
              <a:rPr lang="fi-FI" dirty="0"/>
              <a:t>::</a:t>
            </a:r>
            <a:r>
              <a:rPr lang="fi-FI" dirty="0" err="1"/>
              <a:t>string</a:t>
            </a:r>
            <a:r>
              <a:rPr lang="fi-FI" dirty="0"/>
              <a:t>("5678"));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fi-FI" dirty="0" smtClean="0">
                <a:solidFill>
                  <a:schemeClr val="accent1"/>
                </a:solidFill>
              </a:rPr>
              <a:t>   </a:t>
            </a:r>
            <a:r>
              <a:rPr lang="fi-FI" dirty="0" smtClean="0"/>
              <a:t>demo::</a:t>
            </a:r>
            <a:r>
              <a:rPr lang="fi-FI" dirty="0" err="1" smtClean="0">
                <a:solidFill>
                  <a:schemeClr val="accent1"/>
                </a:solidFill>
              </a:rPr>
              <a:t>print</a:t>
            </a:r>
            <a:r>
              <a:rPr lang="fi-FI" dirty="0" smtClean="0"/>
              <a:t>(</a:t>
            </a:r>
            <a:r>
              <a:rPr lang="fi-FI" dirty="0" err="1" smtClean="0"/>
              <a:t>std</a:t>
            </a:r>
            <a:r>
              <a:rPr lang="fi-FI" dirty="0"/>
              <a:t>::</a:t>
            </a:r>
            <a:r>
              <a:rPr lang="fi-FI" dirty="0" err="1"/>
              <a:t>cerr</a:t>
            </a:r>
            <a:r>
              <a:rPr lang="fi-FI" dirty="0"/>
              <a:t>, </a:t>
            </a:r>
            <a:r>
              <a:rPr lang="fi-FI" dirty="0">
                <a:solidFill>
                  <a:schemeClr val="accent1"/>
                </a:solidFill>
              </a:rPr>
              <a:t>”12”</a:t>
            </a:r>
            <a:r>
              <a:rPr lang="fi-FI" dirty="0"/>
              <a:t>, </a:t>
            </a:r>
            <a:r>
              <a:rPr lang="fi-FI" dirty="0">
                <a:solidFill>
                  <a:schemeClr val="accent1"/>
                </a:solidFill>
              </a:rPr>
              <a:t>34</a:t>
            </a:r>
            <a:r>
              <a:rPr lang="fi-FI" dirty="0"/>
              <a:t>, </a:t>
            </a:r>
            <a:r>
              <a:rPr lang="fi-FI" dirty="0" err="1"/>
              <a:t>std</a:t>
            </a:r>
            <a:r>
              <a:rPr lang="fi-FI" dirty="0"/>
              <a:t>::</a:t>
            </a:r>
            <a:r>
              <a:rPr lang="fi-FI" dirty="0" err="1"/>
              <a:t>string</a:t>
            </a:r>
            <a:r>
              <a:rPr lang="fi-FI" dirty="0"/>
              <a:t>("5678"));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fi-FI" dirty="0" smtClean="0">
                <a:solidFill>
                  <a:schemeClr val="accent1"/>
                </a:solidFill>
              </a:rPr>
              <a:t>   </a:t>
            </a:r>
            <a:r>
              <a:rPr lang="fi-FI" dirty="0" smtClean="0"/>
              <a:t>demo::</a:t>
            </a:r>
            <a:r>
              <a:rPr lang="fi-FI" dirty="0" err="1" smtClean="0">
                <a:solidFill>
                  <a:schemeClr val="accent1"/>
                </a:solidFill>
              </a:rPr>
              <a:t>print</a:t>
            </a:r>
            <a:r>
              <a:rPr lang="fi-FI" dirty="0" smtClean="0"/>
              <a:t>(</a:t>
            </a:r>
            <a:r>
              <a:rPr lang="fi-FI" dirty="0" err="1" smtClean="0"/>
              <a:t>std</a:t>
            </a:r>
            <a:r>
              <a:rPr lang="fi-FI" dirty="0"/>
              <a:t>::</a:t>
            </a:r>
            <a:r>
              <a:rPr lang="fi-FI" dirty="0" err="1"/>
              <a:t>cerr</a:t>
            </a:r>
            <a:r>
              <a:rPr lang="fi-FI" dirty="0"/>
              <a:t>, </a:t>
            </a:r>
            <a:r>
              <a:rPr lang="fi-FI" dirty="0">
                <a:solidFill>
                  <a:schemeClr val="accent1"/>
                </a:solidFill>
              </a:rPr>
              <a:t>”1”</a:t>
            </a:r>
            <a:r>
              <a:rPr lang="fi-FI" dirty="0"/>
              <a:t>, </a:t>
            </a:r>
            <a:r>
              <a:rPr lang="fi-FI" dirty="0" smtClean="0">
                <a:solidFill>
                  <a:schemeClr val="accent1"/>
                </a:solidFill>
              </a:rPr>
              <a:t>234</a:t>
            </a:r>
            <a:r>
              <a:rPr lang="fi-FI" dirty="0"/>
              <a:t>, </a:t>
            </a:r>
            <a:r>
              <a:rPr lang="fi-FI" dirty="0" err="1"/>
              <a:t>std</a:t>
            </a:r>
            <a:r>
              <a:rPr lang="fi-FI" dirty="0"/>
              <a:t>::</a:t>
            </a:r>
            <a:r>
              <a:rPr lang="fi-FI" dirty="0" err="1"/>
              <a:t>string</a:t>
            </a:r>
            <a:r>
              <a:rPr lang="fi-FI" dirty="0"/>
              <a:t>("5678</a:t>
            </a:r>
            <a:r>
              <a:rPr lang="fi-FI" dirty="0" smtClean="0"/>
              <a:t>"));</a:t>
            </a:r>
            <a:endParaRPr lang="it-IT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791200" y="381000"/>
            <a:ext cx="3081939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namespace </a:t>
            </a:r>
            <a:r>
              <a:rPr lang="en-US" dirty="0" smtClean="0">
                <a:solidFill>
                  <a:schemeClr val="accent1"/>
                </a:solidFill>
              </a:rPr>
              <a:t>demo</a:t>
            </a:r>
            <a:r>
              <a:rPr lang="en-US" dirty="0" smtClean="0"/>
              <a:t>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solidFill>
                  <a:schemeClr val="accent1"/>
                </a:solidFill>
              </a:rPr>
              <a:t>template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chemeClr val="accent1"/>
                </a:solidFill>
              </a:rPr>
              <a:t>class... </a:t>
            </a:r>
            <a:r>
              <a:rPr lang="en-US" dirty="0" err="1" smtClean="0">
                <a:solidFill>
                  <a:schemeClr val="accent1"/>
                </a:solidFill>
              </a:rPr>
              <a:t>Args</a:t>
            </a:r>
            <a:r>
              <a:rPr lang="en-US" dirty="0" smtClean="0"/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void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solidFill>
                  <a:schemeClr val="accent1"/>
                </a:solidFill>
              </a:rPr>
              <a:t>print</a:t>
            </a:r>
            <a:r>
              <a:rPr lang="en-US" dirty="0" smtClean="0"/>
              <a:t>(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ostream</a:t>
            </a:r>
            <a:r>
              <a:rPr lang="en-US" dirty="0" smtClean="0"/>
              <a:t>&amp; </a:t>
            </a:r>
            <a:r>
              <a:rPr lang="en-US" dirty="0" err="1" smtClean="0"/>
              <a:t>os</a:t>
            </a:r>
            <a:r>
              <a:rPr lang="en-US" dirty="0" smtClean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solidFill>
                  <a:schemeClr val="accent1"/>
                </a:solidFill>
              </a:rPr>
              <a:t>       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Args</a:t>
            </a:r>
            <a:r>
              <a:rPr lang="en-US" dirty="0" smtClean="0">
                <a:solidFill>
                  <a:schemeClr val="accent1"/>
                </a:solidFill>
              </a:rPr>
              <a:t>&amp;... </a:t>
            </a:r>
            <a:r>
              <a:rPr lang="en-US" dirty="0" err="1" smtClean="0">
                <a:solidFill>
                  <a:schemeClr val="accent1"/>
                </a:solidFill>
              </a:rPr>
              <a:t>args</a:t>
            </a:r>
            <a:r>
              <a:rPr lang="en-US" dirty="0" smtClean="0"/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} // namespace </a:t>
            </a:r>
            <a:r>
              <a:rPr lang="en-US" dirty="0" smtClean="0">
                <a:solidFill>
                  <a:schemeClr val="accent1"/>
                </a:solidFill>
              </a:rPr>
              <a:t>demo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85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60" y="457200"/>
            <a:ext cx="8229600" cy="5638800"/>
          </a:xfrm>
          <a:ln>
            <a:noFill/>
          </a:ln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$ nm –C </a:t>
            </a:r>
            <a:r>
              <a:rPr lang="en-US" dirty="0" err="1" smtClean="0"/>
              <a:t>a.out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demo::</a:t>
            </a:r>
            <a:r>
              <a:rPr lang="it-IT" dirty="0" err="1">
                <a:solidFill>
                  <a:schemeClr val="accent1"/>
                </a:solidFill>
              </a:rPr>
              <a:t>print</a:t>
            </a:r>
            <a:r>
              <a:rPr lang="it-IT" dirty="0"/>
              <a:t>(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cout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12</a:t>
            </a:r>
            <a:r>
              <a:rPr lang="it-IT" dirty="0"/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smtClean="0"/>
              <a:t>demo</a:t>
            </a:r>
            <a:r>
              <a:rPr lang="it-IT" dirty="0"/>
              <a:t>::</a:t>
            </a:r>
            <a:r>
              <a:rPr lang="it-IT" dirty="0" err="1">
                <a:solidFill>
                  <a:schemeClr val="accent1"/>
                </a:solidFill>
              </a:rPr>
              <a:t>print</a:t>
            </a:r>
            <a:r>
              <a:rPr lang="it-IT" dirty="0"/>
              <a:t>(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cout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12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"34</a:t>
            </a:r>
            <a:r>
              <a:rPr lang="it-IT" dirty="0" smtClean="0">
                <a:solidFill>
                  <a:schemeClr val="accent1"/>
                </a:solidFill>
              </a:rPr>
              <a:t>"</a:t>
            </a:r>
            <a:r>
              <a:rPr lang="it-IT" dirty="0" smtClean="0"/>
              <a:t>);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0000000000400fa9 </a:t>
            </a:r>
            <a:r>
              <a:rPr lang="en-US" dirty="0">
                <a:solidFill>
                  <a:schemeClr val="accent1"/>
                </a:solidFill>
              </a:rPr>
              <a:t>W</a:t>
            </a:r>
            <a:r>
              <a:rPr lang="en-US" dirty="0"/>
              <a:t> void demo::</a:t>
            </a:r>
            <a:r>
              <a:rPr lang="en-US" dirty="0">
                <a:solidFill>
                  <a:schemeClr val="accent1"/>
                </a:solidFill>
              </a:rPr>
              <a:t>print</a:t>
            </a:r>
            <a:r>
              <a:rPr lang="en-US" dirty="0"/>
              <a:t>&lt;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/>
              <a:t>&gt;(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ostream</a:t>
            </a:r>
            <a:r>
              <a:rPr lang="en-US" dirty="0" smtClean="0"/>
              <a:t>&amp;,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                                                                  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&amp;</a:t>
            </a:r>
            <a:r>
              <a:rPr lang="en-US" dirty="0" smtClean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0000000000400fe2 </a:t>
            </a:r>
            <a:r>
              <a:rPr lang="en-US" dirty="0">
                <a:solidFill>
                  <a:schemeClr val="accent1"/>
                </a:solidFill>
              </a:rPr>
              <a:t>W</a:t>
            </a:r>
            <a:r>
              <a:rPr lang="en-US" dirty="0"/>
              <a:t> void demo::</a:t>
            </a:r>
            <a:r>
              <a:rPr lang="en-US" dirty="0" smtClean="0">
                <a:solidFill>
                  <a:schemeClr val="accent1"/>
                </a:solidFill>
              </a:rPr>
              <a:t>print</a:t>
            </a:r>
            <a:r>
              <a:rPr lang="en-US" dirty="0" smtClean="0"/>
              <a:t>&lt;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                                                           char </a:t>
            </a:r>
            <a:r>
              <a:rPr lang="en-US" dirty="0">
                <a:solidFill>
                  <a:schemeClr val="accent1"/>
                </a:solidFill>
              </a:rPr>
              <a:t>[3]</a:t>
            </a:r>
            <a:r>
              <a:rPr lang="en-US" dirty="0"/>
              <a:t>&gt;(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ostream</a:t>
            </a:r>
            <a:r>
              <a:rPr lang="en-US" dirty="0" smtClean="0"/>
              <a:t>&amp;,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                                                                                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&amp;</a:t>
            </a:r>
            <a:r>
              <a:rPr lang="en-US" dirty="0" smtClean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</a:t>
            </a:r>
            <a:r>
              <a:rPr lang="en-US" dirty="0" smtClean="0">
                <a:solidFill>
                  <a:schemeClr val="accent1"/>
                </a:solidFill>
              </a:rPr>
              <a:t>char 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accent1"/>
                </a:solidFill>
              </a:rPr>
              <a:t> (&amp;) [3</a:t>
            </a:r>
            <a:r>
              <a:rPr lang="en-US" dirty="0" smtClean="0">
                <a:solidFill>
                  <a:schemeClr val="accent1"/>
                </a:solidFill>
              </a:rPr>
              <a:t>]</a:t>
            </a:r>
            <a:r>
              <a:rPr lang="en-US" dirty="0" smtClean="0"/>
              <a:t>)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8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60" y="457200"/>
            <a:ext cx="8229600" cy="5638800"/>
          </a:xfrm>
          <a:ln>
            <a:noFill/>
          </a:ln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$ nm –C </a:t>
            </a:r>
            <a:r>
              <a:rPr lang="en-US" dirty="0" err="1" smtClean="0"/>
              <a:t>a.out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demo::</a:t>
            </a:r>
            <a:r>
              <a:rPr lang="it-IT" dirty="0" err="1">
                <a:solidFill>
                  <a:schemeClr val="accent1"/>
                </a:solidFill>
              </a:rPr>
              <a:t>print</a:t>
            </a:r>
            <a:r>
              <a:rPr lang="it-IT" dirty="0"/>
              <a:t>(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cout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12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"34"</a:t>
            </a:r>
            <a:r>
              <a:rPr lang="it-IT" dirty="0"/>
              <a:t>, 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string</a:t>
            </a:r>
            <a:r>
              <a:rPr lang="it-IT" dirty="0"/>
              <a:t>("5678"));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fi-FI" dirty="0" smtClean="0"/>
              <a:t>demo</a:t>
            </a:r>
            <a:r>
              <a:rPr lang="fi-FI" dirty="0"/>
              <a:t>::</a:t>
            </a:r>
            <a:r>
              <a:rPr lang="fi-FI" dirty="0" err="1">
                <a:solidFill>
                  <a:schemeClr val="accent1"/>
                </a:solidFill>
              </a:rPr>
              <a:t>print</a:t>
            </a:r>
            <a:r>
              <a:rPr lang="fi-FI" dirty="0"/>
              <a:t>(</a:t>
            </a:r>
            <a:r>
              <a:rPr lang="fi-FI" dirty="0" err="1"/>
              <a:t>std</a:t>
            </a:r>
            <a:r>
              <a:rPr lang="fi-FI" dirty="0"/>
              <a:t>::</a:t>
            </a:r>
            <a:r>
              <a:rPr lang="fi-FI" dirty="0" err="1"/>
              <a:t>cerr</a:t>
            </a:r>
            <a:r>
              <a:rPr lang="fi-FI" dirty="0"/>
              <a:t>, </a:t>
            </a:r>
            <a:r>
              <a:rPr lang="fi-FI" dirty="0">
                <a:solidFill>
                  <a:schemeClr val="accent1"/>
                </a:solidFill>
              </a:rPr>
              <a:t>1</a:t>
            </a:r>
            <a:r>
              <a:rPr lang="fi-FI" dirty="0"/>
              <a:t>, </a:t>
            </a:r>
            <a:r>
              <a:rPr lang="fi-FI" dirty="0">
                <a:solidFill>
                  <a:schemeClr val="accent1"/>
                </a:solidFill>
              </a:rPr>
              <a:t>”234"</a:t>
            </a:r>
            <a:r>
              <a:rPr lang="fi-FI" dirty="0"/>
              <a:t>, </a:t>
            </a:r>
            <a:r>
              <a:rPr lang="fi-FI" dirty="0" err="1"/>
              <a:t>std</a:t>
            </a:r>
            <a:r>
              <a:rPr lang="fi-FI" dirty="0"/>
              <a:t>::</a:t>
            </a:r>
            <a:r>
              <a:rPr lang="fi-FI" dirty="0" err="1"/>
              <a:t>string</a:t>
            </a:r>
            <a:r>
              <a:rPr lang="fi-FI" dirty="0"/>
              <a:t>("5678"));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0000000000401035 </a:t>
            </a:r>
            <a:r>
              <a:rPr lang="en-US" dirty="0">
                <a:solidFill>
                  <a:schemeClr val="accent1"/>
                </a:solidFill>
              </a:rPr>
              <a:t>W</a:t>
            </a:r>
            <a:r>
              <a:rPr lang="en-US" dirty="0"/>
              <a:t> void demo::</a:t>
            </a:r>
            <a:r>
              <a:rPr lang="en-US" dirty="0" smtClean="0">
                <a:solidFill>
                  <a:schemeClr val="accent1"/>
                </a:solidFill>
              </a:rPr>
              <a:t>print</a:t>
            </a:r>
            <a:r>
              <a:rPr lang="en-US" dirty="0" smtClean="0"/>
              <a:t>&lt;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                                                            char </a:t>
            </a:r>
            <a:r>
              <a:rPr lang="en-US" dirty="0">
                <a:solidFill>
                  <a:schemeClr val="accent1"/>
                </a:solidFill>
              </a:rPr>
              <a:t>[3</a:t>
            </a:r>
            <a:r>
              <a:rPr lang="en-US" dirty="0" smtClean="0">
                <a:solidFill>
                  <a:schemeClr val="accent1"/>
                </a:solidFill>
              </a:rPr>
              <a:t>]</a:t>
            </a:r>
            <a:r>
              <a:rPr lang="en-US" dirty="0" smtClean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                                                            </a:t>
            </a:r>
            <a:r>
              <a:rPr lang="en-US" dirty="0" err="1" smtClean="0">
                <a:solidFill>
                  <a:schemeClr val="accent1"/>
                </a:solidFill>
              </a:rPr>
              <a:t>std</a:t>
            </a:r>
            <a:r>
              <a:rPr lang="en-US" dirty="0">
                <a:solidFill>
                  <a:schemeClr val="accent1"/>
                </a:solidFill>
              </a:rPr>
              <a:t>::string</a:t>
            </a:r>
            <a:r>
              <a:rPr lang="en-US" dirty="0"/>
              <a:t>&gt;(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ostream</a:t>
            </a:r>
            <a:r>
              <a:rPr lang="en-US" dirty="0" smtClean="0"/>
              <a:t>&amp;,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&amp;</a:t>
            </a:r>
            <a:r>
              <a:rPr lang="en-US" dirty="0" smtClean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</a:t>
            </a:r>
            <a:r>
              <a:rPr lang="en-US" dirty="0" smtClean="0">
                <a:solidFill>
                  <a:schemeClr val="accent1"/>
                </a:solidFill>
              </a:rPr>
              <a:t>char 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accent1"/>
                </a:solidFill>
              </a:rPr>
              <a:t> (&amp;) [3</a:t>
            </a:r>
            <a:r>
              <a:rPr lang="en-US" dirty="0" smtClean="0">
                <a:solidFill>
                  <a:schemeClr val="accent1"/>
                </a:solidFill>
              </a:rPr>
              <a:t>]</a:t>
            </a:r>
            <a:r>
              <a:rPr lang="en-US" dirty="0" smtClean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</a:t>
            </a:r>
            <a:r>
              <a:rPr lang="en-US" dirty="0" err="1" smtClean="0">
                <a:solidFill>
                  <a:schemeClr val="accent1"/>
                </a:solidFill>
              </a:rPr>
              <a:t>std</a:t>
            </a:r>
            <a:r>
              <a:rPr lang="en-US" dirty="0">
                <a:solidFill>
                  <a:schemeClr val="accent1"/>
                </a:solidFill>
              </a:rPr>
              <a:t>::string 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&amp;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00000000004010a2 </a:t>
            </a:r>
            <a:r>
              <a:rPr lang="en-US" dirty="0">
                <a:solidFill>
                  <a:schemeClr val="accent1"/>
                </a:solidFill>
              </a:rPr>
              <a:t>W</a:t>
            </a:r>
            <a:r>
              <a:rPr lang="en-US" dirty="0"/>
              <a:t> void demo::</a:t>
            </a:r>
            <a:r>
              <a:rPr lang="en-US" dirty="0" smtClean="0"/>
              <a:t>print&lt;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</a:t>
            </a:r>
            <a:r>
              <a:rPr lang="en-US" dirty="0" smtClean="0">
                <a:solidFill>
                  <a:schemeClr val="accent1"/>
                </a:solidFill>
              </a:rPr>
              <a:t>char </a:t>
            </a:r>
            <a:r>
              <a:rPr lang="en-US" dirty="0">
                <a:solidFill>
                  <a:schemeClr val="accent1"/>
                </a:solidFill>
              </a:rPr>
              <a:t>[4</a:t>
            </a:r>
            <a:r>
              <a:rPr lang="en-US" dirty="0" smtClean="0">
                <a:solidFill>
                  <a:schemeClr val="accent1"/>
                </a:solidFill>
              </a:rPr>
              <a:t>]</a:t>
            </a:r>
            <a:r>
              <a:rPr lang="en-US" dirty="0" smtClean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</a:t>
            </a:r>
            <a:r>
              <a:rPr lang="en-US" dirty="0" err="1" smtClean="0">
                <a:solidFill>
                  <a:schemeClr val="accent1"/>
                </a:solidFill>
              </a:rPr>
              <a:t>std</a:t>
            </a:r>
            <a:r>
              <a:rPr lang="en-US" dirty="0">
                <a:solidFill>
                  <a:schemeClr val="accent1"/>
                </a:solidFill>
              </a:rPr>
              <a:t>::string</a:t>
            </a:r>
            <a:r>
              <a:rPr lang="en-US" dirty="0"/>
              <a:t>&gt;(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ostream</a:t>
            </a:r>
            <a:r>
              <a:rPr lang="en-US" dirty="0" smtClean="0"/>
              <a:t>&amp;,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&amp;</a:t>
            </a:r>
            <a:r>
              <a:rPr lang="en-US" dirty="0" smtClean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</a:t>
            </a:r>
            <a:r>
              <a:rPr lang="en-US" dirty="0" smtClean="0">
                <a:solidFill>
                  <a:schemeClr val="accent1"/>
                </a:solidFill>
              </a:rPr>
              <a:t>char 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accent1"/>
                </a:solidFill>
              </a:rPr>
              <a:t> (&amp;) [4</a:t>
            </a:r>
            <a:r>
              <a:rPr lang="en-US" dirty="0" smtClean="0">
                <a:solidFill>
                  <a:schemeClr val="accent1"/>
                </a:solidFill>
              </a:rPr>
              <a:t>]</a:t>
            </a:r>
            <a:r>
              <a:rPr lang="en-US" dirty="0" smtClean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</a:t>
            </a:r>
            <a:r>
              <a:rPr lang="en-US" dirty="0" err="1" smtClean="0">
                <a:solidFill>
                  <a:schemeClr val="accent1"/>
                </a:solidFill>
              </a:rPr>
              <a:t>std</a:t>
            </a:r>
            <a:r>
              <a:rPr lang="en-US" dirty="0">
                <a:solidFill>
                  <a:schemeClr val="accent1"/>
                </a:solidFill>
              </a:rPr>
              <a:t>::string 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accent1"/>
                </a:solidFill>
              </a:rPr>
              <a:t>&amp;</a:t>
            </a:r>
            <a:r>
              <a:rPr lang="en-US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5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60" y="457200"/>
            <a:ext cx="8229600" cy="5867400"/>
          </a:xfrm>
          <a:ln>
            <a:noFill/>
          </a:ln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$ nm –C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fi-FI" dirty="0" smtClean="0"/>
              <a:t>demo</a:t>
            </a:r>
            <a:r>
              <a:rPr lang="fi-FI" dirty="0"/>
              <a:t>::</a:t>
            </a:r>
            <a:r>
              <a:rPr lang="fi-FI" dirty="0" err="1">
                <a:solidFill>
                  <a:schemeClr val="accent1"/>
                </a:solidFill>
              </a:rPr>
              <a:t>print</a:t>
            </a:r>
            <a:r>
              <a:rPr lang="fi-FI" dirty="0"/>
              <a:t>(</a:t>
            </a:r>
            <a:r>
              <a:rPr lang="fi-FI" dirty="0" err="1"/>
              <a:t>std</a:t>
            </a:r>
            <a:r>
              <a:rPr lang="fi-FI" dirty="0"/>
              <a:t>::</a:t>
            </a:r>
            <a:r>
              <a:rPr lang="fi-FI" dirty="0" err="1"/>
              <a:t>cerr</a:t>
            </a:r>
            <a:r>
              <a:rPr lang="fi-FI" dirty="0"/>
              <a:t>, </a:t>
            </a:r>
            <a:r>
              <a:rPr lang="fi-FI" dirty="0">
                <a:solidFill>
                  <a:schemeClr val="accent1"/>
                </a:solidFill>
              </a:rPr>
              <a:t>”12”</a:t>
            </a:r>
            <a:r>
              <a:rPr lang="fi-FI" dirty="0"/>
              <a:t>, </a:t>
            </a:r>
            <a:r>
              <a:rPr lang="fi-FI" dirty="0">
                <a:solidFill>
                  <a:schemeClr val="accent1"/>
                </a:solidFill>
              </a:rPr>
              <a:t>34</a:t>
            </a:r>
            <a:r>
              <a:rPr lang="fi-FI" dirty="0"/>
              <a:t>, </a:t>
            </a:r>
            <a:r>
              <a:rPr lang="fi-FI" dirty="0" err="1"/>
              <a:t>std</a:t>
            </a:r>
            <a:r>
              <a:rPr lang="fi-FI" dirty="0"/>
              <a:t>::</a:t>
            </a:r>
            <a:r>
              <a:rPr lang="fi-FI" dirty="0" err="1"/>
              <a:t>string</a:t>
            </a:r>
            <a:r>
              <a:rPr lang="fi-FI" dirty="0"/>
              <a:t>("5678</a:t>
            </a:r>
            <a:r>
              <a:rPr lang="fi-FI" dirty="0" smtClean="0"/>
              <a:t>"));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fi-FI" dirty="0" smtClean="0"/>
              <a:t>demo</a:t>
            </a:r>
            <a:r>
              <a:rPr lang="fi-FI" dirty="0"/>
              <a:t>::</a:t>
            </a:r>
            <a:r>
              <a:rPr lang="fi-FI" dirty="0" err="1">
                <a:solidFill>
                  <a:schemeClr val="accent1"/>
                </a:solidFill>
              </a:rPr>
              <a:t>print</a:t>
            </a:r>
            <a:r>
              <a:rPr lang="fi-FI" dirty="0"/>
              <a:t>(</a:t>
            </a:r>
            <a:r>
              <a:rPr lang="fi-FI" dirty="0" err="1"/>
              <a:t>std</a:t>
            </a:r>
            <a:r>
              <a:rPr lang="fi-FI" dirty="0"/>
              <a:t>::</a:t>
            </a:r>
            <a:r>
              <a:rPr lang="fi-FI" dirty="0" err="1"/>
              <a:t>cerr</a:t>
            </a:r>
            <a:r>
              <a:rPr lang="fi-FI" dirty="0"/>
              <a:t>, </a:t>
            </a:r>
            <a:r>
              <a:rPr lang="fi-FI" dirty="0">
                <a:solidFill>
                  <a:schemeClr val="accent1"/>
                </a:solidFill>
              </a:rPr>
              <a:t>”1”</a:t>
            </a:r>
            <a:r>
              <a:rPr lang="fi-FI" dirty="0"/>
              <a:t>, </a:t>
            </a:r>
            <a:r>
              <a:rPr lang="fi-FI" dirty="0">
                <a:solidFill>
                  <a:schemeClr val="accent1"/>
                </a:solidFill>
              </a:rPr>
              <a:t>234</a:t>
            </a:r>
            <a:r>
              <a:rPr lang="fi-FI" dirty="0"/>
              <a:t>, </a:t>
            </a:r>
            <a:r>
              <a:rPr lang="fi-FI" dirty="0" err="1"/>
              <a:t>std</a:t>
            </a:r>
            <a:r>
              <a:rPr lang="fi-FI" dirty="0"/>
              <a:t>::</a:t>
            </a:r>
            <a:r>
              <a:rPr lang="fi-FI" dirty="0" err="1"/>
              <a:t>string</a:t>
            </a:r>
            <a:r>
              <a:rPr lang="fi-FI" dirty="0"/>
              <a:t>("5678"));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000000000040110f </a:t>
            </a:r>
            <a:r>
              <a:rPr lang="en-US" dirty="0">
                <a:solidFill>
                  <a:schemeClr val="accent1"/>
                </a:solidFill>
              </a:rPr>
              <a:t>W</a:t>
            </a:r>
            <a:r>
              <a:rPr lang="en-US" dirty="0"/>
              <a:t> void demo::</a:t>
            </a:r>
            <a:r>
              <a:rPr lang="en-US" dirty="0">
                <a:solidFill>
                  <a:schemeClr val="accent1"/>
                </a:solidFill>
              </a:rPr>
              <a:t>print</a:t>
            </a:r>
            <a:r>
              <a:rPr lang="en-US" dirty="0"/>
              <a:t>&lt;</a:t>
            </a:r>
            <a:r>
              <a:rPr lang="en-US" dirty="0">
                <a:solidFill>
                  <a:schemeClr val="accent1"/>
                </a:solidFill>
              </a:rPr>
              <a:t>char [3</a:t>
            </a:r>
            <a:r>
              <a:rPr lang="en-US" dirty="0" smtClean="0">
                <a:solidFill>
                  <a:schemeClr val="accent1"/>
                </a:solidFill>
              </a:rPr>
              <a:t>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                                                           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</a:t>
            </a:r>
            <a:r>
              <a:rPr lang="en-US" dirty="0" err="1" smtClean="0">
                <a:solidFill>
                  <a:schemeClr val="accent1"/>
                </a:solidFill>
              </a:rPr>
              <a:t>std</a:t>
            </a:r>
            <a:r>
              <a:rPr lang="en-US" dirty="0">
                <a:solidFill>
                  <a:schemeClr val="accent1"/>
                </a:solidFill>
              </a:rPr>
              <a:t>::string</a:t>
            </a:r>
            <a:r>
              <a:rPr lang="en-US" dirty="0"/>
              <a:t>&gt;(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ostream</a:t>
            </a:r>
            <a:r>
              <a:rPr lang="en-US" dirty="0" smtClean="0"/>
              <a:t>&amp;,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</a:t>
            </a:r>
            <a:r>
              <a:rPr lang="en-US" dirty="0" smtClean="0">
                <a:solidFill>
                  <a:schemeClr val="accent1"/>
                </a:solidFill>
              </a:rPr>
              <a:t>char 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accent1"/>
                </a:solidFill>
              </a:rPr>
              <a:t> (&amp;) [3</a:t>
            </a:r>
            <a:r>
              <a:rPr lang="en-US" dirty="0" smtClean="0">
                <a:solidFill>
                  <a:schemeClr val="accent1"/>
                </a:solidFill>
              </a:rPr>
              <a:t>]</a:t>
            </a:r>
            <a:r>
              <a:rPr lang="en-US" dirty="0" smtClean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&amp;</a:t>
            </a:r>
            <a:r>
              <a:rPr lang="en-US" dirty="0" smtClean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</a:t>
            </a:r>
            <a:r>
              <a:rPr lang="en-US" dirty="0" err="1" smtClean="0">
                <a:solidFill>
                  <a:schemeClr val="accent1"/>
                </a:solidFill>
              </a:rPr>
              <a:t>std</a:t>
            </a:r>
            <a:r>
              <a:rPr lang="en-US" dirty="0">
                <a:solidFill>
                  <a:schemeClr val="accent1"/>
                </a:solidFill>
              </a:rPr>
              <a:t>::string 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&amp;</a:t>
            </a:r>
            <a:r>
              <a:rPr lang="en-US" dirty="0" smtClean="0"/>
              <a:t>)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000000000040117c </a:t>
            </a:r>
            <a:r>
              <a:rPr lang="en-US" dirty="0" smtClean="0">
                <a:solidFill>
                  <a:schemeClr val="accent1"/>
                </a:solidFill>
              </a:rPr>
              <a:t>W</a:t>
            </a:r>
            <a:r>
              <a:rPr lang="en-US" dirty="0" smtClean="0"/>
              <a:t> void demo::</a:t>
            </a:r>
            <a:r>
              <a:rPr lang="en-US" dirty="0" smtClean="0">
                <a:solidFill>
                  <a:schemeClr val="accent1"/>
                </a:solidFill>
              </a:rPr>
              <a:t>print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chemeClr val="accent1"/>
                </a:solidFill>
              </a:rPr>
              <a:t>char [2],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</a:t>
            </a:r>
            <a:r>
              <a:rPr lang="en-US" dirty="0" err="1" smtClean="0">
                <a:solidFill>
                  <a:schemeClr val="accent1"/>
                </a:solidFill>
              </a:rPr>
              <a:t>std</a:t>
            </a:r>
            <a:r>
              <a:rPr lang="en-US" dirty="0" smtClean="0">
                <a:solidFill>
                  <a:schemeClr val="accent1"/>
                </a:solidFill>
              </a:rPr>
              <a:t>::string</a:t>
            </a:r>
            <a:r>
              <a:rPr lang="en-US" dirty="0" smtClean="0"/>
              <a:t>&gt;(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ostream</a:t>
            </a:r>
            <a:r>
              <a:rPr lang="en-US" dirty="0" smtClean="0"/>
              <a:t>&amp;,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</a:t>
            </a:r>
            <a:r>
              <a:rPr lang="en-US" dirty="0" smtClean="0">
                <a:solidFill>
                  <a:schemeClr val="accent1"/>
                </a:solidFill>
              </a:rPr>
              <a:t>char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 (&amp;) [2]</a:t>
            </a:r>
            <a:r>
              <a:rPr lang="en-US" dirty="0" smtClean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&amp;</a:t>
            </a:r>
            <a:r>
              <a:rPr lang="en-US" dirty="0" smtClean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</a:t>
            </a:r>
            <a:r>
              <a:rPr lang="en-US" dirty="0" err="1" smtClean="0">
                <a:solidFill>
                  <a:schemeClr val="accent1"/>
                </a:solidFill>
              </a:rPr>
              <a:t>std</a:t>
            </a:r>
            <a:r>
              <a:rPr lang="en-US" dirty="0" smtClean="0">
                <a:solidFill>
                  <a:schemeClr val="accent1"/>
                </a:solidFill>
              </a:rPr>
              <a:t>::string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&amp;</a:t>
            </a:r>
            <a:r>
              <a:rPr lang="en-US" dirty="0" smtClean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9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60" y="457200"/>
            <a:ext cx="8229600" cy="5638800"/>
          </a:xfrm>
          <a:ln>
            <a:noFill/>
          </a:ln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$ nm –C </a:t>
            </a:r>
            <a:r>
              <a:rPr lang="en-US" dirty="0" err="1" smtClean="0"/>
              <a:t>a.out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smtClean="0"/>
              <a:t>demo</a:t>
            </a:r>
            <a:r>
              <a:rPr lang="it-IT" dirty="0"/>
              <a:t>::</a:t>
            </a:r>
            <a:r>
              <a:rPr lang="it-IT" dirty="0" err="1">
                <a:solidFill>
                  <a:schemeClr val="accent1"/>
                </a:solidFill>
              </a:rPr>
              <a:t>print</a:t>
            </a:r>
            <a:r>
              <a:rPr lang="it-IT" dirty="0"/>
              <a:t>(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cout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12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"34</a:t>
            </a:r>
            <a:r>
              <a:rPr lang="it-IT" dirty="0" smtClean="0">
                <a:solidFill>
                  <a:schemeClr val="accent1"/>
                </a:solidFill>
              </a:rPr>
              <a:t>"</a:t>
            </a:r>
            <a:r>
              <a:rPr lang="it-IT" dirty="0" smtClean="0"/>
              <a:t>);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0000000000400fe2 </a:t>
            </a:r>
            <a:r>
              <a:rPr lang="en-US" dirty="0">
                <a:solidFill>
                  <a:schemeClr val="accent1"/>
                </a:solidFill>
              </a:rPr>
              <a:t>W</a:t>
            </a:r>
            <a:r>
              <a:rPr lang="en-US" dirty="0"/>
              <a:t> void demo::</a:t>
            </a:r>
            <a:r>
              <a:rPr lang="en-US" dirty="0" smtClean="0">
                <a:solidFill>
                  <a:schemeClr val="accent1"/>
                </a:solidFill>
              </a:rPr>
              <a:t>print</a:t>
            </a:r>
            <a:r>
              <a:rPr lang="en-US" dirty="0" smtClean="0"/>
              <a:t>&lt;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                                                           char </a:t>
            </a:r>
            <a:r>
              <a:rPr lang="en-US" dirty="0">
                <a:solidFill>
                  <a:schemeClr val="accent1"/>
                </a:solidFill>
              </a:rPr>
              <a:t>[3]</a:t>
            </a:r>
            <a:r>
              <a:rPr lang="en-US" dirty="0"/>
              <a:t>&gt;(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ostream</a:t>
            </a:r>
            <a:r>
              <a:rPr lang="en-US" dirty="0" smtClean="0"/>
              <a:t>&amp;,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                                                                                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&amp;</a:t>
            </a:r>
            <a:r>
              <a:rPr lang="en-US" dirty="0" smtClean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</a:t>
            </a:r>
            <a:r>
              <a:rPr lang="en-US" dirty="0" smtClean="0">
                <a:solidFill>
                  <a:schemeClr val="accent1"/>
                </a:solidFill>
              </a:rPr>
              <a:t>char 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accent1"/>
                </a:solidFill>
              </a:rPr>
              <a:t> (&amp;) [3</a:t>
            </a:r>
            <a:r>
              <a:rPr lang="en-US" dirty="0" smtClean="0">
                <a:solidFill>
                  <a:schemeClr val="accent1"/>
                </a:solidFill>
              </a:rPr>
              <a:t>]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5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5588001"/>
            <a:ext cx="8229600" cy="1752600"/>
          </a:xfrm>
          <a:ln>
            <a:noFill/>
          </a:ln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* </a:t>
            </a:r>
            <a:r>
              <a:rPr lang="en-US" b="1" dirty="0">
                <a:solidFill>
                  <a:schemeClr val="accent1"/>
                </a:solidFill>
              </a:rPr>
              <a:t>https://</a:t>
            </a:r>
            <a:r>
              <a:rPr lang="en-US" b="1" dirty="0" err="1">
                <a:solidFill>
                  <a:schemeClr val="accent1"/>
                </a:solidFill>
              </a:rPr>
              <a:t>en.wikipedia.org</a:t>
            </a:r>
            <a:r>
              <a:rPr lang="en-US" b="1" dirty="0">
                <a:solidFill>
                  <a:schemeClr val="accent1"/>
                </a:solidFill>
              </a:rPr>
              <a:t>/wiki/</a:t>
            </a:r>
            <a:r>
              <a:rPr lang="en-US" b="1" dirty="0" err="1">
                <a:solidFill>
                  <a:schemeClr val="accent1"/>
                </a:solidFill>
              </a:rPr>
              <a:t>Call_stack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16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33400"/>
            <a:ext cx="6781800" cy="490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3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60" y="457200"/>
            <a:ext cx="8229600" cy="5715000"/>
          </a:xfrm>
          <a:ln>
            <a:noFill/>
          </a:ln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solidFill>
                  <a:schemeClr val="accent1"/>
                </a:solidFill>
              </a:rPr>
              <a:t>template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chemeClr val="accent1"/>
                </a:solidFill>
              </a:rPr>
              <a:t>class... </a:t>
            </a:r>
            <a:r>
              <a:rPr lang="en-US" dirty="0" err="1">
                <a:solidFill>
                  <a:schemeClr val="accent1"/>
                </a:solidFill>
              </a:rPr>
              <a:t>Args</a:t>
            </a:r>
            <a:r>
              <a:rPr lang="en-US" dirty="0" smtClean="0"/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smtClean="0">
                <a:solidFill>
                  <a:schemeClr val="accent1"/>
                </a:solidFill>
              </a:rPr>
              <a:t>print</a:t>
            </a:r>
            <a:r>
              <a:rPr lang="en-US" dirty="0" smtClean="0"/>
              <a:t>(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 smtClean="0"/>
              <a:t>ostream</a:t>
            </a:r>
            <a:r>
              <a:rPr lang="en-US" dirty="0" smtClean="0"/>
              <a:t>&amp; </a:t>
            </a:r>
            <a:r>
              <a:rPr lang="en-US" dirty="0" err="1" smtClean="0"/>
              <a:t>os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Args</a:t>
            </a:r>
            <a:r>
              <a:rPr lang="en-US" dirty="0">
                <a:solidFill>
                  <a:schemeClr val="accent1"/>
                </a:solidFill>
              </a:rPr>
              <a:t>... </a:t>
            </a:r>
            <a:r>
              <a:rPr lang="en-US" dirty="0" err="1">
                <a:solidFill>
                  <a:schemeClr val="accent1"/>
                </a:solidFill>
              </a:rPr>
              <a:t>args</a:t>
            </a:r>
            <a:r>
              <a:rPr lang="en-US" dirty="0" smtClean="0"/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$ nm –C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void </a:t>
            </a:r>
            <a:r>
              <a:rPr lang="en-US" dirty="0"/>
              <a:t>demo::</a:t>
            </a:r>
            <a:r>
              <a:rPr lang="en-US" dirty="0">
                <a:solidFill>
                  <a:schemeClr val="accent1"/>
                </a:solidFill>
              </a:rPr>
              <a:t>print</a:t>
            </a:r>
            <a:r>
              <a:rPr lang="en-US" dirty="0"/>
              <a:t>&lt;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/>
              <a:t>&gt;(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ostream</a:t>
            </a:r>
            <a:r>
              <a:rPr lang="en-US" dirty="0"/>
              <a:t>&amp;,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 smtClean="0"/>
              <a:t>)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void </a:t>
            </a:r>
            <a:r>
              <a:rPr lang="en-US" dirty="0"/>
              <a:t>demo::</a:t>
            </a:r>
            <a:r>
              <a:rPr lang="en-US" dirty="0" smtClean="0">
                <a:solidFill>
                  <a:schemeClr val="accent1"/>
                </a:solidFill>
              </a:rPr>
              <a:t>print</a:t>
            </a:r>
            <a:r>
              <a:rPr lang="en-US" dirty="0" smtClean="0"/>
              <a:t>&lt;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char 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accent1"/>
                </a:solidFill>
              </a:rPr>
              <a:t>*</a:t>
            </a:r>
            <a:r>
              <a:rPr lang="en-US" dirty="0"/>
              <a:t>&gt;(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ostream</a:t>
            </a:r>
            <a:r>
              <a:rPr lang="en-US" dirty="0" smtClean="0"/>
              <a:t>&amp;,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solidFill>
                  <a:schemeClr val="accent1"/>
                </a:solidFill>
              </a:rPr>
              <a:t>                                                       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solidFill>
                  <a:schemeClr val="accent1"/>
                </a:solidFill>
              </a:rPr>
              <a:t>                                                       char 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*</a:t>
            </a:r>
            <a:r>
              <a:rPr lang="en-US" dirty="0" smtClean="0"/>
              <a:t>)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v</a:t>
            </a:r>
            <a:r>
              <a:rPr lang="en-US" dirty="0" smtClean="0"/>
              <a:t>oid demo</a:t>
            </a:r>
            <a:r>
              <a:rPr lang="en-US" dirty="0"/>
              <a:t>::</a:t>
            </a:r>
            <a:r>
              <a:rPr lang="en-US" dirty="0" smtClean="0">
                <a:solidFill>
                  <a:schemeClr val="accent1"/>
                </a:solidFill>
              </a:rPr>
              <a:t>print</a:t>
            </a:r>
            <a:r>
              <a:rPr lang="en-US" dirty="0" smtClean="0"/>
              <a:t>&lt;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char 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*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std</a:t>
            </a:r>
            <a:r>
              <a:rPr lang="en-US" dirty="0">
                <a:solidFill>
                  <a:schemeClr val="accent1"/>
                </a:solidFill>
              </a:rPr>
              <a:t>::string</a:t>
            </a:r>
            <a:r>
              <a:rPr lang="en-US" dirty="0"/>
              <a:t>&gt;(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ostream</a:t>
            </a:r>
            <a:r>
              <a:rPr lang="en-US" dirty="0" smtClean="0"/>
              <a:t>&amp;,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                                                                   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                                                                   char 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*</a:t>
            </a:r>
            <a:r>
              <a:rPr lang="en-US" dirty="0" smtClean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                                                                   </a:t>
            </a:r>
            <a:r>
              <a:rPr lang="en-US" dirty="0" err="1" smtClean="0">
                <a:solidFill>
                  <a:schemeClr val="accent1"/>
                </a:solidFill>
              </a:rPr>
              <a:t>std</a:t>
            </a:r>
            <a:r>
              <a:rPr lang="en-US" dirty="0">
                <a:solidFill>
                  <a:schemeClr val="accent1"/>
                </a:solidFill>
              </a:rPr>
              <a:t>::string</a:t>
            </a:r>
            <a:r>
              <a:rPr lang="en-US" dirty="0" smtClean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void </a:t>
            </a:r>
            <a:r>
              <a:rPr lang="en-US" dirty="0"/>
              <a:t>demo::</a:t>
            </a:r>
            <a:r>
              <a:rPr lang="en-US" dirty="0">
                <a:solidFill>
                  <a:schemeClr val="accent1"/>
                </a:solidFill>
              </a:rPr>
              <a:t>print</a:t>
            </a:r>
            <a:r>
              <a:rPr lang="en-US" dirty="0"/>
              <a:t>&lt;</a:t>
            </a:r>
            <a:r>
              <a:rPr lang="en-US" dirty="0">
                <a:solidFill>
                  <a:schemeClr val="accent1"/>
                </a:solidFill>
              </a:rPr>
              <a:t>char 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accent1"/>
                </a:solidFill>
              </a:rPr>
              <a:t>*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/>
                </a:solidFill>
              </a:rPr>
              <a:t>std</a:t>
            </a:r>
            <a:r>
              <a:rPr lang="en-US" dirty="0">
                <a:solidFill>
                  <a:schemeClr val="accent1"/>
                </a:solidFill>
              </a:rPr>
              <a:t>::string</a:t>
            </a:r>
            <a:r>
              <a:rPr lang="en-US" dirty="0"/>
              <a:t>&gt;(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ostream</a:t>
            </a:r>
            <a:r>
              <a:rPr lang="en-US" dirty="0" smtClean="0"/>
              <a:t>&amp;,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                                                                   char 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*</a:t>
            </a:r>
            <a:r>
              <a:rPr lang="en-US" dirty="0" smtClean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                                                                   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                                                                   </a:t>
            </a:r>
            <a:r>
              <a:rPr lang="en-US" dirty="0" err="1" smtClean="0">
                <a:solidFill>
                  <a:schemeClr val="accent1"/>
                </a:solidFill>
              </a:rPr>
              <a:t>std</a:t>
            </a:r>
            <a:r>
              <a:rPr lang="en-US" dirty="0">
                <a:solidFill>
                  <a:schemeClr val="accent1"/>
                </a:solidFill>
              </a:rPr>
              <a:t>::string</a:t>
            </a:r>
            <a:r>
              <a:rPr lang="en-US" dirty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4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Accept scalars and arrays by value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Accept everything else by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6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60" y="228600"/>
            <a:ext cx="8229600" cy="6172200"/>
          </a:xfrm>
          <a:ln>
            <a:noFill/>
          </a:ln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b="1" dirty="0">
                <a:solidFill>
                  <a:schemeClr val="accent1"/>
                </a:solidFill>
              </a:rPr>
              <a:t>Type traits </a:t>
            </a:r>
            <a:r>
              <a:rPr lang="en-US" dirty="0" smtClean="0"/>
              <a:t>define </a:t>
            </a:r>
            <a:r>
              <a:rPr lang="en-US" dirty="0"/>
              <a:t>a compile-time template-based interface to query or modify the properties of types.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* </a:t>
            </a:r>
            <a:r>
              <a:rPr lang="en-US" b="1" dirty="0">
                <a:solidFill>
                  <a:schemeClr val="accent1"/>
                </a:solidFill>
              </a:rPr>
              <a:t>http://</a:t>
            </a:r>
            <a:r>
              <a:rPr lang="en-US" b="1" dirty="0" err="1">
                <a:solidFill>
                  <a:schemeClr val="accent1"/>
                </a:solidFill>
              </a:rPr>
              <a:t>en.cppreference.com</a:t>
            </a:r>
            <a:r>
              <a:rPr lang="en-US" b="1" dirty="0">
                <a:solidFill>
                  <a:schemeClr val="accent1"/>
                </a:solidFill>
              </a:rPr>
              <a:t>/w/</a:t>
            </a:r>
            <a:r>
              <a:rPr lang="en-US" b="1" dirty="0" err="1">
                <a:solidFill>
                  <a:schemeClr val="accent1"/>
                </a:solidFill>
              </a:rPr>
              <a:t>cpp</a:t>
            </a:r>
            <a:r>
              <a:rPr lang="en-US" b="1" dirty="0">
                <a:solidFill>
                  <a:schemeClr val="accent1"/>
                </a:solidFill>
              </a:rPr>
              <a:t>/types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6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60" y="457200"/>
            <a:ext cx="8229600" cy="4648200"/>
          </a:xfrm>
          <a:ln>
            <a:noFill/>
          </a:ln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solidFill>
                  <a:schemeClr val="accent1"/>
                </a:solidFill>
              </a:rPr>
              <a:t>print</a:t>
            </a:r>
            <a:r>
              <a:rPr lang="en-US" dirty="0" smtClean="0"/>
              <a:t>(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ostream</a:t>
            </a:r>
            <a:r>
              <a:rPr lang="en-US" dirty="0" smtClean="0"/>
              <a:t>, </a:t>
            </a:r>
            <a:r>
              <a:rPr lang="is-IS" dirty="0" smtClean="0"/>
              <a:t>…);</a:t>
            </a:r>
            <a:endParaRPr lang="fi-FI" dirty="0" smtClean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fi-FI" dirty="0" smtClean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fi-FI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fi-FI" dirty="0" err="1" smtClean="0">
                <a:solidFill>
                  <a:schemeClr val="accent1"/>
                </a:solidFill>
              </a:rPr>
              <a:t>print</a:t>
            </a:r>
            <a:r>
              <a:rPr lang="fi-FI" dirty="0" smtClean="0"/>
              <a:t>(</a:t>
            </a:r>
            <a:r>
              <a:rPr lang="fi-FI" dirty="0" err="1" smtClean="0"/>
              <a:t>std</a:t>
            </a:r>
            <a:r>
              <a:rPr lang="fi-FI" dirty="0" smtClean="0"/>
              <a:t>::</a:t>
            </a:r>
            <a:r>
              <a:rPr lang="fi-FI" dirty="0" err="1" smtClean="0"/>
              <a:t>cout</a:t>
            </a:r>
            <a:r>
              <a:rPr lang="fi-FI" dirty="0" smtClean="0"/>
              <a:t>, </a:t>
            </a:r>
            <a:r>
              <a:rPr lang="fi-FI" dirty="0" smtClean="0">
                <a:solidFill>
                  <a:schemeClr val="accent1"/>
                </a:solidFill>
              </a:rPr>
              <a:t>12</a:t>
            </a:r>
            <a:r>
              <a:rPr lang="fi-FI" dirty="0" smtClean="0"/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fi-FI" dirty="0" err="1" smtClean="0">
                <a:solidFill>
                  <a:schemeClr val="accent1"/>
                </a:solidFill>
              </a:rPr>
              <a:t>print</a:t>
            </a:r>
            <a:r>
              <a:rPr lang="fi-FI" dirty="0" smtClean="0"/>
              <a:t>(</a:t>
            </a:r>
            <a:r>
              <a:rPr lang="fi-FI" dirty="0" err="1" smtClean="0"/>
              <a:t>std</a:t>
            </a:r>
            <a:r>
              <a:rPr lang="fi-FI" dirty="0" smtClean="0"/>
              <a:t>::</a:t>
            </a:r>
            <a:r>
              <a:rPr lang="fi-FI" dirty="0" err="1" smtClean="0"/>
              <a:t>cout</a:t>
            </a:r>
            <a:r>
              <a:rPr lang="fi-FI" dirty="0" smtClean="0"/>
              <a:t>, </a:t>
            </a:r>
            <a:r>
              <a:rPr lang="fi-FI" dirty="0" smtClean="0">
                <a:solidFill>
                  <a:schemeClr val="accent1"/>
                </a:solidFill>
              </a:rPr>
              <a:t>12</a:t>
            </a:r>
            <a:r>
              <a:rPr lang="fi-FI" dirty="0"/>
              <a:t>, </a:t>
            </a:r>
            <a:r>
              <a:rPr lang="fi-FI" dirty="0">
                <a:solidFill>
                  <a:schemeClr val="accent1"/>
                </a:solidFill>
              </a:rPr>
              <a:t>"</a:t>
            </a:r>
            <a:r>
              <a:rPr lang="fi-FI" dirty="0" smtClean="0">
                <a:solidFill>
                  <a:schemeClr val="accent1"/>
                </a:solidFill>
              </a:rPr>
              <a:t>34”</a:t>
            </a:r>
            <a:r>
              <a:rPr lang="fi-FI" dirty="0" smtClean="0"/>
              <a:t>);</a:t>
            </a:r>
            <a:endParaRPr lang="fi-FI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fi-FI" dirty="0" err="1" smtClean="0">
                <a:solidFill>
                  <a:schemeClr val="accent1"/>
                </a:solidFill>
              </a:rPr>
              <a:t>print</a:t>
            </a:r>
            <a:r>
              <a:rPr lang="fi-FI" dirty="0" smtClean="0"/>
              <a:t>(</a:t>
            </a:r>
            <a:r>
              <a:rPr lang="fi-FI" dirty="0" err="1" smtClean="0"/>
              <a:t>std</a:t>
            </a:r>
            <a:r>
              <a:rPr lang="fi-FI" dirty="0" smtClean="0"/>
              <a:t>::</a:t>
            </a:r>
            <a:r>
              <a:rPr lang="fi-FI" dirty="0" err="1" smtClean="0"/>
              <a:t>cout</a:t>
            </a:r>
            <a:r>
              <a:rPr lang="fi-FI" dirty="0" smtClean="0"/>
              <a:t>, </a:t>
            </a:r>
            <a:r>
              <a:rPr lang="fi-FI" dirty="0" smtClean="0">
                <a:solidFill>
                  <a:schemeClr val="accent1"/>
                </a:solidFill>
              </a:rPr>
              <a:t>12</a:t>
            </a:r>
            <a:r>
              <a:rPr lang="fi-FI" dirty="0"/>
              <a:t>, </a:t>
            </a:r>
            <a:r>
              <a:rPr lang="fi-FI" dirty="0">
                <a:solidFill>
                  <a:schemeClr val="accent1"/>
                </a:solidFill>
              </a:rPr>
              <a:t>"34"</a:t>
            </a:r>
            <a:r>
              <a:rPr lang="fi-FI" dirty="0"/>
              <a:t>, </a:t>
            </a:r>
            <a:r>
              <a:rPr lang="fi-FI" dirty="0" err="1"/>
              <a:t>std</a:t>
            </a:r>
            <a:r>
              <a:rPr lang="fi-FI" dirty="0"/>
              <a:t>::</a:t>
            </a:r>
            <a:r>
              <a:rPr lang="fi-FI" dirty="0" err="1"/>
              <a:t>string</a:t>
            </a:r>
            <a:r>
              <a:rPr lang="fi-FI" dirty="0"/>
              <a:t>("5678"));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fi-FI" dirty="0" err="1" smtClean="0">
                <a:solidFill>
                  <a:schemeClr val="accent1"/>
                </a:solidFill>
              </a:rPr>
              <a:t>print</a:t>
            </a:r>
            <a:r>
              <a:rPr lang="fi-FI" dirty="0" smtClean="0"/>
              <a:t>(</a:t>
            </a:r>
            <a:r>
              <a:rPr lang="fi-FI" dirty="0" err="1" smtClean="0"/>
              <a:t>std</a:t>
            </a:r>
            <a:r>
              <a:rPr lang="fi-FI" dirty="0" smtClean="0"/>
              <a:t>::</a:t>
            </a:r>
            <a:r>
              <a:rPr lang="fi-FI" dirty="0" err="1" smtClean="0"/>
              <a:t>cerr</a:t>
            </a:r>
            <a:r>
              <a:rPr lang="fi-FI" dirty="0" smtClean="0"/>
              <a:t>, </a:t>
            </a:r>
            <a:r>
              <a:rPr lang="fi-FI" dirty="0" smtClean="0">
                <a:solidFill>
                  <a:schemeClr val="accent1"/>
                </a:solidFill>
              </a:rPr>
              <a:t>12</a:t>
            </a:r>
            <a:r>
              <a:rPr lang="fi-FI" dirty="0"/>
              <a:t>, </a:t>
            </a:r>
            <a:r>
              <a:rPr lang="fi-FI" dirty="0">
                <a:solidFill>
                  <a:schemeClr val="accent1"/>
                </a:solidFill>
              </a:rPr>
              <a:t>"34"</a:t>
            </a:r>
            <a:r>
              <a:rPr lang="fi-FI" dirty="0"/>
              <a:t>, </a:t>
            </a:r>
            <a:r>
              <a:rPr lang="fi-FI" dirty="0" err="1" smtClean="0"/>
              <a:t>std</a:t>
            </a:r>
            <a:r>
              <a:rPr lang="fi-FI" dirty="0" smtClean="0"/>
              <a:t>::</a:t>
            </a:r>
            <a:r>
              <a:rPr lang="fi-FI" dirty="0" err="1" smtClean="0"/>
              <a:t>string</a:t>
            </a:r>
            <a:r>
              <a:rPr lang="fi-FI" dirty="0" smtClean="0"/>
              <a:t>("5678"));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fi-FI" dirty="0" err="1" smtClean="0">
                <a:solidFill>
                  <a:schemeClr val="accent1"/>
                </a:solidFill>
              </a:rPr>
              <a:t>print</a:t>
            </a:r>
            <a:r>
              <a:rPr lang="fi-FI" dirty="0" smtClean="0"/>
              <a:t>(</a:t>
            </a:r>
            <a:r>
              <a:rPr lang="fi-FI" dirty="0" err="1" smtClean="0"/>
              <a:t>std</a:t>
            </a:r>
            <a:r>
              <a:rPr lang="fi-FI" dirty="0" smtClean="0"/>
              <a:t>::</a:t>
            </a:r>
            <a:r>
              <a:rPr lang="fi-FI" dirty="0" err="1" smtClean="0"/>
              <a:t>cerr</a:t>
            </a:r>
            <a:r>
              <a:rPr lang="fi-FI" dirty="0" smtClean="0"/>
              <a:t>, </a:t>
            </a:r>
            <a:r>
              <a:rPr lang="fi-FI" dirty="0" smtClean="0">
                <a:solidFill>
                  <a:schemeClr val="accent1"/>
                </a:solidFill>
              </a:rPr>
              <a:t>1</a:t>
            </a:r>
            <a:r>
              <a:rPr lang="fi-FI" dirty="0" smtClean="0"/>
              <a:t>, </a:t>
            </a:r>
            <a:r>
              <a:rPr lang="fi-FI" dirty="0" smtClean="0">
                <a:solidFill>
                  <a:schemeClr val="accent1"/>
                </a:solidFill>
              </a:rPr>
              <a:t>”234</a:t>
            </a:r>
            <a:r>
              <a:rPr lang="fi-FI" dirty="0">
                <a:solidFill>
                  <a:schemeClr val="accent1"/>
                </a:solidFill>
              </a:rPr>
              <a:t>"</a:t>
            </a:r>
            <a:r>
              <a:rPr lang="fi-FI" dirty="0"/>
              <a:t>, </a:t>
            </a:r>
            <a:r>
              <a:rPr lang="fi-FI" dirty="0" err="1"/>
              <a:t>std</a:t>
            </a:r>
            <a:r>
              <a:rPr lang="fi-FI" dirty="0"/>
              <a:t>::</a:t>
            </a:r>
            <a:r>
              <a:rPr lang="fi-FI" dirty="0" err="1"/>
              <a:t>string</a:t>
            </a:r>
            <a:r>
              <a:rPr lang="fi-FI" dirty="0"/>
              <a:t>("5678</a:t>
            </a:r>
            <a:r>
              <a:rPr lang="fi-FI" dirty="0" smtClean="0"/>
              <a:t>"));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fi-FI" dirty="0" err="1" smtClean="0">
                <a:solidFill>
                  <a:schemeClr val="accent1"/>
                </a:solidFill>
              </a:rPr>
              <a:t>print</a:t>
            </a:r>
            <a:r>
              <a:rPr lang="fi-FI" dirty="0" smtClean="0"/>
              <a:t>(</a:t>
            </a:r>
            <a:r>
              <a:rPr lang="fi-FI" dirty="0" err="1" smtClean="0"/>
              <a:t>std</a:t>
            </a:r>
            <a:r>
              <a:rPr lang="fi-FI" dirty="0" smtClean="0"/>
              <a:t>::</a:t>
            </a:r>
            <a:r>
              <a:rPr lang="fi-FI" dirty="0" err="1" smtClean="0"/>
              <a:t>cerr</a:t>
            </a:r>
            <a:r>
              <a:rPr lang="fi-FI" dirty="0" smtClean="0"/>
              <a:t>, </a:t>
            </a:r>
            <a:r>
              <a:rPr lang="fi-FI" dirty="0" smtClean="0">
                <a:solidFill>
                  <a:schemeClr val="accent1"/>
                </a:solidFill>
              </a:rPr>
              <a:t>”12”</a:t>
            </a:r>
            <a:r>
              <a:rPr lang="fi-FI" dirty="0" smtClean="0"/>
              <a:t>, </a:t>
            </a:r>
            <a:r>
              <a:rPr lang="fi-FI" dirty="0" smtClean="0">
                <a:solidFill>
                  <a:schemeClr val="accent1"/>
                </a:solidFill>
              </a:rPr>
              <a:t>34</a:t>
            </a:r>
            <a:r>
              <a:rPr lang="fi-FI" dirty="0" smtClean="0"/>
              <a:t>, </a:t>
            </a:r>
            <a:r>
              <a:rPr lang="fi-FI" dirty="0" err="1"/>
              <a:t>std</a:t>
            </a:r>
            <a:r>
              <a:rPr lang="fi-FI" dirty="0"/>
              <a:t>::</a:t>
            </a:r>
            <a:r>
              <a:rPr lang="fi-FI" dirty="0" err="1"/>
              <a:t>string</a:t>
            </a:r>
            <a:r>
              <a:rPr lang="fi-FI" dirty="0"/>
              <a:t>("5678</a:t>
            </a:r>
            <a:r>
              <a:rPr lang="fi-FI" dirty="0" smtClean="0"/>
              <a:t>"));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fi-FI" dirty="0" err="1" smtClean="0">
                <a:solidFill>
                  <a:schemeClr val="accent1"/>
                </a:solidFill>
              </a:rPr>
              <a:t>print</a:t>
            </a:r>
            <a:r>
              <a:rPr lang="fi-FI" dirty="0" smtClean="0"/>
              <a:t>(</a:t>
            </a:r>
            <a:r>
              <a:rPr lang="fi-FI" dirty="0" err="1" smtClean="0"/>
              <a:t>std</a:t>
            </a:r>
            <a:r>
              <a:rPr lang="fi-FI" dirty="0" smtClean="0"/>
              <a:t>::</a:t>
            </a:r>
            <a:r>
              <a:rPr lang="fi-FI" dirty="0" err="1" smtClean="0"/>
              <a:t>cerr</a:t>
            </a:r>
            <a:r>
              <a:rPr lang="fi-FI" dirty="0" smtClean="0"/>
              <a:t>, </a:t>
            </a:r>
            <a:r>
              <a:rPr lang="fi-FI" dirty="0" smtClean="0">
                <a:solidFill>
                  <a:schemeClr val="accent1"/>
                </a:solidFill>
              </a:rPr>
              <a:t>”1”</a:t>
            </a:r>
            <a:r>
              <a:rPr lang="fi-FI" dirty="0" smtClean="0"/>
              <a:t>, </a:t>
            </a:r>
            <a:r>
              <a:rPr lang="fi-FI" dirty="0" smtClean="0">
                <a:solidFill>
                  <a:schemeClr val="accent1"/>
                </a:solidFill>
              </a:rPr>
              <a:t>234</a:t>
            </a:r>
            <a:r>
              <a:rPr lang="fi-FI" dirty="0"/>
              <a:t>, </a:t>
            </a:r>
            <a:r>
              <a:rPr lang="fi-FI" dirty="0" err="1"/>
              <a:t>std</a:t>
            </a:r>
            <a:r>
              <a:rPr lang="fi-FI" dirty="0"/>
              <a:t>::</a:t>
            </a:r>
            <a:r>
              <a:rPr lang="fi-FI" dirty="0" err="1"/>
              <a:t>string</a:t>
            </a:r>
            <a:r>
              <a:rPr lang="fi-FI" dirty="0"/>
              <a:t>("5678"));</a:t>
            </a:r>
            <a:endParaRPr lang="en-US" dirty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37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60" y="228600"/>
            <a:ext cx="8229600" cy="6172200"/>
          </a:xfrm>
          <a:ln>
            <a:noFill/>
          </a:ln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namespace </a:t>
            </a:r>
            <a:r>
              <a:rPr lang="en-US" dirty="0" err="1" smtClean="0">
                <a:solidFill>
                  <a:schemeClr val="accent1"/>
                </a:solidFill>
              </a:rPr>
              <a:t>std</a:t>
            </a:r>
            <a:r>
              <a:rPr lang="en-US" dirty="0" smtClean="0"/>
              <a:t>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solidFill>
                  <a:schemeClr val="accent1"/>
                </a:solidFill>
              </a:rPr>
              <a:t>template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chemeClr val="accent1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T</a:t>
            </a:r>
            <a:r>
              <a:rPr lang="en-US" dirty="0" smtClean="0"/>
              <a:t>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is_reference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{</a:t>
            </a:r>
            <a:endParaRPr lang="en-US" b="1" dirty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   </a:t>
            </a:r>
            <a:r>
              <a:rPr lang="en-US" dirty="0" smtClean="0"/>
              <a:t>static </a:t>
            </a:r>
            <a:r>
              <a:rPr lang="en-US" dirty="0" err="1"/>
              <a:t>constexpr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1"/>
                </a:solidFill>
              </a:rPr>
              <a:t>bool</a:t>
            </a:r>
            <a:r>
              <a:rPr lang="en-US" dirty="0" smtClean="0"/>
              <a:t> </a:t>
            </a:r>
            <a:r>
              <a:rPr lang="en-US" dirty="0"/>
              <a:t>value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1"/>
                </a:solidFill>
              </a:rPr>
              <a:t>false</a:t>
            </a:r>
            <a:r>
              <a:rPr lang="en-US" dirty="0" smtClean="0"/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};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chemeClr val="accent1"/>
                </a:solidFill>
              </a:rPr>
              <a:t>template</a:t>
            </a:r>
            <a:r>
              <a:rPr lang="en-US" dirty="0"/>
              <a:t>&lt;</a:t>
            </a:r>
            <a:r>
              <a:rPr lang="en-US" dirty="0">
                <a:solidFill>
                  <a:schemeClr val="accent1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 smtClean="0"/>
              <a:t>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is_reference</a:t>
            </a:r>
            <a:r>
              <a:rPr lang="en-US" b="1" dirty="0" smtClean="0">
                <a:solidFill>
                  <a:schemeClr val="accent1"/>
                </a:solidFill>
              </a:rPr>
              <a:t>&lt;T&amp;&gt; </a:t>
            </a:r>
            <a:r>
              <a:rPr lang="en-US" dirty="0" smtClean="0"/>
              <a:t>{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  </a:t>
            </a:r>
            <a:r>
              <a:rPr lang="en-US" dirty="0" smtClean="0"/>
              <a:t>static </a:t>
            </a:r>
            <a:r>
              <a:rPr lang="en-US" dirty="0" err="1" smtClean="0"/>
              <a:t>constexpr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bool</a:t>
            </a:r>
            <a:r>
              <a:rPr lang="en-US" dirty="0" smtClean="0"/>
              <a:t> </a:t>
            </a:r>
            <a:r>
              <a:rPr lang="en-US" dirty="0"/>
              <a:t>value = </a:t>
            </a:r>
            <a:r>
              <a:rPr lang="en-US" dirty="0" smtClean="0">
                <a:solidFill>
                  <a:schemeClr val="accent1"/>
                </a:solidFill>
              </a:rPr>
              <a:t>true</a:t>
            </a:r>
            <a:r>
              <a:rPr lang="en-US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chemeClr val="accent1"/>
                </a:solidFill>
              </a:rPr>
              <a:t>template</a:t>
            </a:r>
            <a:r>
              <a:rPr lang="en-US" dirty="0"/>
              <a:t>&lt;</a:t>
            </a:r>
            <a:r>
              <a:rPr lang="en-US" dirty="0">
                <a:solidFill>
                  <a:schemeClr val="accent1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 smtClean="0"/>
              <a:t>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is_reference</a:t>
            </a:r>
            <a:r>
              <a:rPr lang="en-US" b="1" dirty="0" smtClean="0">
                <a:solidFill>
                  <a:schemeClr val="accent1"/>
                </a:solidFill>
              </a:rPr>
              <a:t>&lt;T&amp;&amp;&gt; </a:t>
            </a:r>
            <a:r>
              <a:rPr lang="en-US" dirty="0" smtClean="0"/>
              <a:t>{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  </a:t>
            </a:r>
            <a:r>
              <a:rPr lang="en-US" dirty="0" smtClean="0"/>
              <a:t>static </a:t>
            </a:r>
            <a:r>
              <a:rPr lang="en-US" dirty="0" err="1"/>
              <a:t>constexpr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bool</a:t>
            </a:r>
            <a:r>
              <a:rPr lang="en-US" dirty="0"/>
              <a:t> value = </a:t>
            </a:r>
            <a:r>
              <a:rPr lang="en-US" dirty="0" smtClean="0">
                <a:solidFill>
                  <a:schemeClr val="accent1"/>
                </a:solidFill>
              </a:rPr>
              <a:t>true</a:t>
            </a:r>
            <a:r>
              <a:rPr lang="en-US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};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} // namespace </a:t>
            </a:r>
            <a:r>
              <a:rPr lang="en-US" dirty="0" err="1" smtClean="0">
                <a:solidFill>
                  <a:schemeClr val="accent1"/>
                </a:solidFill>
              </a:rPr>
              <a:t>std</a:t>
            </a:r>
            <a:endParaRPr lang="en-US" dirty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* </a:t>
            </a:r>
            <a:r>
              <a:rPr lang="en-US" b="1" dirty="0">
                <a:solidFill>
                  <a:schemeClr val="accent1"/>
                </a:solidFill>
              </a:rPr>
              <a:t>http://</a:t>
            </a:r>
            <a:r>
              <a:rPr lang="en-US" b="1" dirty="0" err="1" smtClean="0">
                <a:solidFill>
                  <a:schemeClr val="accent1"/>
                </a:solidFill>
              </a:rPr>
              <a:t>en.cppreference.com</a:t>
            </a:r>
            <a:r>
              <a:rPr lang="en-US" b="1" dirty="0" smtClean="0">
                <a:solidFill>
                  <a:schemeClr val="accent1"/>
                </a:solidFill>
              </a:rPr>
              <a:t>/w/</a:t>
            </a:r>
            <a:r>
              <a:rPr lang="en-US" b="1" dirty="0" err="1" smtClean="0">
                <a:solidFill>
                  <a:schemeClr val="accent1"/>
                </a:solidFill>
              </a:rPr>
              <a:t>cpp</a:t>
            </a:r>
            <a:r>
              <a:rPr lang="en-US" b="1" dirty="0" smtClean="0">
                <a:solidFill>
                  <a:schemeClr val="accent1"/>
                </a:solidFill>
              </a:rPr>
              <a:t>/types/</a:t>
            </a:r>
            <a:r>
              <a:rPr lang="en-US" b="1" dirty="0" err="1" smtClean="0">
                <a:solidFill>
                  <a:schemeClr val="accent1"/>
                </a:solidFill>
              </a:rPr>
              <a:t>is_reference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* </a:t>
            </a:r>
            <a:r>
              <a:rPr lang="en-US" b="1" dirty="0">
                <a:solidFill>
                  <a:schemeClr val="accent1"/>
                </a:solidFill>
              </a:rPr>
              <a:t>http://</a:t>
            </a:r>
            <a:r>
              <a:rPr lang="en-US" b="1" dirty="0" err="1">
                <a:solidFill>
                  <a:schemeClr val="accent1"/>
                </a:solidFill>
              </a:rPr>
              <a:t>en.cppreference.com</a:t>
            </a:r>
            <a:r>
              <a:rPr lang="en-US" b="1" dirty="0">
                <a:solidFill>
                  <a:schemeClr val="accent1"/>
                </a:solidFill>
              </a:rPr>
              <a:t>/w/</a:t>
            </a:r>
            <a:r>
              <a:rPr lang="en-US" b="1" dirty="0" err="1">
                <a:solidFill>
                  <a:schemeClr val="accent1"/>
                </a:solidFill>
              </a:rPr>
              <a:t>cpp</a:t>
            </a:r>
            <a:r>
              <a:rPr lang="en-US" b="1" dirty="0">
                <a:solidFill>
                  <a:schemeClr val="accent1"/>
                </a:solidFill>
              </a:rPr>
              <a:t>/types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0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60" y="457200"/>
            <a:ext cx="7530340" cy="5334000"/>
          </a:xfrm>
          <a:ln>
            <a:noFill/>
          </a:ln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 </a:t>
            </a:r>
            <a:r>
              <a:rPr lang="en-US" dirty="0" smtClean="0"/>
              <a:t>{ };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i</a:t>
            </a:r>
            <a:r>
              <a:rPr lang="it-IT" dirty="0" smtClean="0"/>
              <a:t>nt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err="1" smtClean="0">
                <a:solidFill>
                  <a:schemeClr val="accent1"/>
                </a:solidFill>
              </a:rPr>
              <a:t>main</a:t>
            </a:r>
            <a:r>
              <a:rPr lang="it-IT" dirty="0" smtClean="0"/>
              <a:t>()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smtClean="0"/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smtClean="0"/>
              <a:t>   </a:t>
            </a:r>
            <a:r>
              <a:rPr lang="it-IT" dirty="0" err="1" smtClean="0"/>
              <a:t>std</a:t>
            </a:r>
            <a:r>
              <a:rPr lang="it-IT" dirty="0"/>
              <a:t>::</a:t>
            </a:r>
            <a:r>
              <a:rPr lang="it-IT" dirty="0" err="1"/>
              <a:t>cout</a:t>
            </a:r>
            <a:r>
              <a:rPr lang="it-IT" dirty="0"/>
              <a:t> &lt;&lt; 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boolalpha</a:t>
            </a:r>
            <a:r>
              <a:rPr lang="it-IT" dirty="0" smtClean="0"/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it-IT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smtClean="0"/>
              <a:t>   </a:t>
            </a:r>
            <a:r>
              <a:rPr lang="it-IT" dirty="0" err="1" smtClean="0"/>
              <a:t>std</a:t>
            </a:r>
            <a:r>
              <a:rPr lang="it-IT" dirty="0"/>
              <a:t>::</a:t>
            </a:r>
            <a:r>
              <a:rPr lang="it-IT" dirty="0" err="1"/>
              <a:t>cout</a:t>
            </a:r>
            <a:r>
              <a:rPr lang="it-IT" dirty="0"/>
              <a:t> &lt;&lt; 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>
                <a:solidFill>
                  <a:schemeClr val="accent1"/>
                </a:solidFill>
              </a:rPr>
              <a:t>is_reference</a:t>
            </a:r>
            <a:r>
              <a:rPr lang="it-IT" dirty="0"/>
              <a:t>&lt;</a:t>
            </a:r>
            <a:r>
              <a:rPr lang="it-IT" b="1" dirty="0">
                <a:solidFill>
                  <a:schemeClr val="accent1"/>
                </a:solidFill>
              </a:rPr>
              <a:t>A</a:t>
            </a:r>
            <a:r>
              <a:rPr lang="it-IT" dirty="0"/>
              <a:t>&gt;::</a:t>
            </a:r>
            <a:r>
              <a:rPr lang="it-IT" dirty="0" err="1" smtClean="0">
                <a:solidFill>
                  <a:schemeClr val="accent1"/>
                </a:solidFill>
              </a:rPr>
              <a:t>value</a:t>
            </a:r>
            <a:r>
              <a:rPr lang="it-IT" dirty="0" smtClean="0"/>
              <a:t> &lt;&lt; </a:t>
            </a:r>
            <a:r>
              <a:rPr lang="it-IT" dirty="0" err="1" smtClean="0"/>
              <a:t>std</a:t>
            </a:r>
            <a:r>
              <a:rPr lang="it-IT" dirty="0" smtClean="0"/>
              <a:t>::</a:t>
            </a:r>
            <a:r>
              <a:rPr lang="it-IT" dirty="0" err="1" smtClean="0"/>
              <a:t>endl</a:t>
            </a:r>
            <a:r>
              <a:rPr lang="it-IT" dirty="0" smtClean="0"/>
              <a:t>;</a:t>
            </a:r>
            <a:endParaRPr lang="it-IT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smtClean="0"/>
              <a:t>   </a:t>
            </a:r>
            <a:r>
              <a:rPr lang="it-IT" dirty="0" err="1" smtClean="0"/>
              <a:t>std</a:t>
            </a:r>
            <a:r>
              <a:rPr lang="it-IT" dirty="0"/>
              <a:t>::</a:t>
            </a:r>
            <a:r>
              <a:rPr lang="it-IT" dirty="0" err="1"/>
              <a:t>cout</a:t>
            </a:r>
            <a:r>
              <a:rPr lang="it-IT" dirty="0"/>
              <a:t> &lt;&lt; </a:t>
            </a:r>
            <a:r>
              <a:rPr lang="it-IT" dirty="0" err="1"/>
              <a:t>std</a:t>
            </a:r>
            <a:r>
              <a:rPr lang="it-IT" dirty="0" smtClean="0"/>
              <a:t>::</a:t>
            </a:r>
            <a:r>
              <a:rPr lang="it-IT" dirty="0" err="1" smtClean="0">
                <a:solidFill>
                  <a:schemeClr val="accent1"/>
                </a:solidFill>
              </a:rPr>
              <a:t>is_reference</a:t>
            </a:r>
            <a:r>
              <a:rPr lang="it-IT" dirty="0" smtClean="0"/>
              <a:t>&lt;</a:t>
            </a:r>
            <a:r>
              <a:rPr lang="it-IT" b="1" dirty="0" smtClean="0">
                <a:solidFill>
                  <a:schemeClr val="accent1"/>
                </a:solidFill>
              </a:rPr>
              <a:t>A&amp;</a:t>
            </a:r>
            <a:r>
              <a:rPr lang="it-IT" dirty="0" smtClean="0"/>
              <a:t>&gt;::</a:t>
            </a:r>
            <a:r>
              <a:rPr lang="it-IT" dirty="0" err="1" smtClean="0">
                <a:solidFill>
                  <a:schemeClr val="accent1"/>
                </a:solidFill>
              </a:rPr>
              <a:t>value</a:t>
            </a:r>
            <a:r>
              <a:rPr lang="it-IT" dirty="0" smtClean="0"/>
              <a:t> &lt;&lt; </a:t>
            </a:r>
            <a:r>
              <a:rPr lang="it-IT" dirty="0" err="1" smtClean="0"/>
              <a:t>std</a:t>
            </a:r>
            <a:r>
              <a:rPr lang="it-IT" dirty="0" smtClean="0"/>
              <a:t>::</a:t>
            </a:r>
            <a:r>
              <a:rPr lang="it-IT" dirty="0" err="1" smtClean="0"/>
              <a:t>endl</a:t>
            </a:r>
            <a:r>
              <a:rPr lang="it-IT" dirty="0" smtClean="0"/>
              <a:t>;</a:t>
            </a:r>
            <a:endParaRPr lang="it-IT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smtClean="0"/>
              <a:t>   </a:t>
            </a:r>
            <a:r>
              <a:rPr lang="it-IT" dirty="0" err="1" smtClean="0"/>
              <a:t>std</a:t>
            </a:r>
            <a:r>
              <a:rPr lang="it-IT" dirty="0"/>
              <a:t>::</a:t>
            </a:r>
            <a:r>
              <a:rPr lang="it-IT" dirty="0" err="1"/>
              <a:t>cout</a:t>
            </a:r>
            <a:r>
              <a:rPr lang="it-IT" dirty="0"/>
              <a:t> &lt;&lt; 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 smtClean="0">
                <a:solidFill>
                  <a:schemeClr val="accent1"/>
                </a:solidFill>
              </a:rPr>
              <a:t>is_reference</a:t>
            </a:r>
            <a:r>
              <a:rPr lang="it-IT" dirty="0" smtClean="0"/>
              <a:t>&lt;</a:t>
            </a:r>
            <a:r>
              <a:rPr lang="it-IT" b="1" dirty="0" smtClean="0">
                <a:solidFill>
                  <a:schemeClr val="accent1"/>
                </a:solidFill>
              </a:rPr>
              <a:t>A&amp;&amp;</a:t>
            </a:r>
            <a:r>
              <a:rPr lang="it-IT" dirty="0" smtClean="0"/>
              <a:t>&gt;::</a:t>
            </a:r>
            <a:r>
              <a:rPr lang="it-IT" dirty="0" err="1" smtClean="0">
                <a:solidFill>
                  <a:schemeClr val="accent1"/>
                </a:solidFill>
              </a:rPr>
              <a:t>value</a:t>
            </a:r>
            <a:r>
              <a:rPr lang="it-IT" dirty="0" smtClean="0"/>
              <a:t> &lt;&lt; </a:t>
            </a:r>
            <a:r>
              <a:rPr lang="it-IT" dirty="0" err="1" smtClean="0"/>
              <a:t>std</a:t>
            </a:r>
            <a:r>
              <a:rPr lang="it-IT" dirty="0" smtClean="0"/>
              <a:t>::</a:t>
            </a:r>
            <a:r>
              <a:rPr lang="it-IT" dirty="0" err="1" smtClean="0"/>
              <a:t>endl</a:t>
            </a:r>
            <a:r>
              <a:rPr lang="it-IT" dirty="0" smtClean="0"/>
              <a:t>;</a:t>
            </a:r>
            <a:endParaRPr lang="it-IT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it-IT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smtClean="0"/>
              <a:t>   </a:t>
            </a:r>
            <a:r>
              <a:rPr lang="it-IT" dirty="0" err="1" smtClean="0"/>
              <a:t>std</a:t>
            </a:r>
            <a:r>
              <a:rPr lang="it-IT" dirty="0"/>
              <a:t>::</a:t>
            </a:r>
            <a:r>
              <a:rPr lang="it-IT" dirty="0" err="1"/>
              <a:t>cout</a:t>
            </a:r>
            <a:r>
              <a:rPr lang="it-IT" dirty="0"/>
              <a:t> &lt;&lt; 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 smtClean="0">
                <a:solidFill>
                  <a:schemeClr val="accent1"/>
                </a:solidFill>
              </a:rPr>
              <a:t>is_reference</a:t>
            </a:r>
            <a:r>
              <a:rPr lang="it-IT" dirty="0" smtClean="0"/>
              <a:t>&lt;</a:t>
            </a:r>
            <a:r>
              <a:rPr lang="it-IT" b="1" dirty="0" err="1" smtClean="0">
                <a:solidFill>
                  <a:schemeClr val="accent1"/>
                </a:solidFill>
              </a:rPr>
              <a:t>int</a:t>
            </a:r>
            <a:r>
              <a:rPr lang="it-IT" dirty="0" smtClean="0"/>
              <a:t>&gt;::</a:t>
            </a:r>
            <a:r>
              <a:rPr lang="it-IT" dirty="0" err="1">
                <a:solidFill>
                  <a:schemeClr val="accent1"/>
                </a:solidFill>
              </a:rPr>
              <a:t>value</a:t>
            </a:r>
            <a:r>
              <a:rPr lang="it-IT" dirty="0"/>
              <a:t> &lt;&lt; 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endl</a:t>
            </a:r>
            <a:r>
              <a:rPr lang="it-IT" dirty="0"/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   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cout</a:t>
            </a:r>
            <a:r>
              <a:rPr lang="it-IT" dirty="0"/>
              <a:t> &lt;&lt; 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 smtClean="0">
                <a:solidFill>
                  <a:schemeClr val="accent1"/>
                </a:solidFill>
              </a:rPr>
              <a:t>is_reference</a:t>
            </a:r>
            <a:r>
              <a:rPr lang="it-IT" dirty="0" smtClean="0"/>
              <a:t>&lt;</a:t>
            </a:r>
            <a:r>
              <a:rPr lang="it-IT" b="1" dirty="0" err="1" smtClean="0">
                <a:solidFill>
                  <a:schemeClr val="accent1"/>
                </a:solidFill>
              </a:rPr>
              <a:t>int</a:t>
            </a:r>
            <a:r>
              <a:rPr lang="it-IT" b="1" dirty="0" smtClean="0">
                <a:solidFill>
                  <a:schemeClr val="accent1"/>
                </a:solidFill>
              </a:rPr>
              <a:t>&amp;</a:t>
            </a:r>
            <a:r>
              <a:rPr lang="it-IT" dirty="0" smtClean="0"/>
              <a:t>&gt;::</a:t>
            </a:r>
            <a:r>
              <a:rPr lang="it-IT" dirty="0" err="1">
                <a:solidFill>
                  <a:schemeClr val="accent1"/>
                </a:solidFill>
              </a:rPr>
              <a:t>value</a:t>
            </a:r>
            <a:r>
              <a:rPr lang="it-IT" dirty="0"/>
              <a:t> &lt;&lt; 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endl</a:t>
            </a:r>
            <a:r>
              <a:rPr lang="it-IT" dirty="0"/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   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cout</a:t>
            </a:r>
            <a:r>
              <a:rPr lang="it-IT" dirty="0"/>
              <a:t> &lt;&lt; 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 smtClean="0">
                <a:solidFill>
                  <a:schemeClr val="accent1"/>
                </a:solidFill>
              </a:rPr>
              <a:t>is_reference</a:t>
            </a:r>
            <a:r>
              <a:rPr lang="it-IT" dirty="0" smtClean="0"/>
              <a:t>&lt;</a:t>
            </a:r>
            <a:r>
              <a:rPr lang="it-IT" b="1" dirty="0" err="1" smtClean="0">
                <a:solidFill>
                  <a:schemeClr val="accent1"/>
                </a:solidFill>
              </a:rPr>
              <a:t>int</a:t>
            </a:r>
            <a:r>
              <a:rPr lang="it-IT" b="1" dirty="0" smtClean="0">
                <a:solidFill>
                  <a:schemeClr val="accent1"/>
                </a:solidFill>
              </a:rPr>
              <a:t>&amp;&amp;</a:t>
            </a:r>
            <a:r>
              <a:rPr lang="it-IT" dirty="0" smtClean="0"/>
              <a:t>&gt;::</a:t>
            </a:r>
            <a:r>
              <a:rPr lang="it-IT" dirty="0" err="1">
                <a:solidFill>
                  <a:schemeClr val="accent1"/>
                </a:solidFill>
              </a:rPr>
              <a:t>value</a:t>
            </a:r>
            <a:r>
              <a:rPr lang="it-IT" dirty="0"/>
              <a:t> &lt;&lt; 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endl</a:t>
            </a:r>
            <a:r>
              <a:rPr lang="it-IT" dirty="0"/>
              <a:t>;</a:t>
            </a:r>
            <a:endParaRPr lang="it-IT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smtClean="0"/>
              <a:t>}</a:t>
            </a:r>
            <a:endParaRPr lang="it-IT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it-IT" dirty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it-IT" dirty="0" smtClean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7657749" y="2895600"/>
            <a:ext cx="2423160" cy="46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$ </a:t>
            </a:r>
            <a:r>
              <a:rPr lang="en-US" dirty="0"/>
              <a:t>./</a:t>
            </a:r>
            <a:r>
              <a:rPr lang="en-US" dirty="0" err="1"/>
              <a:t>a.out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cs-CZ" dirty="0" err="1" smtClean="0">
                <a:solidFill>
                  <a:schemeClr val="accent1"/>
                </a:solidFill>
              </a:rPr>
              <a:t>false</a:t>
            </a:r>
            <a:endParaRPr lang="cs-CZ" dirty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cs-CZ" dirty="0" err="1" smtClean="0">
                <a:solidFill>
                  <a:schemeClr val="accent1"/>
                </a:solidFill>
              </a:rPr>
              <a:t>true</a:t>
            </a:r>
            <a:endParaRPr lang="cs-CZ" dirty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cs-CZ" dirty="0" err="1" smtClean="0">
                <a:solidFill>
                  <a:schemeClr val="accent1"/>
                </a:solidFill>
              </a:rPr>
              <a:t>true</a:t>
            </a:r>
            <a:endParaRPr lang="cs-CZ" dirty="0" smtClean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cs-CZ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cs-CZ" dirty="0" err="1" smtClean="0">
                <a:solidFill>
                  <a:schemeClr val="accent1"/>
                </a:solidFill>
              </a:rPr>
              <a:t>false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solidFill>
                  <a:schemeClr val="accent1"/>
                </a:solidFill>
              </a:rPr>
              <a:t>true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solidFill>
                  <a:schemeClr val="accent1"/>
                </a:solidFill>
              </a:rPr>
              <a:t>true</a:t>
            </a:r>
            <a:endParaRPr lang="en-US" dirty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1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60" y="228600"/>
            <a:ext cx="8229600" cy="6172200"/>
          </a:xfrm>
          <a:ln>
            <a:noFill/>
          </a:ln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namespace </a:t>
            </a:r>
            <a:r>
              <a:rPr lang="en-US" dirty="0" err="1" smtClean="0">
                <a:solidFill>
                  <a:schemeClr val="accent1"/>
                </a:solidFill>
              </a:rPr>
              <a:t>std</a:t>
            </a:r>
            <a:r>
              <a:rPr lang="en-US" dirty="0" smtClean="0"/>
              <a:t>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solidFill>
                  <a:schemeClr val="accent1"/>
                </a:solidFill>
              </a:rPr>
              <a:t>template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chemeClr val="accent1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T</a:t>
            </a:r>
            <a:r>
              <a:rPr lang="en-US" dirty="0" smtClean="0"/>
              <a:t>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remove_reference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{</a:t>
            </a:r>
            <a:endParaRPr lang="en-US" b="1" dirty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   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T</a:t>
            </a:r>
            <a:r>
              <a:rPr lang="en-US" dirty="0" smtClean="0"/>
              <a:t> type;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};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chemeClr val="accent1"/>
                </a:solidFill>
              </a:rPr>
              <a:t>template</a:t>
            </a:r>
            <a:r>
              <a:rPr lang="en-US" dirty="0"/>
              <a:t>&lt;</a:t>
            </a:r>
            <a:r>
              <a:rPr lang="en-US" dirty="0">
                <a:solidFill>
                  <a:schemeClr val="accent1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 smtClean="0"/>
              <a:t>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remove_reference</a:t>
            </a:r>
            <a:r>
              <a:rPr lang="en-US" b="1" dirty="0" smtClean="0">
                <a:solidFill>
                  <a:schemeClr val="accent1"/>
                </a:solidFill>
              </a:rPr>
              <a:t>&lt;T&amp;&gt; </a:t>
            </a:r>
            <a:r>
              <a:rPr lang="en-US" dirty="0" smtClean="0"/>
              <a:t>{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  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T</a:t>
            </a:r>
            <a:r>
              <a:rPr lang="en-US" dirty="0" smtClean="0"/>
              <a:t> type;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chemeClr val="accent1"/>
                </a:solidFill>
              </a:rPr>
              <a:t>template</a:t>
            </a:r>
            <a:r>
              <a:rPr lang="en-US" dirty="0"/>
              <a:t>&lt;</a:t>
            </a:r>
            <a:r>
              <a:rPr lang="en-US" dirty="0">
                <a:solidFill>
                  <a:schemeClr val="accent1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 smtClean="0"/>
              <a:t>&gt;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remove_reference</a:t>
            </a:r>
            <a:r>
              <a:rPr lang="en-US" b="1" dirty="0" smtClean="0">
                <a:solidFill>
                  <a:schemeClr val="accent1"/>
                </a:solidFill>
              </a:rPr>
              <a:t>&lt;T&amp;&amp;&gt; </a:t>
            </a:r>
            <a:r>
              <a:rPr lang="en-US" dirty="0" smtClean="0"/>
              <a:t>{</a:t>
            </a:r>
            <a:endParaRPr lang="en-US" b="1" dirty="0" smtClean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  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T</a:t>
            </a:r>
            <a:r>
              <a:rPr lang="en-US" dirty="0" smtClean="0"/>
              <a:t> type;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};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} // namespace </a:t>
            </a:r>
            <a:r>
              <a:rPr lang="en-US" dirty="0" err="1" smtClean="0">
                <a:solidFill>
                  <a:schemeClr val="accent1"/>
                </a:solidFill>
              </a:rPr>
              <a:t>std</a:t>
            </a:r>
            <a:endParaRPr lang="en-US" dirty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* </a:t>
            </a:r>
            <a:r>
              <a:rPr lang="en-US" b="1" dirty="0">
                <a:solidFill>
                  <a:schemeClr val="accent1"/>
                </a:solidFill>
              </a:rPr>
              <a:t>http://</a:t>
            </a:r>
            <a:r>
              <a:rPr lang="en-US" b="1" dirty="0" err="1" smtClean="0">
                <a:solidFill>
                  <a:schemeClr val="accent1"/>
                </a:solidFill>
              </a:rPr>
              <a:t>en.cppreference.com</a:t>
            </a:r>
            <a:r>
              <a:rPr lang="en-US" b="1" dirty="0" smtClean="0">
                <a:solidFill>
                  <a:schemeClr val="accent1"/>
                </a:solidFill>
              </a:rPr>
              <a:t>/w/</a:t>
            </a:r>
            <a:r>
              <a:rPr lang="en-US" b="1" dirty="0" err="1" smtClean="0">
                <a:solidFill>
                  <a:schemeClr val="accent1"/>
                </a:solidFill>
              </a:rPr>
              <a:t>cpp</a:t>
            </a:r>
            <a:r>
              <a:rPr lang="en-US" b="1" dirty="0" smtClean="0">
                <a:solidFill>
                  <a:schemeClr val="accent1"/>
                </a:solidFill>
              </a:rPr>
              <a:t>/types/</a:t>
            </a:r>
            <a:r>
              <a:rPr lang="en-US" b="1" dirty="0" err="1" smtClean="0">
                <a:solidFill>
                  <a:schemeClr val="accent1"/>
                </a:solidFill>
              </a:rPr>
              <a:t>remove_reference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* </a:t>
            </a:r>
            <a:r>
              <a:rPr lang="en-US" b="1" dirty="0">
                <a:solidFill>
                  <a:schemeClr val="accent1"/>
                </a:solidFill>
              </a:rPr>
              <a:t>http://</a:t>
            </a:r>
            <a:r>
              <a:rPr lang="en-US" b="1" dirty="0" err="1">
                <a:solidFill>
                  <a:schemeClr val="accent1"/>
                </a:solidFill>
              </a:rPr>
              <a:t>en.cppreference.com</a:t>
            </a:r>
            <a:r>
              <a:rPr lang="en-US" b="1" dirty="0">
                <a:solidFill>
                  <a:schemeClr val="accent1"/>
                </a:solidFill>
              </a:rPr>
              <a:t>/w/</a:t>
            </a:r>
            <a:r>
              <a:rPr lang="en-US" b="1" dirty="0" err="1">
                <a:solidFill>
                  <a:schemeClr val="accent1"/>
                </a:solidFill>
              </a:rPr>
              <a:t>cpp</a:t>
            </a:r>
            <a:r>
              <a:rPr lang="en-US" b="1" dirty="0">
                <a:solidFill>
                  <a:schemeClr val="accent1"/>
                </a:solidFill>
              </a:rPr>
              <a:t>/types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4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60" y="457200"/>
            <a:ext cx="7530340" cy="5334000"/>
          </a:xfrm>
          <a:ln>
            <a:noFill/>
          </a:ln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 </a:t>
            </a:r>
            <a:r>
              <a:rPr lang="en-US" dirty="0" smtClean="0"/>
              <a:t>{ };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i</a:t>
            </a:r>
            <a:r>
              <a:rPr lang="it-IT" dirty="0" smtClean="0"/>
              <a:t>nt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err="1" smtClean="0">
                <a:solidFill>
                  <a:schemeClr val="accent1"/>
                </a:solidFill>
              </a:rPr>
              <a:t>main</a:t>
            </a:r>
            <a:r>
              <a:rPr lang="it-IT" dirty="0" smtClean="0"/>
              <a:t>()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smtClean="0"/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 </a:t>
            </a:r>
            <a:r>
              <a:rPr lang="it-IT" dirty="0" smtClean="0"/>
              <a:t>  // </a:t>
            </a:r>
            <a:r>
              <a:rPr lang="uk-UA" dirty="0" err="1">
                <a:solidFill>
                  <a:schemeClr val="accent1"/>
                </a:solidFill>
              </a:rPr>
              <a:t>A</a:t>
            </a:r>
            <a:r>
              <a:rPr lang="uk-UA" dirty="0">
                <a:solidFill>
                  <a:schemeClr val="accent1"/>
                </a:solidFill>
              </a:rPr>
              <a:t>&amp; </a:t>
            </a:r>
            <a:r>
              <a:rPr lang="uk-UA" dirty="0"/>
              <a:t>a0</a:t>
            </a:r>
            <a:r>
              <a:rPr lang="uk-UA" dirty="0" smtClean="0"/>
              <a:t>;</a:t>
            </a:r>
            <a:r>
              <a:rPr lang="en-US" dirty="0"/>
              <a:t> // error: ‘a0’ declared as reference but not initialized</a:t>
            </a:r>
            <a:endParaRPr lang="it-IT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smtClean="0"/>
              <a:t>   </a:t>
            </a:r>
            <a:r>
              <a:rPr lang="it-IT" dirty="0" err="1" smtClean="0"/>
              <a:t>std</a:t>
            </a:r>
            <a:r>
              <a:rPr lang="it-IT" dirty="0" smtClean="0"/>
              <a:t>::</a:t>
            </a:r>
            <a:r>
              <a:rPr lang="it-IT" dirty="0" err="1" smtClean="0">
                <a:solidFill>
                  <a:schemeClr val="accent1"/>
                </a:solidFill>
              </a:rPr>
              <a:t>remove_reference</a:t>
            </a:r>
            <a:r>
              <a:rPr lang="it-IT" dirty="0" smtClean="0"/>
              <a:t>&lt;</a:t>
            </a:r>
            <a:r>
              <a:rPr lang="it-IT" b="1" dirty="0" smtClean="0">
                <a:solidFill>
                  <a:schemeClr val="accent1"/>
                </a:solidFill>
              </a:rPr>
              <a:t>A</a:t>
            </a:r>
            <a:r>
              <a:rPr lang="it-IT" dirty="0" smtClean="0"/>
              <a:t>&gt;::</a:t>
            </a:r>
            <a:r>
              <a:rPr lang="it-IT" dirty="0" err="1" smtClean="0">
                <a:solidFill>
                  <a:schemeClr val="accent1"/>
                </a:solidFill>
              </a:rPr>
              <a:t>type</a:t>
            </a:r>
            <a:r>
              <a:rPr lang="it-IT" dirty="0" smtClean="0"/>
              <a:t> a1;</a:t>
            </a:r>
            <a:endParaRPr lang="it-IT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smtClean="0"/>
              <a:t>   </a:t>
            </a:r>
            <a:r>
              <a:rPr lang="it-IT" dirty="0" err="1" smtClean="0"/>
              <a:t>std</a:t>
            </a:r>
            <a:r>
              <a:rPr lang="it-IT" dirty="0" smtClean="0"/>
              <a:t>::</a:t>
            </a:r>
            <a:r>
              <a:rPr lang="it-IT" dirty="0" err="1" smtClean="0">
                <a:solidFill>
                  <a:schemeClr val="accent1"/>
                </a:solidFill>
              </a:rPr>
              <a:t>remove_reference</a:t>
            </a:r>
            <a:r>
              <a:rPr lang="it-IT" dirty="0" smtClean="0"/>
              <a:t>&lt;</a:t>
            </a:r>
            <a:r>
              <a:rPr lang="it-IT" b="1" dirty="0" smtClean="0">
                <a:solidFill>
                  <a:schemeClr val="accent1"/>
                </a:solidFill>
              </a:rPr>
              <a:t>A&amp;</a:t>
            </a:r>
            <a:r>
              <a:rPr lang="it-IT" dirty="0" smtClean="0"/>
              <a:t>&gt;::</a:t>
            </a:r>
            <a:r>
              <a:rPr lang="it-IT" dirty="0" err="1" smtClean="0">
                <a:solidFill>
                  <a:schemeClr val="accent1"/>
                </a:solidFill>
              </a:rPr>
              <a:t>type</a:t>
            </a:r>
            <a:r>
              <a:rPr lang="it-IT" dirty="0" smtClean="0"/>
              <a:t> a2;</a:t>
            </a:r>
            <a:endParaRPr lang="it-IT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smtClean="0"/>
              <a:t>   </a:t>
            </a:r>
            <a:r>
              <a:rPr lang="it-IT" dirty="0" err="1" smtClean="0"/>
              <a:t>std</a:t>
            </a:r>
            <a:r>
              <a:rPr lang="it-IT" dirty="0" smtClean="0"/>
              <a:t>::</a:t>
            </a:r>
            <a:r>
              <a:rPr lang="it-IT" dirty="0" err="1" smtClean="0">
                <a:solidFill>
                  <a:schemeClr val="accent1"/>
                </a:solidFill>
              </a:rPr>
              <a:t>remove_reference</a:t>
            </a:r>
            <a:r>
              <a:rPr lang="it-IT" dirty="0" smtClean="0"/>
              <a:t>&lt;</a:t>
            </a:r>
            <a:r>
              <a:rPr lang="it-IT" b="1" dirty="0" smtClean="0">
                <a:solidFill>
                  <a:schemeClr val="accent1"/>
                </a:solidFill>
              </a:rPr>
              <a:t>A&amp;&amp;</a:t>
            </a:r>
            <a:r>
              <a:rPr lang="it-IT" dirty="0" smtClean="0"/>
              <a:t>&gt;::</a:t>
            </a:r>
            <a:r>
              <a:rPr lang="it-IT" dirty="0" err="1" smtClean="0">
                <a:solidFill>
                  <a:schemeClr val="accent1"/>
                </a:solidFill>
              </a:rPr>
              <a:t>type</a:t>
            </a:r>
            <a:r>
              <a:rPr lang="it-IT" dirty="0" smtClean="0"/>
              <a:t> a3;</a:t>
            </a:r>
            <a:endParaRPr lang="it-IT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it-IT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smtClean="0"/>
              <a:t>   </a:t>
            </a:r>
            <a:r>
              <a:rPr lang="it-IT" dirty="0" err="1" smtClean="0"/>
              <a:t>std</a:t>
            </a:r>
            <a:r>
              <a:rPr lang="it-IT" dirty="0" smtClean="0"/>
              <a:t>::</a:t>
            </a:r>
            <a:r>
              <a:rPr lang="it-IT" dirty="0" err="1" smtClean="0">
                <a:solidFill>
                  <a:schemeClr val="accent1"/>
                </a:solidFill>
              </a:rPr>
              <a:t>remove_reference</a:t>
            </a:r>
            <a:r>
              <a:rPr lang="it-IT" dirty="0" smtClean="0"/>
              <a:t>&lt;</a:t>
            </a:r>
            <a:r>
              <a:rPr lang="it-IT" b="1" dirty="0" err="1" smtClean="0">
                <a:solidFill>
                  <a:schemeClr val="accent1"/>
                </a:solidFill>
              </a:rPr>
              <a:t>int</a:t>
            </a:r>
            <a:r>
              <a:rPr lang="it-IT" dirty="0" smtClean="0"/>
              <a:t>&gt;::</a:t>
            </a:r>
            <a:r>
              <a:rPr lang="it-IT" dirty="0" err="1" smtClean="0">
                <a:solidFill>
                  <a:schemeClr val="accent1"/>
                </a:solidFill>
              </a:rPr>
              <a:t>type</a:t>
            </a:r>
            <a:r>
              <a:rPr lang="it-IT" dirty="0" smtClean="0"/>
              <a:t> i1;</a:t>
            </a:r>
            <a:endParaRPr lang="it-IT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smtClean="0"/>
              <a:t>   </a:t>
            </a:r>
            <a:r>
              <a:rPr lang="it-IT" dirty="0" err="1" smtClean="0"/>
              <a:t>std</a:t>
            </a:r>
            <a:r>
              <a:rPr lang="it-IT" dirty="0" smtClean="0"/>
              <a:t>::</a:t>
            </a:r>
            <a:r>
              <a:rPr lang="it-IT" dirty="0" err="1" smtClean="0">
                <a:solidFill>
                  <a:schemeClr val="accent1"/>
                </a:solidFill>
              </a:rPr>
              <a:t>remove_reference</a:t>
            </a:r>
            <a:r>
              <a:rPr lang="it-IT" dirty="0" smtClean="0"/>
              <a:t>&lt;</a:t>
            </a:r>
            <a:r>
              <a:rPr lang="it-IT" b="1" dirty="0" err="1" smtClean="0">
                <a:solidFill>
                  <a:schemeClr val="accent1"/>
                </a:solidFill>
              </a:rPr>
              <a:t>int</a:t>
            </a:r>
            <a:r>
              <a:rPr lang="it-IT" b="1" dirty="0" smtClean="0">
                <a:solidFill>
                  <a:schemeClr val="accent1"/>
                </a:solidFill>
              </a:rPr>
              <a:t>&amp;</a:t>
            </a:r>
            <a:r>
              <a:rPr lang="it-IT" dirty="0" smtClean="0"/>
              <a:t>&gt;::</a:t>
            </a:r>
            <a:r>
              <a:rPr lang="it-IT" dirty="0" err="1" smtClean="0">
                <a:solidFill>
                  <a:schemeClr val="accent1"/>
                </a:solidFill>
              </a:rPr>
              <a:t>type</a:t>
            </a:r>
            <a:r>
              <a:rPr lang="it-IT" dirty="0" smtClean="0">
                <a:solidFill>
                  <a:schemeClr val="accent1"/>
                </a:solidFill>
              </a:rPr>
              <a:t> </a:t>
            </a:r>
            <a:r>
              <a:rPr lang="it-IT" dirty="0" smtClean="0"/>
              <a:t>i2;</a:t>
            </a:r>
            <a:endParaRPr lang="it-IT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smtClean="0"/>
              <a:t>   </a:t>
            </a:r>
            <a:r>
              <a:rPr lang="it-IT" dirty="0" err="1" smtClean="0"/>
              <a:t>std</a:t>
            </a:r>
            <a:r>
              <a:rPr lang="it-IT" dirty="0" smtClean="0"/>
              <a:t>::</a:t>
            </a:r>
            <a:r>
              <a:rPr lang="it-IT" dirty="0" err="1" smtClean="0">
                <a:solidFill>
                  <a:schemeClr val="accent1"/>
                </a:solidFill>
              </a:rPr>
              <a:t>remove_reference</a:t>
            </a:r>
            <a:r>
              <a:rPr lang="it-IT" dirty="0" smtClean="0"/>
              <a:t>&lt;</a:t>
            </a:r>
            <a:r>
              <a:rPr lang="it-IT" b="1" dirty="0" err="1" smtClean="0">
                <a:solidFill>
                  <a:schemeClr val="accent1"/>
                </a:solidFill>
              </a:rPr>
              <a:t>int</a:t>
            </a:r>
            <a:r>
              <a:rPr lang="it-IT" b="1" dirty="0" smtClean="0">
                <a:solidFill>
                  <a:schemeClr val="accent1"/>
                </a:solidFill>
              </a:rPr>
              <a:t>&amp;&amp;</a:t>
            </a:r>
            <a:r>
              <a:rPr lang="it-IT" dirty="0" smtClean="0"/>
              <a:t>&gt;::</a:t>
            </a:r>
            <a:r>
              <a:rPr lang="it-IT" dirty="0" err="1" smtClean="0">
                <a:solidFill>
                  <a:schemeClr val="accent1"/>
                </a:solidFill>
              </a:rPr>
              <a:t>type</a:t>
            </a:r>
            <a:r>
              <a:rPr lang="it-IT" dirty="0" smtClean="0"/>
              <a:t> i3;</a:t>
            </a:r>
            <a:endParaRPr lang="it-IT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smtClean="0"/>
              <a:t>}</a:t>
            </a:r>
            <a:endParaRPr lang="it-IT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it-IT" dirty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it-IT" dirty="0" smtClean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6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60" y="228600"/>
            <a:ext cx="8229600" cy="6172200"/>
          </a:xfrm>
          <a:ln>
            <a:noFill/>
          </a:ln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template&lt; class T &gt;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decay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private: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/>
              <a:t>typename</a:t>
            </a:r>
            <a:r>
              <a:rPr lang="en-US" dirty="0"/>
              <a:t> std::</a:t>
            </a:r>
            <a:r>
              <a:rPr lang="en-US" dirty="0">
                <a:solidFill>
                  <a:schemeClr val="accent1"/>
                </a:solidFill>
              </a:rPr>
              <a:t>remove_reference</a:t>
            </a:r>
            <a:r>
              <a:rPr lang="en-US" dirty="0"/>
              <a:t>&lt;T&gt;::type </a:t>
            </a:r>
            <a:r>
              <a:rPr lang="en-US" dirty="0" smtClean="0"/>
              <a:t>U;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public: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/>
              <a:t>typename</a:t>
            </a:r>
            <a:r>
              <a:rPr lang="en-US" dirty="0"/>
              <a:t> std::</a:t>
            </a:r>
            <a:r>
              <a:rPr lang="en-US" dirty="0" smtClean="0">
                <a:solidFill>
                  <a:schemeClr val="accent1"/>
                </a:solidFill>
              </a:rPr>
              <a:t>conditional</a:t>
            </a:r>
            <a:r>
              <a:rPr lang="en-US" dirty="0" smtClean="0"/>
              <a:t>&lt;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    std</a:t>
            </a:r>
            <a:r>
              <a:rPr lang="en-US" dirty="0"/>
              <a:t>::</a:t>
            </a:r>
            <a:r>
              <a:rPr lang="en-US" dirty="0">
                <a:solidFill>
                  <a:schemeClr val="accent1"/>
                </a:solidFill>
              </a:rPr>
              <a:t>is_array</a:t>
            </a:r>
            <a:r>
              <a:rPr lang="en-US" dirty="0"/>
              <a:t>&lt;U&gt;::</a:t>
            </a:r>
            <a:r>
              <a:rPr lang="en-US" dirty="0" smtClean="0"/>
              <a:t>value,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typename</a:t>
            </a:r>
            <a:r>
              <a:rPr lang="en-US" dirty="0" smtClean="0"/>
              <a:t> </a:t>
            </a:r>
            <a:r>
              <a:rPr lang="en-US" dirty="0"/>
              <a:t>std::</a:t>
            </a:r>
            <a:r>
              <a:rPr lang="en-US" dirty="0">
                <a:solidFill>
                  <a:schemeClr val="accent1"/>
                </a:solidFill>
              </a:rPr>
              <a:t>remove_extent</a:t>
            </a:r>
            <a:r>
              <a:rPr lang="en-US" dirty="0"/>
              <a:t>&lt;U&gt;::type</a:t>
            </a:r>
            <a:r>
              <a:rPr lang="en-US" dirty="0" smtClean="0"/>
              <a:t>*,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typename</a:t>
            </a:r>
            <a:r>
              <a:rPr lang="en-US" dirty="0" smtClean="0"/>
              <a:t> </a:t>
            </a:r>
            <a:r>
              <a:rPr lang="en-US" dirty="0"/>
              <a:t>std::</a:t>
            </a:r>
            <a:r>
              <a:rPr lang="en-US" dirty="0" smtClean="0">
                <a:solidFill>
                  <a:schemeClr val="accent1"/>
                </a:solidFill>
              </a:rPr>
              <a:t>conditional</a:t>
            </a:r>
            <a:r>
              <a:rPr lang="en-US" dirty="0" smtClean="0"/>
              <a:t>&lt;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        std</a:t>
            </a:r>
            <a:r>
              <a:rPr lang="en-US" dirty="0"/>
              <a:t>::</a:t>
            </a:r>
            <a:r>
              <a:rPr lang="en-US" dirty="0">
                <a:solidFill>
                  <a:schemeClr val="accent1"/>
                </a:solidFill>
              </a:rPr>
              <a:t>is_function</a:t>
            </a:r>
            <a:r>
              <a:rPr lang="en-US" dirty="0"/>
              <a:t>&lt;U&gt;::</a:t>
            </a:r>
            <a:r>
              <a:rPr lang="en-US" dirty="0" smtClean="0"/>
              <a:t>value,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typename</a:t>
            </a:r>
            <a:r>
              <a:rPr lang="en-US" dirty="0" smtClean="0"/>
              <a:t> </a:t>
            </a:r>
            <a:r>
              <a:rPr lang="en-US" dirty="0"/>
              <a:t>std::</a:t>
            </a:r>
            <a:r>
              <a:rPr lang="en-US" dirty="0">
                <a:solidFill>
                  <a:schemeClr val="accent1"/>
                </a:solidFill>
              </a:rPr>
              <a:t>add_pointer</a:t>
            </a:r>
            <a:r>
              <a:rPr lang="en-US" dirty="0"/>
              <a:t>&lt;U&gt;::</a:t>
            </a:r>
            <a:r>
              <a:rPr lang="en-US" dirty="0" smtClean="0"/>
              <a:t>type,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typename</a:t>
            </a:r>
            <a:r>
              <a:rPr lang="en-US" dirty="0" smtClean="0"/>
              <a:t> </a:t>
            </a:r>
            <a:r>
              <a:rPr lang="en-US" dirty="0"/>
              <a:t>std::</a:t>
            </a:r>
            <a:r>
              <a:rPr lang="en-US" dirty="0">
                <a:solidFill>
                  <a:schemeClr val="accent1"/>
                </a:solidFill>
              </a:rPr>
              <a:t>remove_cv</a:t>
            </a:r>
            <a:r>
              <a:rPr lang="en-US" dirty="0"/>
              <a:t>&lt;U&gt;::</a:t>
            </a:r>
            <a:r>
              <a:rPr lang="en-US" dirty="0" smtClean="0"/>
              <a:t>type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    &gt;::type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&gt;::</a:t>
            </a:r>
            <a:r>
              <a:rPr lang="en-US" dirty="0"/>
              <a:t>type type</a:t>
            </a:r>
            <a:r>
              <a:rPr lang="en-US" dirty="0" smtClean="0"/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};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* </a:t>
            </a:r>
            <a:r>
              <a:rPr lang="en-US" b="1" dirty="0">
                <a:solidFill>
                  <a:schemeClr val="accent1"/>
                </a:solidFill>
              </a:rPr>
              <a:t>http://</a:t>
            </a:r>
            <a:r>
              <a:rPr lang="en-US" b="1" dirty="0" err="1">
                <a:solidFill>
                  <a:schemeClr val="accent1"/>
                </a:solidFill>
              </a:rPr>
              <a:t>en.cppreference.com</a:t>
            </a:r>
            <a:r>
              <a:rPr lang="en-US" b="1" dirty="0">
                <a:solidFill>
                  <a:schemeClr val="accent1"/>
                </a:solidFill>
              </a:rPr>
              <a:t>/w/</a:t>
            </a:r>
            <a:r>
              <a:rPr lang="en-US" b="1" dirty="0" err="1">
                <a:solidFill>
                  <a:schemeClr val="accent1"/>
                </a:solidFill>
              </a:rPr>
              <a:t>cpp</a:t>
            </a:r>
            <a:r>
              <a:rPr lang="en-US" b="1" dirty="0">
                <a:solidFill>
                  <a:schemeClr val="accent1"/>
                </a:solidFill>
              </a:rPr>
              <a:t>/types/decay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8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60" y="457200"/>
            <a:ext cx="7530340" cy="5334000"/>
          </a:xfrm>
          <a:ln>
            <a:noFill/>
          </a:ln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err="1" smtClean="0"/>
              <a:t>std</a:t>
            </a:r>
            <a:r>
              <a:rPr lang="it-IT" dirty="0" smtClean="0"/>
              <a:t>::</a:t>
            </a:r>
            <a:r>
              <a:rPr lang="it-IT" dirty="0" err="1" smtClean="0">
                <a:solidFill>
                  <a:schemeClr val="accent1"/>
                </a:solidFill>
              </a:rPr>
              <a:t>decay</a:t>
            </a:r>
            <a:r>
              <a:rPr lang="it-IT" dirty="0" smtClean="0"/>
              <a:t>&lt;</a:t>
            </a:r>
            <a:r>
              <a:rPr lang="it-IT" b="1" dirty="0" err="1" smtClean="0">
                <a:solidFill>
                  <a:schemeClr val="accent1"/>
                </a:solidFill>
              </a:rPr>
              <a:t>int</a:t>
            </a:r>
            <a:r>
              <a:rPr lang="it-IT" dirty="0" smtClean="0"/>
              <a:t>&gt;::</a:t>
            </a:r>
            <a:r>
              <a:rPr lang="it-IT" dirty="0" err="1" smtClean="0">
                <a:solidFill>
                  <a:schemeClr val="accent1"/>
                </a:solidFill>
              </a:rPr>
              <a:t>type</a:t>
            </a:r>
            <a:r>
              <a:rPr lang="it-IT" dirty="0" smtClean="0"/>
              <a:t>                  </a:t>
            </a:r>
            <a:r>
              <a:rPr lang="it-IT" b="1" dirty="0" err="1" smtClean="0">
                <a:solidFill>
                  <a:schemeClr val="accent1"/>
                </a:solidFill>
              </a:rPr>
              <a:t>int</a:t>
            </a:r>
            <a:endParaRPr lang="it-IT" b="1" dirty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err="1" smtClean="0"/>
              <a:t>std</a:t>
            </a:r>
            <a:r>
              <a:rPr lang="it-IT" dirty="0" smtClean="0"/>
              <a:t>::</a:t>
            </a:r>
            <a:r>
              <a:rPr lang="it-IT" dirty="0" err="1" smtClean="0">
                <a:solidFill>
                  <a:schemeClr val="accent1"/>
                </a:solidFill>
              </a:rPr>
              <a:t>decay</a:t>
            </a:r>
            <a:r>
              <a:rPr lang="it-IT" dirty="0" smtClean="0"/>
              <a:t>&lt;</a:t>
            </a:r>
            <a:r>
              <a:rPr lang="it-IT" b="1" dirty="0" err="1" smtClean="0">
                <a:solidFill>
                  <a:schemeClr val="accent1"/>
                </a:solidFill>
              </a:rPr>
              <a:t>int</a:t>
            </a:r>
            <a:r>
              <a:rPr lang="it-IT" b="1" dirty="0" smtClean="0">
                <a:solidFill>
                  <a:schemeClr val="accent1"/>
                </a:solidFill>
              </a:rPr>
              <a:t>&amp;</a:t>
            </a:r>
            <a:r>
              <a:rPr lang="it-IT" dirty="0" smtClean="0"/>
              <a:t>&gt;::</a:t>
            </a:r>
            <a:r>
              <a:rPr lang="it-IT" dirty="0" err="1" smtClean="0">
                <a:solidFill>
                  <a:schemeClr val="accent1"/>
                </a:solidFill>
              </a:rPr>
              <a:t>type</a:t>
            </a:r>
            <a:r>
              <a:rPr lang="it-IT" dirty="0" smtClean="0">
                <a:solidFill>
                  <a:schemeClr val="accent1"/>
                </a:solidFill>
              </a:rPr>
              <a:t>                  </a:t>
            </a:r>
            <a:r>
              <a:rPr lang="it-IT" b="1" dirty="0" err="1" smtClean="0">
                <a:solidFill>
                  <a:schemeClr val="accent1"/>
                </a:solidFill>
              </a:rPr>
              <a:t>int</a:t>
            </a:r>
            <a:endParaRPr lang="it-IT" b="1" dirty="0" smtClean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>
                <a:solidFill>
                  <a:schemeClr val="accent1"/>
                </a:solidFill>
              </a:rPr>
              <a:t>decay</a:t>
            </a:r>
            <a:r>
              <a:rPr lang="it-IT" dirty="0"/>
              <a:t>&lt;</a:t>
            </a:r>
            <a:r>
              <a:rPr lang="it-IT" b="1" dirty="0" err="1">
                <a:solidFill>
                  <a:schemeClr val="accent1"/>
                </a:solidFill>
              </a:rPr>
              <a:t>int</a:t>
            </a:r>
            <a:r>
              <a:rPr lang="it-IT" b="1" dirty="0" smtClean="0">
                <a:solidFill>
                  <a:schemeClr val="accent1"/>
                </a:solidFill>
              </a:rPr>
              <a:t>&amp;&amp;</a:t>
            </a:r>
            <a:r>
              <a:rPr lang="it-IT" dirty="0" smtClean="0"/>
              <a:t>&gt;::</a:t>
            </a:r>
            <a:r>
              <a:rPr lang="it-IT" dirty="0" err="1" smtClean="0">
                <a:solidFill>
                  <a:schemeClr val="accent1"/>
                </a:solidFill>
              </a:rPr>
              <a:t>type</a:t>
            </a:r>
            <a:r>
              <a:rPr lang="it-IT" dirty="0" smtClean="0">
                <a:solidFill>
                  <a:schemeClr val="accent1"/>
                </a:solidFill>
              </a:rPr>
              <a:t>                  </a:t>
            </a:r>
            <a:r>
              <a:rPr lang="it-IT" b="1" dirty="0" err="1" smtClean="0">
                <a:solidFill>
                  <a:schemeClr val="accent1"/>
                </a:solidFill>
              </a:rPr>
              <a:t>int</a:t>
            </a:r>
            <a:endParaRPr lang="it-IT" b="1" dirty="0" smtClean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 smtClean="0">
                <a:solidFill>
                  <a:schemeClr val="accent1"/>
                </a:solidFill>
              </a:rPr>
              <a:t>decay</a:t>
            </a:r>
            <a:r>
              <a:rPr lang="it-IT" dirty="0" smtClean="0"/>
              <a:t>&lt;</a:t>
            </a:r>
            <a:r>
              <a:rPr lang="it-IT" b="1" dirty="0" err="1" smtClean="0">
                <a:solidFill>
                  <a:schemeClr val="accent1"/>
                </a:solidFill>
              </a:rPr>
              <a:t>const</a:t>
            </a:r>
            <a:r>
              <a:rPr lang="it-IT" b="1" dirty="0" smtClean="0">
                <a:solidFill>
                  <a:schemeClr val="accent1"/>
                </a:solidFill>
              </a:rPr>
              <a:t> </a:t>
            </a:r>
            <a:r>
              <a:rPr lang="it-IT" b="1" dirty="0" err="1" smtClean="0">
                <a:solidFill>
                  <a:schemeClr val="accent1"/>
                </a:solidFill>
              </a:rPr>
              <a:t>int</a:t>
            </a:r>
            <a:r>
              <a:rPr lang="it-IT" b="1" dirty="0">
                <a:solidFill>
                  <a:schemeClr val="accent1"/>
                </a:solidFill>
              </a:rPr>
              <a:t>&amp;</a:t>
            </a:r>
            <a:r>
              <a:rPr lang="it-IT" dirty="0"/>
              <a:t>&gt;::</a:t>
            </a:r>
            <a:r>
              <a:rPr lang="it-IT" dirty="0" err="1" smtClean="0">
                <a:solidFill>
                  <a:schemeClr val="accent1"/>
                </a:solidFill>
              </a:rPr>
              <a:t>type</a:t>
            </a:r>
            <a:r>
              <a:rPr lang="it-IT" dirty="0" smtClean="0">
                <a:solidFill>
                  <a:schemeClr val="accent1"/>
                </a:solidFill>
              </a:rPr>
              <a:t>                  </a:t>
            </a:r>
            <a:r>
              <a:rPr lang="it-IT" b="1" dirty="0" err="1" smtClean="0">
                <a:solidFill>
                  <a:schemeClr val="accent1"/>
                </a:solidFill>
              </a:rPr>
              <a:t>int</a:t>
            </a:r>
            <a:endParaRPr lang="it-IT" b="1" dirty="0" smtClean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 smtClean="0">
                <a:solidFill>
                  <a:schemeClr val="accent1"/>
                </a:solidFill>
              </a:rPr>
              <a:t>decay</a:t>
            </a:r>
            <a:r>
              <a:rPr lang="it-IT" dirty="0" smtClean="0"/>
              <a:t>&lt;</a:t>
            </a:r>
            <a:r>
              <a:rPr lang="it-IT" b="1" dirty="0" smtClean="0">
                <a:solidFill>
                  <a:schemeClr val="accent1"/>
                </a:solidFill>
              </a:rPr>
              <a:t>volatile </a:t>
            </a:r>
            <a:r>
              <a:rPr lang="it-IT" b="1" dirty="0" err="1" smtClean="0">
                <a:solidFill>
                  <a:schemeClr val="accent1"/>
                </a:solidFill>
              </a:rPr>
              <a:t>int</a:t>
            </a:r>
            <a:r>
              <a:rPr lang="it-IT" dirty="0" smtClean="0"/>
              <a:t>&gt;::</a:t>
            </a:r>
            <a:r>
              <a:rPr lang="it-IT" dirty="0" err="1">
                <a:solidFill>
                  <a:schemeClr val="accent1"/>
                </a:solidFill>
              </a:rPr>
              <a:t>type</a:t>
            </a:r>
            <a:r>
              <a:rPr lang="it-IT" dirty="0">
                <a:solidFill>
                  <a:schemeClr val="accent1"/>
                </a:solidFill>
              </a:rPr>
              <a:t>                  </a:t>
            </a:r>
            <a:r>
              <a:rPr lang="it-IT" b="1" dirty="0" err="1" smtClean="0">
                <a:solidFill>
                  <a:schemeClr val="accent1"/>
                </a:solidFill>
              </a:rPr>
              <a:t>int</a:t>
            </a:r>
            <a:endParaRPr lang="it-IT" b="1" dirty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 smtClean="0">
                <a:solidFill>
                  <a:schemeClr val="accent1"/>
                </a:solidFill>
              </a:rPr>
              <a:t>decay</a:t>
            </a:r>
            <a:r>
              <a:rPr lang="it-IT" dirty="0" smtClean="0"/>
              <a:t>&lt;</a:t>
            </a:r>
            <a:r>
              <a:rPr lang="it-IT" b="1" dirty="0" err="1" smtClean="0">
                <a:solidFill>
                  <a:schemeClr val="accent1"/>
                </a:solidFill>
              </a:rPr>
              <a:t>int</a:t>
            </a:r>
            <a:r>
              <a:rPr lang="it-IT" b="1" dirty="0" smtClean="0">
                <a:solidFill>
                  <a:schemeClr val="accent1"/>
                </a:solidFill>
              </a:rPr>
              <a:t>[2]</a:t>
            </a:r>
            <a:r>
              <a:rPr lang="it-IT" dirty="0" smtClean="0"/>
              <a:t>&gt;::</a:t>
            </a:r>
            <a:r>
              <a:rPr lang="it-IT" dirty="0" err="1" smtClean="0">
                <a:solidFill>
                  <a:schemeClr val="accent1"/>
                </a:solidFill>
              </a:rPr>
              <a:t>type</a:t>
            </a:r>
            <a:r>
              <a:rPr lang="it-IT" dirty="0" smtClean="0">
                <a:solidFill>
                  <a:schemeClr val="accent1"/>
                </a:solidFill>
              </a:rPr>
              <a:t>                   </a:t>
            </a:r>
            <a:r>
              <a:rPr lang="it-IT" b="1" dirty="0" err="1" smtClean="0">
                <a:solidFill>
                  <a:schemeClr val="accent1"/>
                </a:solidFill>
              </a:rPr>
              <a:t>int</a:t>
            </a:r>
            <a:r>
              <a:rPr lang="it-IT" b="1" dirty="0" smtClean="0">
                <a:solidFill>
                  <a:schemeClr val="accent1"/>
                </a:solidFill>
              </a:rPr>
              <a:t>*</a:t>
            </a:r>
            <a:endParaRPr lang="it-IT" b="1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it-IT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it-IT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it-IT" dirty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it-IT" dirty="0" smtClean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95600" y="1524000"/>
            <a:ext cx="1143000" cy="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124200" y="1828800"/>
            <a:ext cx="1143000" cy="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76600" y="2133600"/>
            <a:ext cx="1143000" cy="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48100" y="2438400"/>
            <a:ext cx="1143000" cy="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48100" y="2743200"/>
            <a:ext cx="1143000" cy="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76600" y="3048000"/>
            <a:ext cx="1143000" cy="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27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60" y="228600"/>
            <a:ext cx="8229600" cy="6172200"/>
          </a:xfrm>
          <a:ln>
            <a:noFill/>
          </a:ln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chemeClr val="accent1"/>
                </a:solidFill>
              </a:rPr>
              <a:t>template</a:t>
            </a:r>
            <a:r>
              <a:rPr lang="en-US" dirty="0"/>
              <a:t>&lt;</a:t>
            </a:r>
            <a:r>
              <a:rPr lang="en-US" dirty="0">
                <a:solidFill>
                  <a:schemeClr val="accent1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/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Decay</a:t>
            </a:r>
            <a:r>
              <a:rPr lang="en-US" dirty="0"/>
              <a:t>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  </a:t>
            </a: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smtClean="0"/>
              <a:t>? </a:t>
            </a:r>
            <a:r>
              <a:rPr lang="en-US" dirty="0"/>
              <a:t>type;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};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/>
              <a:t>                   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endParaRPr lang="en-US" dirty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&amp;                  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endParaRPr lang="en-US" dirty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                  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endParaRPr lang="en-US" dirty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chemeClr val="accent1"/>
                </a:solidFill>
              </a:rPr>
              <a:t>volatile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                 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endParaRPr lang="en-US" dirty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solidFill>
                  <a:schemeClr val="accent1"/>
                </a:solidFill>
              </a:rPr>
              <a:t>string                 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string&amp;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chemeClr val="accent1"/>
                </a:solidFill>
              </a:rPr>
              <a:t>string&amp;</a:t>
            </a:r>
            <a:r>
              <a:rPr lang="en-US" dirty="0" smtClean="0">
                <a:solidFill>
                  <a:schemeClr val="accent1"/>
                </a:solidFill>
              </a:rPr>
              <a:t>                 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string&amp;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accent1"/>
                </a:solidFill>
              </a:rPr>
              <a:t> string&amp;</a:t>
            </a:r>
            <a:r>
              <a:rPr lang="en-US" dirty="0" smtClean="0">
                <a:solidFill>
                  <a:schemeClr val="accent1"/>
                </a:solidFill>
              </a:rPr>
              <a:t>                  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 smtClean="0">
                <a:solidFill>
                  <a:schemeClr val="accent1"/>
                </a:solidFill>
              </a:rPr>
              <a:t>&amp;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chemeClr val="accent1"/>
                </a:solidFill>
              </a:rPr>
              <a:t>volatile string&amp;</a:t>
            </a:r>
            <a:r>
              <a:rPr lang="en-US" dirty="0" smtClean="0">
                <a:solidFill>
                  <a:schemeClr val="accent1"/>
                </a:solidFill>
              </a:rPr>
              <a:t>                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string</a:t>
            </a:r>
            <a:r>
              <a:rPr lang="en-US" dirty="0" smtClean="0">
                <a:solidFill>
                  <a:schemeClr val="accent1"/>
                </a:solidFill>
              </a:rPr>
              <a:t>&amp;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26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43000" y="4648200"/>
            <a:ext cx="1143000" cy="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334876" y="4953000"/>
            <a:ext cx="1115568" cy="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022981" y="5257800"/>
            <a:ext cx="1188720" cy="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133600" y="5562600"/>
            <a:ext cx="1143000" cy="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38200" y="2819400"/>
            <a:ext cx="1184781" cy="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57593" y="3124200"/>
            <a:ext cx="1143000" cy="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29093" y="3429000"/>
            <a:ext cx="1143000" cy="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712159" y="3733800"/>
            <a:ext cx="1143000" cy="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5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60" y="228600"/>
            <a:ext cx="8229600" cy="6172200"/>
          </a:xfrm>
          <a:ln>
            <a:noFill/>
          </a:ln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solidFill>
                  <a:schemeClr val="accent1"/>
                </a:solidFill>
              </a:rPr>
              <a:t>template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chemeClr val="accent1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/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Decay</a:t>
            </a:r>
            <a:r>
              <a:rPr lang="en-US" dirty="0"/>
              <a:t> 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  </a:t>
            </a:r>
            <a:r>
              <a:rPr lang="en-US" dirty="0" err="1"/>
              <a:t>typedef</a:t>
            </a:r>
            <a:r>
              <a:rPr lang="en-US" dirty="0"/>
              <a:t> ? type;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chemeClr val="accent1"/>
                </a:solidFill>
              </a:rPr>
              <a:t>T[] </a:t>
            </a:r>
            <a:r>
              <a:rPr lang="en-US" dirty="0" smtClean="0">
                <a:solidFill>
                  <a:schemeClr val="accent1"/>
                </a:solidFill>
              </a:rPr>
              <a:t>                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T*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solidFill>
                  <a:schemeClr val="accent1"/>
                </a:solidFill>
              </a:rPr>
              <a:t>T[N]                 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T*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T[] </a:t>
            </a:r>
            <a:r>
              <a:rPr lang="en-US" dirty="0" smtClean="0">
                <a:solidFill>
                  <a:schemeClr val="accent1"/>
                </a:solidFill>
              </a:rPr>
              <a:t>                 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T*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T[N] </a:t>
            </a:r>
            <a:r>
              <a:rPr lang="en-US" dirty="0" smtClean="0">
                <a:solidFill>
                  <a:schemeClr val="accent1"/>
                </a:solidFill>
              </a:rPr>
              <a:t>                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T*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solidFill>
                  <a:schemeClr val="accent1"/>
                </a:solidFill>
              </a:rPr>
              <a:t>volatile </a:t>
            </a:r>
            <a:r>
              <a:rPr lang="en-US" dirty="0">
                <a:solidFill>
                  <a:schemeClr val="accent1"/>
                </a:solidFill>
              </a:rPr>
              <a:t>T[] </a:t>
            </a:r>
            <a:r>
              <a:rPr lang="en-US" dirty="0" smtClean="0">
                <a:solidFill>
                  <a:schemeClr val="accent1"/>
                </a:solidFill>
              </a:rPr>
              <a:t>                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volatile T*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solidFill>
                  <a:schemeClr val="accent1"/>
                </a:solidFill>
              </a:rPr>
              <a:t>volatile T[N]                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volatile T*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 smtClean="0">
                <a:solidFill>
                  <a:schemeClr val="accent1"/>
                </a:solidFill>
              </a:rPr>
              <a:t>*                 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T*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solidFill>
                  <a:schemeClr val="accent1"/>
                </a:solidFill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*&amp; </a:t>
            </a:r>
            <a:r>
              <a:rPr lang="en-US" dirty="0" smtClean="0">
                <a:solidFill>
                  <a:schemeClr val="accent1"/>
                </a:solidFill>
              </a:rPr>
              <a:t>                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T*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solidFill>
                  <a:schemeClr val="accent1"/>
                </a:solidFill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* 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           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T*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 smtClean="0">
                <a:solidFill>
                  <a:schemeClr val="accent1"/>
                </a:solidFill>
              </a:rPr>
              <a:t>*                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T*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endParaRPr lang="en-US" dirty="0" smtClean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solidFill>
                  <a:schemeClr val="accent1"/>
                </a:solidFill>
              </a:rPr>
              <a:t>volatile </a:t>
            </a:r>
            <a:r>
              <a:rPr lang="en-US" dirty="0">
                <a:solidFill>
                  <a:schemeClr val="accent1"/>
                </a:solidFill>
              </a:rPr>
              <a:t>T* </a:t>
            </a:r>
            <a:r>
              <a:rPr lang="en-US" dirty="0" smtClean="0">
                <a:solidFill>
                  <a:schemeClr val="accent1"/>
                </a:solidFill>
              </a:rPr>
              <a:t>               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volatile T* 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endParaRPr lang="en-US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27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38200" y="2209800"/>
            <a:ext cx="1143000" cy="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09186" y="2514600"/>
            <a:ext cx="1143000" cy="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524000" y="2819400"/>
            <a:ext cx="1143000" cy="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676400" y="3124200"/>
            <a:ext cx="1143000" cy="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676400" y="3429000"/>
            <a:ext cx="1143000" cy="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828800" y="3733800"/>
            <a:ext cx="1143000" cy="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38200" y="4648200"/>
            <a:ext cx="1143000" cy="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52500" y="4953000"/>
            <a:ext cx="1143000" cy="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446871" y="5257800"/>
            <a:ext cx="1143000" cy="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409700" y="5562600"/>
            <a:ext cx="1143000" cy="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598974" y="5867400"/>
            <a:ext cx="1106424" cy="0"/>
          </a:xfrm>
          <a:prstGeom prst="straightConnector1">
            <a:avLst/>
          </a:prstGeom>
          <a:ln w="19050">
            <a:solidFill>
              <a:schemeClr val="bg2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84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60" y="228600"/>
            <a:ext cx="8229600" cy="6172200"/>
          </a:xfrm>
          <a:ln>
            <a:noFill/>
          </a:ln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chemeClr val="accent1"/>
                </a:solidFill>
              </a:rPr>
              <a:t>template</a:t>
            </a:r>
            <a:r>
              <a:rPr lang="en-US" dirty="0"/>
              <a:t>&lt;</a:t>
            </a:r>
            <a:r>
              <a:rPr lang="en-US" dirty="0">
                <a:solidFill>
                  <a:schemeClr val="accent1"/>
                </a:solidFill>
              </a:rPr>
              <a:t>class T</a:t>
            </a:r>
            <a:r>
              <a:rPr lang="en-US" dirty="0" smtClean="0"/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_Decay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   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/>
              <a:t>typename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smtClean="0">
                <a:solidFill>
                  <a:schemeClr val="accent1"/>
                </a:solidFill>
              </a:rPr>
              <a:t>conditional</a:t>
            </a:r>
            <a:r>
              <a:rPr lang="en-US" dirty="0" smtClean="0"/>
              <a:t>&lt;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>
                <a:solidFill>
                  <a:schemeClr val="accent1"/>
                </a:solidFill>
              </a:rPr>
              <a:t>is_scalar</a:t>
            </a:r>
            <a:r>
              <a:rPr lang="en-US" dirty="0"/>
              <a:t>&lt;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/>
              <a:t>&gt;::value</a:t>
            </a:r>
            <a:r>
              <a:rPr lang="en-US" dirty="0" smtClean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 smtClean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 smtClean="0">
                <a:solidFill>
                  <a:schemeClr val="accent1"/>
                </a:solidFill>
              </a:rPr>
              <a:t>&amp;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                           </a:t>
            </a:r>
            <a:r>
              <a:rPr lang="en-US" dirty="0" smtClean="0"/>
              <a:t>&gt;::type type;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};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solidFill>
                  <a:schemeClr val="accent1"/>
                </a:solidFill>
              </a:rPr>
              <a:t>template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chemeClr val="accent1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 smtClean="0"/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_Decay</a:t>
            </a:r>
            <a:r>
              <a:rPr lang="en-US" dirty="0"/>
              <a:t>&lt;</a:t>
            </a:r>
            <a:r>
              <a:rPr lang="en-US" dirty="0">
                <a:solidFill>
                  <a:schemeClr val="accent1"/>
                </a:solidFill>
              </a:rPr>
              <a:t>T*</a:t>
            </a:r>
            <a:r>
              <a:rPr lang="en-US" dirty="0"/>
              <a:t>&gt; </a:t>
            </a:r>
            <a:r>
              <a:rPr lang="en-US" dirty="0" smtClean="0"/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   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accent1"/>
                </a:solidFill>
              </a:rPr>
              <a:t> T* 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/>
              <a:t> type</a:t>
            </a:r>
            <a:r>
              <a:rPr lang="en-US" dirty="0" smtClean="0"/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};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solidFill>
                  <a:schemeClr val="accent1"/>
                </a:solidFill>
              </a:rPr>
              <a:t>template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chemeClr val="accent1"/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 smtClean="0"/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Decay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/>
              <a:t>typename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std</a:t>
            </a:r>
            <a:r>
              <a:rPr lang="en-US" dirty="0">
                <a:solidFill>
                  <a:schemeClr val="accent1"/>
                </a:solidFill>
              </a:rPr>
              <a:t>::decay</a:t>
            </a:r>
            <a:r>
              <a:rPr lang="en-US" dirty="0"/>
              <a:t>&lt;</a:t>
            </a:r>
            <a:r>
              <a:rPr lang="en-US" dirty="0">
                <a:solidFill>
                  <a:schemeClr val="accent1"/>
                </a:solidFill>
              </a:rPr>
              <a:t>T</a:t>
            </a:r>
            <a:r>
              <a:rPr lang="en-US" dirty="0"/>
              <a:t>&gt;::</a:t>
            </a:r>
            <a:r>
              <a:rPr lang="en-US" dirty="0" smtClean="0"/>
              <a:t>type U;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/>
              <a:t>typename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_</a:t>
            </a:r>
            <a:r>
              <a:rPr lang="en-US" dirty="0" smtClean="0">
                <a:solidFill>
                  <a:schemeClr val="accent1"/>
                </a:solidFill>
              </a:rPr>
              <a:t>Decay</a:t>
            </a:r>
            <a:r>
              <a:rPr lang="en-US" dirty="0" smtClean="0"/>
              <a:t>&lt;U&gt;::</a:t>
            </a:r>
            <a:r>
              <a:rPr lang="en-US" dirty="0"/>
              <a:t>type type</a:t>
            </a:r>
            <a:r>
              <a:rPr lang="en-US" dirty="0" smtClean="0"/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1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60" y="228600"/>
            <a:ext cx="8229600" cy="6172200"/>
          </a:xfrm>
          <a:ln>
            <a:noFill/>
          </a:ln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t</a:t>
            </a:r>
            <a:r>
              <a:rPr lang="en-US" dirty="0" smtClean="0">
                <a:solidFill>
                  <a:schemeClr val="accent1"/>
                </a:solidFill>
              </a:rPr>
              <a:t>emplate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chemeClr val="accent1"/>
                </a:solidFill>
              </a:rPr>
              <a:t>class</a:t>
            </a:r>
            <a:r>
              <a:rPr lang="en-US" dirty="0">
                <a:solidFill>
                  <a:schemeClr val="accent1"/>
                </a:solidFill>
              </a:rPr>
              <a:t>... </a:t>
            </a:r>
            <a:r>
              <a:rPr lang="en-US" dirty="0" err="1">
                <a:solidFill>
                  <a:schemeClr val="accent1"/>
                </a:solidFill>
              </a:rPr>
              <a:t>Args</a:t>
            </a:r>
            <a:r>
              <a:rPr lang="en-US" dirty="0" smtClean="0"/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void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print_decayed</a:t>
            </a:r>
            <a:r>
              <a:rPr lang="en-US" dirty="0" smtClean="0"/>
              <a:t>(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/>
              <a:t>ostream</a:t>
            </a:r>
            <a:r>
              <a:rPr lang="en-US" dirty="0"/>
              <a:t>&amp; </a:t>
            </a:r>
            <a:r>
              <a:rPr lang="en-US" dirty="0" err="1"/>
              <a:t>os</a:t>
            </a:r>
            <a:r>
              <a:rPr lang="en-US" dirty="0" smtClean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                        </a:t>
            </a:r>
            <a:r>
              <a:rPr lang="en-US" dirty="0" err="1" smtClean="0">
                <a:solidFill>
                  <a:schemeClr val="accent1"/>
                </a:solidFill>
              </a:rPr>
              <a:t>Args</a:t>
            </a:r>
            <a:r>
              <a:rPr lang="en-US" dirty="0">
                <a:solidFill>
                  <a:schemeClr val="accent1"/>
                </a:solidFill>
              </a:rPr>
              <a:t>... </a:t>
            </a:r>
            <a:r>
              <a:rPr lang="en-US" dirty="0" err="1">
                <a:solidFill>
                  <a:schemeClr val="accent1"/>
                </a:solidFill>
              </a:rPr>
              <a:t>args</a:t>
            </a:r>
            <a:r>
              <a:rPr lang="en-US" dirty="0" smtClean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x[] = { </a:t>
            </a:r>
            <a:r>
              <a:rPr lang="en-US" dirty="0">
                <a:solidFill>
                  <a:schemeClr val="accent1"/>
                </a:solidFill>
              </a:rPr>
              <a:t>_print(</a:t>
            </a:r>
            <a:r>
              <a:rPr lang="en-US" dirty="0" err="1">
                <a:solidFill>
                  <a:schemeClr val="accent1"/>
                </a:solidFill>
              </a:rPr>
              <a:t>os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args</a:t>
            </a:r>
            <a:r>
              <a:rPr lang="en-US" dirty="0">
                <a:solidFill>
                  <a:schemeClr val="accent1"/>
                </a:solidFill>
              </a:rPr>
              <a:t>)...</a:t>
            </a:r>
            <a:r>
              <a:rPr lang="en-US" dirty="0"/>
              <a:t> </a:t>
            </a:r>
            <a:r>
              <a:rPr lang="en-US" dirty="0" smtClean="0"/>
              <a:t>};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endl</a:t>
            </a:r>
            <a:r>
              <a:rPr lang="en-US" dirty="0" smtClean="0"/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solidFill>
                  <a:schemeClr val="accent1"/>
                </a:solidFill>
              </a:rPr>
              <a:t>template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chemeClr val="accent1"/>
                </a:solidFill>
              </a:rPr>
              <a:t>class</a:t>
            </a:r>
            <a:r>
              <a:rPr lang="en-US" dirty="0">
                <a:solidFill>
                  <a:schemeClr val="accent1"/>
                </a:solidFill>
              </a:rPr>
              <a:t>... </a:t>
            </a:r>
            <a:r>
              <a:rPr lang="en-US" dirty="0" err="1">
                <a:solidFill>
                  <a:schemeClr val="accent1"/>
                </a:solidFill>
              </a:rPr>
              <a:t>Args</a:t>
            </a:r>
            <a:r>
              <a:rPr lang="en-US" dirty="0" smtClean="0"/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v</a:t>
            </a:r>
            <a:r>
              <a:rPr lang="en-US" dirty="0" smtClean="0"/>
              <a:t>oid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solidFill>
                  <a:schemeClr val="accent1"/>
                </a:solidFill>
              </a:rPr>
              <a:t>print</a:t>
            </a:r>
            <a:r>
              <a:rPr lang="en-US" dirty="0" smtClean="0"/>
              <a:t>(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/>
              <a:t>ostream</a:t>
            </a:r>
            <a:r>
              <a:rPr lang="en-US" dirty="0"/>
              <a:t>&amp; </a:t>
            </a:r>
            <a:r>
              <a:rPr lang="en-US" dirty="0" err="1"/>
              <a:t>os</a:t>
            </a:r>
            <a:r>
              <a:rPr lang="en-US" dirty="0" smtClean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       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Args</a:t>
            </a:r>
            <a:r>
              <a:rPr lang="en-US" dirty="0">
                <a:solidFill>
                  <a:schemeClr val="accent1"/>
                </a:solidFill>
              </a:rPr>
              <a:t>&amp;... </a:t>
            </a:r>
            <a:r>
              <a:rPr lang="en-US" dirty="0" err="1">
                <a:solidFill>
                  <a:schemeClr val="accent1"/>
                </a:solidFill>
              </a:rPr>
              <a:t>args</a:t>
            </a:r>
            <a:r>
              <a:rPr lang="en-US" dirty="0" smtClean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>
                <a:solidFill>
                  <a:schemeClr val="accent1"/>
                </a:solidFill>
              </a:rPr>
              <a:t>print_decayed</a:t>
            </a:r>
            <a:r>
              <a:rPr lang="en-US" dirty="0" smtClean="0"/>
              <a:t>&lt;</a:t>
            </a:r>
            <a:r>
              <a:rPr lang="en-US" dirty="0" err="1" smtClean="0"/>
              <a:t>typename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Decay</a:t>
            </a:r>
            <a:r>
              <a:rPr lang="en-US" dirty="0"/>
              <a:t>&lt;</a:t>
            </a:r>
            <a:r>
              <a:rPr lang="en-US" dirty="0" err="1">
                <a:solidFill>
                  <a:schemeClr val="accent1"/>
                </a:solidFill>
              </a:rPr>
              <a:t>Args</a:t>
            </a:r>
            <a:r>
              <a:rPr lang="en-US" dirty="0"/>
              <a:t>&gt;::type</a:t>
            </a:r>
            <a:r>
              <a:rPr lang="en-US" dirty="0">
                <a:solidFill>
                  <a:schemeClr val="accent1"/>
                </a:solidFill>
              </a:rPr>
              <a:t>...</a:t>
            </a:r>
            <a:r>
              <a:rPr lang="en-US" dirty="0"/>
              <a:t>&gt;(</a:t>
            </a:r>
            <a:r>
              <a:rPr lang="en-US" dirty="0" err="1"/>
              <a:t>os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/>
                </a:solidFill>
              </a:rPr>
              <a:t>args</a:t>
            </a:r>
            <a:r>
              <a:rPr lang="en-US" dirty="0" smtClean="0">
                <a:solidFill>
                  <a:schemeClr val="accent1"/>
                </a:solidFill>
              </a:rPr>
              <a:t>...</a:t>
            </a:r>
            <a:r>
              <a:rPr lang="en-US" dirty="0" smtClean="0"/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2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60" y="457200"/>
            <a:ext cx="8229600" cy="4648200"/>
          </a:xfrm>
          <a:ln>
            <a:noFill/>
          </a:ln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namespace </a:t>
            </a:r>
            <a:r>
              <a:rPr lang="en-US" dirty="0">
                <a:solidFill>
                  <a:schemeClr val="accent1"/>
                </a:solidFill>
              </a:rPr>
              <a:t>demo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solidFill>
                  <a:schemeClr val="accent1"/>
                </a:solidFill>
              </a:rPr>
              <a:t>template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chemeClr val="accent1"/>
                </a:solidFill>
              </a:rPr>
              <a:t>class... </a:t>
            </a:r>
            <a:r>
              <a:rPr lang="en-US" dirty="0" err="1">
                <a:solidFill>
                  <a:schemeClr val="accent1"/>
                </a:solidFill>
              </a:rPr>
              <a:t>Args</a:t>
            </a:r>
            <a:r>
              <a:rPr lang="en-US" dirty="0" smtClean="0"/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smtClean="0">
                <a:solidFill>
                  <a:schemeClr val="accent1"/>
                </a:solidFill>
              </a:rPr>
              <a:t>print</a:t>
            </a:r>
            <a:r>
              <a:rPr lang="en-US" dirty="0" smtClean="0"/>
              <a:t>(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 smtClean="0"/>
              <a:t>ostream</a:t>
            </a:r>
            <a:r>
              <a:rPr lang="en-US" dirty="0" smtClean="0"/>
              <a:t>&amp; </a:t>
            </a:r>
            <a:r>
              <a:rPr lang="en-US" dirty="0" err="1" smtClean="0"/>
              <a:t>os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Args</a:t>
            </a:r>
            <a:r>
              <a:rPr lang="en-US" dirty="0">
                <a:solidFill>
                  <a:schemeClr val="accent1"/>
                </a:solidFill>
              </a:rPr>
              <a:t>... </a:t>
            </a:r>
            <a:r>
              <a:rPr lang="en-US" dirty="0" err="1">
                <a:solidFill>
                  <a:schemeClr val="accent1"/>
                </a:solidFill>
              </a:rPr>
              <a:t>args</a:t>
            </a:r>
            <a:r>
              <a:rPr lang="en-US" dirty="0" smtClean="0"/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} </a:t>
            </a:r>
            <a:r>
              <a:rPr lang="en-US" dirty="0"/>
              <a:t>// namespace </a:t>
            </a:r>
            <a:r>
              <a:rPr lang="en-US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63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60" y="228600"/>
            <a:ext cx="8229600" cy="6172200"/>
          </a:xfrm>
          <a:ln>
            <a:noFill/>
          </a:ln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smtClean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smtClean="0">
                <a:solidFill>
                  <a:schemeClr val="accent1"/>
                </a:solidFill>
              </a:rPr>
              <a:t>template</a:t>
            </a:r>
            <a:r>
              <a:rPr lang="en-US" smtClean="0"/>
              <a:t>&lt;</a:t>
            </a:r>
            <a:r>
              <a:rPr lang="en-US" smtClean="0">
                <a:solidFill>
                  <a:schemeClr val="accent1"/>
                </a:solidFill>
              </a:rPr>
              <a:t>class</a:t>
            </a:r>
            <a:r>
              <a:rPr lang="en-US" dirty="0">
                <a:solidFill>
                  <a:schemeClr val="accent1"/>
                </a:solidFill>
              </a:rPr>
              <a:t>... </a:t>
            </a:r>
            <a:r>
              <a:rPr lang="en-US" dirty="0" err="1">
                <a:solidFill>
                  <a:schemeClr val="accent1"/>
                </a:solidFill>
              </a:rPr>
              <a:t>Args</a:t>
            </a:r>
            <a:r>
              <a:rPr lang="en-US" dirty="0" smtClean="0"/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v</a:t>
            </a:r>
            <a:r>
              <a:rPr lang="en-US" dirty="0" smtClean="0"/>
              <a:t>oid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solidFill>
                  <a:schemeClr val="accent1"/>
                </a:solidFill>
              </a:rPr>
              <a:t>print</a:t>
            </a:r>
            <a:r>
              <a:rPr lang="en-US" dirty="0" smtClean="0"/>
              <a:t>(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/>
              <a:t>ostream</a:t>
            </a:r>
            <a:r>
              <a:rPr lang="en-US" dirty="0"/>
              <a:t>&amp; </a:t>
            </a:r>
            <a:r>
              <a:rPr lang="en-US" dirty="0" err="1"/>
              <a:t>os</a:t>
            </a:r>
            <a:r>
              <a:rPr lang="en-US" dirty="0" smtClean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       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Args</a:t>
            </a:r>
            <a:r>
              <a:rPr lang="en-US" dirty="0">
                <a:solidFill>
                  <a:schemeClr val="accent1"/>
                </a:solidFill>
              </a:rPr>
              <a:t>&amp;... </a:t>
            </a:r>
            <a:r>
              <a:rPr lang="en-US" dirty="0" err="1">
                <a:solidFill>
                  <a:schemeClr val="accent1"/>
                </a:solidFill>
              </a:rPr>
              <a:t>args</a:t>
            </a:r>
            <a:r>
              <a:rPr lang="en-US" dirty="0" smtClean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>
                <a:solidFill>
                  <a:schemeClr val="accent1"/>
                </a:solidFill>
              </a:rPr>
              <a:t>print_decayed</a:t>
            </a:r>
            <a:r>
              <a:rPr lang="en-US" dirty="0" smtClean="0"/>
              <a:t>&lt;</a:t>
            </a:r>
            <a:r>
              <a:rPr lang="en-US" dirty="0" err="1" smtClean="0"/>
              <a:t>typename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Decay</a:t>
            </a:r>
            <a:r>
              <a:rPr lang="en-US" dirty="0"/>
              <a:t>&lt;</a:t>
            </a:r>
            <a:r>
              <a:rPr lang="en-US" dirty="0" err="1">
                <a:solidFill>
                  <a:schemeClr val="accent1"/>
                </a:solidFill>
              </a:rPr>
              <a:t>Args</a:t>
            </a:r>
            <a:r>
              <a:rPr lang="en-US" dirty="0"/>
              <a:t>&gt;::type</a:t>
            </a:r>
            <a:r>
              <a:rPr lang="en-US" dirty="0">
                <a:solidFill>
                  <a:schemeClr val="accent1"/>
                </a:solidFill>
              </a:rPr>
              <a:t>...</a:t>
            </a:r>
            <a:r>
              <a:rPr lang="en-US" dirty="0"/>
              <a:t>&gt;(</a:t>
            </a:r>
            <a:r>
              <a:rPr lang="en-US" dirty="0" err="1"/>
              <a:t>os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/>
                </a:solidFill>
              </a:rPr>
              <a:t>args</a:t>
            </a:r>
            <a:r>
              <a:rPr lang="en-US" dirty="0" smtClean="0">
                <a:solidFill>
                  <a:schemeClr val="accent1"/>
                </a:solidFill>
              </a:rPr>
              <a:t>...</a:t>
            </a:r>
            <a:r>
              <a:rPr lang="en-US" dirty="0" smtClean="0"/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b="1" dirty="0">
                <a:solidFill>
                  <a:schemeClr val="accent1"/>
                </a:solidFill>
              </a:rPr>
              <a:t>How </a:t>
            </a:r>
            <a:r>
              <a:rPr lang="it-IT" b="1" dirty="0" err="1">
                <a:solidFill>
                  <a:schemeClr val="accent1"/>
                </a:solidFill>
              </a:rPr>
              <a:t>many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print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functions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is</a:t>
            </a:r>
            <a:r>
              <a:rPr lang="it-IT" b="1" dirty="0">
                <a:solidFill>
                  <a:schemeClr val="accent1"/>
                </a:solidFill>
              </a:rPr>
              <a:t> the </a:t>
            </a:r>
            <a:r>
              <a:rPr lang="it-IT" b="1" dirty="0" err="1">
                <a:solidFill>
                  <a:schemeClr val="accent1"/>
                </a:solidFill>
              </a:rPr>
              <a:t>compiler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going</a:t>
            </a:r>
            <a:r>
              <a:rPr lang="it-IT" b="1" dirty="0">
                <a:solidFill>
                  <a:schemeClr val="accent1"/>
                </a:solidFill>
              </a:rPr>
              <a:t> to generate?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6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60" y="228600"/>
            <a:ext cx="8229600" cy="6172200"/>
          </a:xfrm>
          <a:ln>
            <a:noFill/>
          </a:ln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solidFill>
                  <a:schemeClr val="accent1"/>
                </a:solidFill>
              </a:rPr>
              <a:t>template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chemeClr val="accent1"/>
                </a:solidFill>
              </a:rPr>
              <a:t>class</a:t>
            </a:r>
            <a:r>
              <a:rPr lang="en-US" dirty="0">
                <a:solidFill>
                  <a:schemeClr val="accent1"/>
                </a:solidFill>
              </a:rPr>
              <a:t>... </a:t>
            </a:r>
            <a:r>
              <a:rPr lang="en-US" dirty="0" err="1">
                <a:solidFill>
                  <a:schemeClr val="accent1"/>
                </a:solidFill>
              </a:rPr>
              <a:t>Args</a:t>
            </a:r>
            <a:r>
              <a:rPr lang="en-US" dirty="0" smtClean="0"/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b="1" dirty="0">
                <a:solidFill>
                  <a:schemeClr val="accent1"/>
                </a:solidFill>
              </a:rPr>
              <a:t>i</a:t>
            </a:r>
            <a:r>
              <a:rPr lang="en-US" b="1" dirty="0" smtClean="0">
                <a:solidFill>
                  <a:schemeClr val="accent1"/>
                </a:solidFill>
              </a:rPr>
              <a:t>nline</a:t>
            </a:r>
            <a:r>
              <a:rPr lang="en-US" dirty="0" smtClean="0"/>
              <a:t> void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solidFill>
                  <a:schemeClr val="accent1"/>
                </a:solidFill>
              </a:rPr>
              <a:t>print</a:t>
            </a:r>
            <a:r>
              <a:rPr lang="en-US" dirty="0" smtClean="0"/>
              <a:t>(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/>
              <a:t>ostream</a:t>
            </a:r>
            <a:r>
              <a:rPr lang="en-US" dirty="0"/>
              <a:t>&amp; </a:t>
            </a:r>
            <a:r>
              <a:rPr lang="en-US" dirty="0" err="1"/>
              <a:t>os</a:t>
            </a:r>
            <a:r>
              <a:rPr lang="en-US" dirty="0" smtClean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       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Args</a:t>
            </a:r>
            <a:r>
              <a:rPr lang="en-US" dirty="0">
                <a:solidFill>
                  <a:schemeClr val="accent1"/>
                </a:solidFill>
              </a:rPr>
              <a:t>&amp;... </a:t>
            </a:r>
            <a:r>
              <a:rPr lang="en-US" dirty="0" err="1">
                <a:solidFill>
                  <a:schemeClr val="accent1"/>
                </a:solidFill>
              </a:rPr>
              <a:t>args</a:t>
            </a:r>
            <a:r>
              <a:rPr lang="en-US" dirty="0" smtClean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>
                <a:solidFill>
                  <a:schemeClr val="accent1"/>
                </a:solidFill>
              </a:rPr>
              <a:t>print_decayed</a:t>
            </a:r>
            <a:r>
              <a:rPr lang="en-US" dirty="0" smtClean="0"/>
              <a:t>&lt;</a:t>
            </a:r>
            <a:r>
              <a:rPr lang="en-US" dirty="0" err="1" smtClean="0"/>
              <a:t>typename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Decay</a:t>
            </a:r>
            <a:r>
              <a:rPr lang="en-US" dirty="0"/>
              <a:t>&lt;</a:t>
            </a:r>
            <a:r>
              <a:rPr lang="en-US" dirty="0" err="1">
                <a:solidFill>
                  <a:schemeClr val="accent1"/>
                </a:solidFill>
              </a:rPr>
              <a:t>Args</a:t>
            </a:r>
            <a:r>
              <a:rPr lang="en-US" dirty="0"/>
              <a:t>&gt;::type</a:t>
            </a:r>
            <a:r>
              <a:rPr lang="en-US" dirty="0">
                <a:solidFill>
                  <a:schemeClr val="accent1"/>
                </a:solidFill>
              </a:rPr>
              <a:t>...</a:t>
            </a:r>
            <a:r>
              <a:rPr lang="en-US" dirty="0"/>
              <a:t>&gt;(</a:t>
            </a:r>
            <a:r>
              <a:rPr lang="en-US" dirty="0" err="1"/>
              <a:t>os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/>
                </a:solidFill>
              </a:rPr>
              <a:t>args</a:t>
            </a:r>
            <a:r>
              <a:rPr lang="en-US" dirty="0" smtClean="0">
                <a:solidFill>
                  <a:schemeClr val="accent1"/>
                </a:solidFill>
              </a:rPr>
              <a:t>...</a:t>
            </a:r>
            <a:r>
              <a:rPr lang="en-US" dirty="0" smtClean="0"/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b="1" dirty="0">
                <a:solidFill>
                  <a:schemeClr val="accent1"/>
                </a:solidFill>
              </a:rPr>
              <a:t>How </a:t>
            </a:r>
            <a:r>
              <a:rPr lang="it-IT" b="1" dirty="0" err="1">
                <a:solidFill>
                  <a:schemeClr val="accent1"/>
                </a:solidFill>
              </a:rPr>
              <a:t>many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print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functions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is</a:t>
            </a:r>
            <a:r>
              <a:rPr lang="it-IT" b="1" dirty="0">
                <a:solidFill>
                  <a:schemeClr val="accent1"/>
                </a:solidFill>
              </a:rPr>
              <a:t> the </a:t>
            </a:r>
            <a:r>
              <a:rPr lang="it-IT" b="1" dirty="0" err="1">
                <a:solidFill>
                  <a:schemeClr val="accent1"/>
                </a:solidFill>
              </a:rPr>
              <a:t>compiler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going</a:t>
            </a:r>
            <a:r>
              <a:rPr lang="it-IT" b="1" dirty="0">
                <a:solidFill>
                  <a:schemeClr val="accent1"/>
                </a:solidFill>
              </a:rPr>
              <a:t> to generate?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9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60" y="228600"/>
            <a:ext cx="8229600" cy="6172200"/>
          </a:xfrm>
          <a:ln>
            <a:noFill/>
          </a:ln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#if defined </a:t>
            </a:r>
            <a:r>
              <a:rPr lang="en-US" dirty="0">
                <a:solidFill>
                  <a:schemeClr val="accent1"/>
                </a:solidFill>
              </a:rPr>
              <a:t>__GNUC</a:t>
            </a:r>
            <a:r>
              <a:rPr lang="en-US" dirty="0" smtClean="0">
                <a:solidFill>
                  <a:schemeClr val="accent1"/>
                </a:solidFill>
              </a:rPr>
              <a:t>__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#   </a:t>
            </a:r>
            <a:r>
              <a:rPr lang="en-US" dirty="0"/>
              <a:t>define </a:t>
            </a:r>
            <a:r>
              <a:rPr lang="en-US" b="1" dirty="0">
                <a:solidFill>
                  <a:schemeClr val="accent1"/>
                </a:solidFill>
              </a:rPr>
              <a:t>INLINE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inline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__attribute__((__</a:t>
            </a:r>
            <a:r>
              <a:rPr lang="en-US" dirty="0" err="1">
                <a:solidFill>
                  <a:schemeClr val="accent1"/>
                </a:solidFill>
              </a:rPr>
              <a:t>always_inline</a:t>
            </a:r>
            <a:r>
              <a:rPr lang="en-US" dirty="0" smtClean="0">
                <a:solidFill>
                  <a:schemeClr val="accent1"/>
                </a:solidFill>
              </a:rPr>
              <a:t>__))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#</a:t>
            </a:r>
            <a:r>
              <a:rPr lang="en-US" dirty="0"/>
              <a:t>else // #</a:t>
            </a:r>
            <a:r>
              <a:rPr lang="en-US" dirty="0" err="1"/>
              <a:t>ifdef</a:t>
            </a:r>
            <a:r>
              <a:rPr lang="en-US" dirty="0"/>
              <a:t> _</a:t>
            </a:r>
            <a:r>
              <a:rPr lang="en-US" dirty="0" smtClean="0"/>
              <a:t>MSC_VER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#   </a:t>
            </a:r>
            <a:r>
              <a:rPr lang="en-US" dirty="0"/>
              <a:t>define </a:t>
            </a:r>
            <a:r>
              <a:rPr lang="en-US" b="1" dirty="0">
                <a:solidFill>
                  <a:schemeClr val="accent1"/>
                </a:solidFill>
              </a:rPr>
              <a:t>INLINE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__</a:t>
            </a:r>
            <a:r>
              <a:rPr lang="en-US" dirty="0" smtClean="0">
                <a:solidFill>
                  <a:schemeClr val="accent1"/>
                </a:solidFill>
              </a:rPr>
              <a:t>inline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#</a:t>
            </a:r>
            <a:r>
              <a:rPr lang="en-US" dirty="0" err="1" smtClean="0"/>
              <a:t>endif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solidFill>
                  <a:schemeClr val="accent1"/>
                </a:solidFill>
              </a:rPr>
              <a:t>template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chemeClr val="accent1"/>
                </a:solidFill>
              </a:rPr>
              <a:t>class</a:t>
            </a:r>
            <a:r>
              <a:rPr lang="en-US" dirty="0">
                <a:solidFill>
                  <a:schemeClr val="accent1"/>
                </a:solidFill>
              </a:rPr>
              <a:t>... </a:t>
            </a:r>
            <a:r>
              <a:rPr lang="en-US" dirty="0" err="1">
                <a:solidFill>
                  <a:schemeClr val="accent1"/>
                </a:solidFill>
              </a:rPr>
              <a:t>Args</a:t>
            </a:r>
            <a:r>
              <a:rPr lang="en-US" dirty="0" smtClean="0"/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INLINE</a:t>
            </a:r>
            <a:r>
              <a:rPr lang="en-US" dirty="0" smtClean="0"/>
              <a:t> void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/>
              <a:t>ostream</a:t>
            </a:r>
            <a:r>
              <a:rPr lang="en-US" dirty="0"/>
              <a:t>&amp; </a:t>
            </a:r>
            <a:r>
              <a:rPr lang="en-US" dirty="0" err="1"/>
              <a:t>os</a:t>
            </a:r>
            <a:r>
              <a:rPr lang="en-US" dirty="0" smtClean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       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Args</a:t>
            </a:r>
            <a:r>
              <a:rPr lang="en-US" dirty="0">
                <a:solidFill>
                  <a:schemeClr val="accent1"/>
                </a:solidFill>
              </a:rPr>
              <a:t>&amp;... </a:t>
            </a:r>
            <a:r>
              <a:rPr lang="en-US" dirty="0" err="1">
                <a:solidFill>
                  <a:schemeClr val="accent1"/>
                </a:solidFill>
              </a:rPr>
              <a:t>args</a:t>
            </a:r>
            <a:r>
              <a:rPr lang="en-US" dirty="0" smtClean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>
                <a:solidFill>
                  <a:schemeClr val="accent1"/>
                </a:solidFill>
              </a:rPr>
              <a:t>print_decayed</a:t>
            </a:r>
            <a:r>
              <a:rPr lang="en-US" dirty="0" smtClean="0"/>
              <a:t>&lt;</a:t>
            </a:r>
            <a:r>
              <a:rPr lang="en-US" dirty="0" err="1" smtClean="0"/>
              <a:t>typename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/>
                </a:solidFill>
              </a:rPr>
              <a:t>Decay</a:t>
            </a:r>
            <a:r>
              <a:rPr lang="en-US" dirty="0"/>
              <a:t>&lt;</a:t>
            </a:r>
            <a:r>
              <a:rPr lang="en-US" dirty="0" err="1">
                <a:solidFill>
                  <a:schemeClr val="accent1"/>
                </a:solidFill>
              </a:rPr>
              <a:t>Args</a:t>
            </a:r>
            <a:r>
              <a:rPr lang="en-US" dirty="0"/>
              <a:t>&gt;::type</a:t>
            </a:r>
            <a:r>
              <a:rPr lang="en-US" dirty="0">
                <a:solidFill>
                  <a:schemeClr val="accent1"/>
                </a:solidFill>
              </a:rPr>
              <a:t>...</a:t>
            </a:r>
            <a:r>
              <a:rPr lang="en-US" dirty="0"/>
              <a:t>&gt;(</a:t>
            </a:r>
            <a:r>
              <a:rPr lang="en-US" dirty="0" err="1"/>
              <a:t>os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/>
                </a:solidFill>
              </a:rPr>
              <a:t>args</a:t>
            </a:r>
            <a:r>
              <a:rPr lang="en-US" dirty="0" smtClean="0">
                <a:solidFill>
                  <a:schemeClr val="accent1"/>
                </a:solidFill>
              </a:rPr>
              <a:t>...</a:t>
            </a:r>
            <a:r>
              <a:rPr lang="en-US" dirty="0" smtClean="0"/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4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60" y="457200"/>
            <a:ext cx="7530340" cy="4953000"/>
          </a:xfrm>
          <a:ln>
            <a:noFill/>
          </a:ln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i</a:t>
            </a:r>
            <a:r>
              <a:rPr lang="it-IT" dirty="0" smtClean="0"/>
              <a:t>nt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err="1" smtClean="0">
                <a:solidFill>
                  <a:schemeClr val="accent1"/>
                </a:solidFill>
              </a:rPr>
              <a:t>main</a:t>
            </a:r>
            <a:r>
              <a:rPr lang="it-IT" dirty="0" smtClean="0"/>
              <a:t>()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smtClean="0"/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 </a:t>
            </a:r>
            <a:r>
              <a:rPr lang="it-IT" dirty="0" smtClean="0"/>
              <a:t>  demo</a:t>
            </a:r>
            <a:r>
              <a:rPr lang="it-IT" dirty="0"/>
              <a:t>::</a:t>
            </a:r>
            <a:r>
              <a:rPr lang="it-IT" dirty="0" err="1">
                <a:solidFill>
                  <a:schemeClr val="accent1"/>
                </a:solidFill>
              </a:rPr>
              <a:t>print</a:t>
            </a:r>
            <a:r>
              <a:rPr lang="it-IT" dirty="0"/>
              <a:t>(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cout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12</a:t>
            </a:r>
            <a:r>
              <a:rPr lang="it-IT" dirty="0" smtClean="0"/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 </a:t>
            </a:r>
            <a:r>
              <a:rPr lang="it-IT" dirty="0" smtClean="0"/>
              <a:t>  demo</a:t>
            </a:r>
            <a:r>
              <a:rPr lang="it-IT" dirty="0"/>
              <a:t>::</a:t>
            </a:r>
            <a:r>
              <a:rPr lang="it-IT" dirty="0" err="1">
                <a:solidFill>
                  <a:schemeClr val="accent1"/>
                </a:solidFill>
              </a:rPr>
              <a:t>print</a:t>
            </a:r>
            <a:r>
              <a:rPr lang="it-IT" dirty="0"/>
              <a:t>(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cout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12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"34</a:t>
            </a:r>
            <a:r>
              <a:rPr lang="it-IT" dirty="0" smtClean="0">
                <a:solidFill>
                  <a:schemeClr val="accent1"/>
                </a:solidFill>
              </a:rPr>
              <a:t>"</a:t>
            </a:r>
            <a:r>
              <a:rPr lang="it-IT" dirty="0" smtClean="0"/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 </a:t>
            </a:r>
            <a:r>
              <a:rPr lang="it-IT" dirty="0" smtClean="0"/>
              <a:t>  demo</a:t>
            </a:r>
            <a:r>
              <a:rPr lang="it-IT" dirty="0"/>
              <a:t>::</a:t>
            </a:r>
            <a:r>
              <a:rPr lang="it-IT" dirty="0" err="1">
                <a:solidFill>
                  <a:schemeClr val="accent1"/>
                </a:solidFill>
              </a:rPr>
              <a:t>print</a:t>
            </a:r>
            <a:r>
              <a:rPr lang="it-IT" dirty="0"/>
              <a:t>(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cout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12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"34"</a:t>
            </a:r>
            <a:r>
              <a:rPr lang="it-IT" dirty="0"/>
              <a:t>, 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string</a:t>
            </a:r>
            <a:r>
              <a:rPr lang="it-IT" dirty="0"/>
              <a:t>("5678</a:t>
            </a:r>
            <a:r>
              <a:rPr lang="it-IT" dirty="0" smtClean="0"/>
              <a:t>"));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it-IT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fi-FI" dirty="0" smtClean="0"/>
              <a:t>   demo::</a:t>
            </a:r>
            <a:r>
              <a:rPr lang="fi-FI" dirty="0" err="1" smtClean="0">
                <a:solidFill>
                  <a:schemeClr val="accent1"/>
                </a:solidFill>
              </a:rPr>
              <a:t>print</a:t>
            </a:r>
            <a:r>
              <a:rPr lang="fi-FI" dirty="0" smtClean="0"/>
              <a:t>(</a:t>
            </a:r>
            <a:r>
              <a:rPr lang="fi-FI" dirty="0" err="1" smtClean="0"/>
              <a:t>std</a:t>
            </a:r>
            <a:r>
              <a:rPr lang="fi-FI" dirty="0"/>
              <a:t>::</a:t>
            </a:r>
            <a:r>
              <a:rPr lang="fi-FI" dirty="0" err="1"/>
              <a:t>cerr</a:t>
            </a:r>
            <a:r>
              <a:rPr lang="fi-FI" dirty="0"/>
              <a:t>, </a:t>
            </a:r>
            <a:r>
              <a:rPr lang="fi-FI" dirty="0">
                <a:solidFill>
                  <a:schemeClr val="accent1"/>
                </a:solidFill>
              </a:rPr>
              <a:t>1</a:t>
            </a:r>
            <a:r>
              <a:rPr lang="fi-FI" dirty="0"/>
              <a:t>, </a:t>
            </a:r>
            <a:r>
              <a:rPr lang="fi-FI" dirty="0">
                <a:solidFill>
                  <a:schemeClr val="accent1"/>
                </a:solidFill>
              </a:rPr>
              <a:t>”234"</a:t>
            </a:r>
            <a:r>
              <a:rPr lang="fi-FI" dirty="0"/>
              <a:t>, </a:t>
            </a:r>
            <a:r>
              <a:rPr lang="fi-FI" dirty="0" err="1"/>
              <a:t>std</a:t>
            </a:r>
            <a:r>
              <a:rPr lang="fi-FI" dirty="0"/>
              <a:t>::</a:t>
            </a:r>
            <a:r>
              <a:rPr lang="fi-FI" dirty="0" err="1"/>
              <a:t>string</a:t>
            </a:r>
            <a:r>
              <a:rPr lang="fi-FI" dirty="0"/>
              <a:t>("5678"));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fi-FI" dirty="0" smtClean="0">
                <a:solidFill>
                  <a:schemeClr val="accent1"/>
                </a:solidFill>
              </a:rPr>
              <a:t>   </a:t>
            </a:r>
            <a:r>
              <a:rPr lang="fi-FI" dirty="0" smtClean="0"/>
              <a:t>demo::</a:t>
            </a:r>
            <a:r>
              <a:rPr lang="fi-FI" dirty="0" err="1" smtClean="0">
                <a:solidFill>
                  <a:schemeClr val="accent1"/>
                </a:solidFill>
              </a:rPr>
              <a:t>print</a:t>
            </a:r>
            <a:r>
              <a:rPr lang="fi-FI" dirty="0" smtClean="0"/>
              <a:t>(</a:t>
            </a:r>
            <a:r>
              <a:rPr lang="fi-FI" dirty="0" err="1" smtClean="0"/>
              <a:t>std</a:t>
            </a:r>
            <a:r>
              <a:rPr lang="fi-FI" dirty="0"/>
              <a:t>::</a:t>
            </a:r>
            <a:r>
              <a:rPr lang="fi-FI" dirty="0" err="1"/>
              <a:t>cerr</a:t>
            </a:r>
            <a:r>
              <a:rPr lang="fi-FI" dirty="0"/>
              <a:t>, </a:t>
            </a:r>
            <a:r>
              <a:rPr lang="fi-FI" dirty="0">
                <a:solidFill>
                  <a:schemeClr val="accent1"/>
                </a:solidFill>
              </a:rPr>
              <a:t>”12”</a:t>
            </a:r>
            <a:r>
              <a:rPr lang="fi-FI" dirty="0"/>
              <a:t>, </a:t>
            </a:r>
            <a:r>
              <a:rPr lang="fi-FI" dirty="0">
                <a:solidFill>
                  <a:schemeClr val="accent1"/>
                </a:solidFill>
              </a:rPr>
              <a:t>34</a:t>
            </a:r>
            <a:r>
              <a:rPr lang="fi-FI" dirty="0"/>
              <a:t>, </a:t>
            </a:r>
            <a:r>
              <a:rPr lang="fi-FI" dirty="0" err="1"/>
              <a:t>std</a:t>
            </a:r>
            <a:r>
              <a:rPr lang="fi-FI" dirty="0"/>
              <a:t>::</a:t>
            </a:r>
            <a:r>
              <a:rPr lang="fi-FI" dirty="0" err="1"/>
              <a:t>string</a:t>
            </a:r>
            <a:r>
              <a:rPr lang="fi-FI" dirty="0"/>
              <a:t>("5678"));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fi-FI" dirty="0" smtClean="0">
                <a:solidFill>
                  <a:schemeClr val="accent1"/>
                </a:solidFill>
              </a:rPr>
              <a:t>   </a:t>
            </a:r>
            <a:r>
              <a:rPr lang="fi-FI" dirty="0" smtClean="0"/>
              <a:t>demo::</a:t>
            </a:r>
            <a:r>
              <a:rPr lang="fi-FI" dirty="0" err="1" smtClean="0">
                <a:solidFill>
                  <a:schemeClr val="accent1"/>
                </a:solidFill>
              </a:rPr>
              <a:t>print</a:t>
            </a:r>
            <a:r>
              <a:rPr lang="fi-FI" dirty="0" smtClean="0"/>
              <a:t>(</a:t>
            </a:r>
            <a:r>
              <a:rPr lang="fi-FI" dirty="0" err="1" smtClean="0"/>
              <a:t>std</a:t>
            </a:r>
            <a:r>
              <a:rPr lang="fi-FI" dirty="0"/>
              <a:t>::</a:t>
            </a:r>
            <a:r>
              <a:rPr lang="fi-FI" dirty="0" err="1"/>
              <a:t>cerr</a:t>
            </a:r>
            <a:r>
              <a:rPr lang="fi-FI" dirty="0"/>
              <a:t>, </a:t>
            </a:r>
            <a:r>
              <a:rPr lang="fi-FI" dirty="0">
                <a:solidFill>
                  <a:schemeClr val="accent1"/>
                </a:solidFill>
              </a:rPr>
              <a:t>”1”</a:t>
            </a:r>
            <a:r>
              <a:rPr lang="fi-FI" dirty="0"/>
              <a:t>, </a:t>
            </a:r>
            <a:r>
              <a:rPr lang="fi-FI" dirty="0" smtClean="0">
                <a:solidFill>
                  <a:schemeClr val="accent1"/>
                </a:solidFill>
              </a:rPr>
              <a:t>234</a:t>
            </a:r>
            <a:r>
              <a:rPr lang="fi-FI" dirty="0"/>
              <a:t>, </a:t>
            </a:r>
            <a:r>
              <a:rPr lang="fi-FI" dirty="0" err="1"/>
              <a:t>std</a:t>
            </a:r>
            <a:r>
              <a:rPr lang="fi-FI" dirty="0"/>
              <a:t>::</a:t>
            </a:r>
            <a:r>
              <a:rPr lang="fi-FI" dirty="0" err="1"/>
              <a:t>string</a:t>
            </a:r>
            <a:r>
              <a:rPr lang="fi-FI" dirty="0"/>
              <a:t>("5678</a:t>
            </a:r>
            <a:r>
              <a:rPr lang="fi-FI" dirty="0" smtClean="0"/>
              <a:t>"));</a:t>
            </a:r>
            <a:endParaRPr lang="it-IT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smtClean="0"/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it-IT" dirty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it-IT" dirty="0" smtClean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720840" y="457200"/>
            <a:ext cx="2423160" cy="46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>
              <a:solidFill>
                <a:schemeClr val="accent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solidFill>
                <a:schemeClr val="accent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solidFill>
                <a:schemeClr val="accent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$ ./</a:t>
            </a:r>
            <a:r>
              <a:rPr lang="en-US" dirty="0" err="1"/>
              <a:t>a.out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cs-CZ" dirty="0">
                <a:solidFill>
                  <a:schemeClr val="accent1"/>
                </a:solidFill>
              </a:rPr>
              <a:t>12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cs-CZ" dirty="0">
                <a:solidFill>
                  <a:schemeClr val="accent1"/>
                </a:solidFill>
              </a:rPr>
              <a:t>1234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cs-CZ" dirty="0" smtClean="0">
                <a:solidFill>
                  <a:schemeClr val="accent1"/>
                </a:solidFill>
              </a:rPr>
              <a:t>12345678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cs-CZ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cs-CZ" dirty="0" smtClean="0">
                <a:solidFill>
                  <a:schemeClr val="accent1"/>
                </a:solidFill>
              </a:rPr>
              <a:t>12345678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cs-CZ" dirty="0">
                <a:solidFill>
                  <a:schemeClr val="accent1"/>
                </a:solidFill>
              </a:rPr>
              <a:t>12345678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cs-CZ" dirty="0">
                <a:solidFill>
                  <a:schemeClr val="accent1"/>
                </a:solidFill>
              </a:rPr>
              <a:t>12345678</a:t>
            </a:r>
            <a:endParaRPr lang="en-US" dirty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1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60" y="457200"/>
            <a:ext cx="7530340" cy="4953000"/>
          </a:xfrm>
          <a:ln>
            <a:noFill/>
          </a:ln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i</a:t>
            </a:r>
            <a:r>
              <a:rPr lang="it-IT" dirty="0" smtClean="0"/>
              <a:t>nt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err="1" smtClean="0">
                <a:solidFill>
                  <a:schemeClr val="accent1"/>
                </a:solidFill>
              </a:rPr>
              <a:t>main</a:t>
            </a:r>
            <a:r>
              <a:rPr lang="it-IT" dirty="0" smtClean="0"/>
              <a:t>()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smtClean="0"/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 </a:t>
            </a:r>
            <a:r>
              <a:rPr lang="it-IT" dirty="0" smtClean="0"/>
              <a:t>  demo</a:t>
            </a:r>
            <a:r>
              <a:rPr lang="it-IT" dirty="0"/>
              <a:t>::</a:t>
            </a:r>
            <a:r>
              <a:rPr lang="it-IT" dirty="0" err="1">
                <a:solidFill>
                  <a:schemeClr val="accent1"/>
                </a:solidFill>
              </a:rPr>
              <a:t>print</a:t>
            </a:r>
            <a:r>
              <a:rPr lang="it-IT" dirty="0"/>
              <a:t>(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cout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12</a:t>
            </a:r>
            <a:r>
              <a:rPr lang="it-IT" dirty="0" smtClean="0"/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 </a:t>
            </a:r>
            <a:r>
              <a:rPr lang="it-IT" dirty="0" smtClean="0"/>
              <a:t>  demo</a:t>
            </a:r>
            <a:r>
              <a:rPr lang="it-IT" dirty="0"/>
              <a:t>::</a:t>
            </a:r>
            <a:r>
              <a:rPr lang="it-IT" dirty="0" err="1">
                <a:solidFill>
                  <a:schemeClr val="accent1"/>
                </a:solidFill>
              </a:rPr>
              <a:t>print</a:t>
            </a:r>
            <a:r>
              <a:rPr lang="it-IT" dirty="0"/>
              <a:t>(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cout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12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"34</a:t>
            </a:r>
            <a:r>
              <a:rPr lang="it-IT" dirty="0" smtClean="0">
                <a:solidFill>
                  <a:schemeClr val="accent1"/>
                </a:solidFill>
              </a:rPr>
              <a:t>"</a:t>
            </a:r>
            <a:r>
              <a:rPr lang="it-IT" dirty="0" smtClean="0"/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 </a:t>
            </a:r>
            <a:r>
              <a:rPr lang="it-IT" dirty="0" smtClean="0"/>
              <a:t>  demo</a:t>
            </a:r>
            <a:r>
              <a:rPr lang="it-IT" dirty="0"/>
              <a:t>::</a:t>
            </a:r>
            <a:r>
              <a:rPr lang="it-IT" dirty="0" err="1">
                <a:solidFill>
                  <a:schemeClr val="accent1"/>
                </a:solidFill>
              </a:rPr>
              <a:t>print</a:t>
            </a:r>
            <a:r>
              <a:rPr lang="it-IT" dirty="0"/>
              <a:t>(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cout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12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"34"</a:t>
            </a:r>
            <a:r>
              <a:rPr lang="it-IT" dirty="0"/>
              <a:t>, 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string</a:t>
            </a:r>
            <a:r>
              <a:rPr lang="it-IT" dirty="0"/>
              <a:t>("5678</a:t>
            </a:r>
            <a:r>
              <a:rPr lang="it-IT" dirty="0" smtClean="0"/>
              <a:t>"));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it-IT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fi-FI" dirty="0" smtClean="0"/>
              <a:t>   demo::</a:t>
            </a:r>
            <a:r>
              <a:rPr lang="fi-FI" dirty="0" err="1" smtClean="0">
                <a:solidFill>
                  <a:schemeClr val="accent1"/>
                </a:solidFill>
              </a:rPr>
              <a:t>print</a:t>
            </a:r>
            <a:r>
              <a:rPr lang="fi-FI" dirty="0" smtClean="0"/>
              <a:t>(</a:t>
            </a:r>
            <a:r>
              <a:rPr lang="fi-FI" dirty="0" err="1" smtClean="0"/>
              <a:t>std</a:t>
            </a:r>
            <a:r>
              <a:rPr lang="fi-FI" dirty="0"/>
              <a:t>::</a:t>
            </a:r>
            <a:r>
              <a:rPr lang="fi-FI" dirty="0" err="1"/>
              <a:t>cerr</a:t>
            </a:r>
            <a:r>
              <a:rPr lang="fi-FI" dirty="0"/>
              <a:t>, </a:t>
            </a:r>
            <a:r>
              <a:rPr lang="fi-FI" dirty="0">
                <a:solidFill>
                  <a:schemeClr val="accent1"/>
                </a:solidFill>
              </a:rPr>
              <a:t>1</a:t>
            </a:r>
            <a:r>
              <a:rPr lang="fi-FI" dirty="0"/>
              <a:t>, </a:t>
            </a:r>
            <a:r>
              <a:rPr lang="fi-FI" dirty="0">
                <a:solidFill>
                  <a:schemeClr val="accent1"/>
                </a:solidFill>
              </a:rPr>
              <a:t>”234"</a:t>
            </a:r>
            <a:r>
              <a:rPr lang="fi-FI" dirty="0"/>
              <a:t>, </a:t>
            </a:r>
            <a:r>
              <a:rPr lang="fi-FI" dirty="0" err="1"/>
              <a:t>std</a:t>
            </a:r>
            <a:r>
              <a:rPr lang="fi-FI" dirty="0"/>
              <a:t>::</a:t>
            </a:r>
            <a:r>
              <a:rPr lang="fi-FI" dirty="0" err="1"/>
              <a:t>string</a:t>
            </a:r>
            <a:r>
              <a:rPr lang="fi-FI" dirty="0"/>
              <a:t>("5678"));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fi-FI" dirty="0" smtClean="0">
                <a:solidFill>
                  <a:schemeClr val="accent1"/>
                </a:solidFill>
              </a:rPr>
              <a:t>   </a:t>
            </a:r>
            <a:r>
              <a:rPr lang="fi-FI" dirty="0" smtClean="0"/>
              <a:t>demo::</a:t>
            </a:r>
            <a:r>
              <a:rPr lang="fi-FI" dirty="0" err="1" smtClean="0">
                <a:solidFill>
                  <a:schemeClr val="accent1"/>
                </a:solidFill>
              </a:rPr>
              <a:t>print</a:t>
            </a:r>
            <a:r>
              <a:rPr lang="fi-FI" dirty="0" smtClean="0"/>
              <a:t>(</a:t>
            </a:r>
            <a:r>
              <a:rPr lang="fi-FI" dirty="0" err="1" smtClean="0"/>
              <a:t>std</a:t>
            </a:r>
            <a:r>
              <a:rPr lang="fi-FI" dirty="0"/>
              <a:t>::</a:t>
            </a:r>
            <a:r>
              <a:rPr lang="fi-FI" dirty="0" err="1"/>
              <a:t>cerr</a:t>
            </a:r>
            <a:r>
              <a:rPr lang="fi-FI" dirty="0"/>
              <a:t>, </a:t>
            </a:r>
            <a:r>
              <a:rPr lang="fi-FI" dirty="0">
                <a:solidFill>
                  <a:schemeClr val="accent1"/>
                </a:solidFill>
              </a:rPr>
              <a:t>”12”</a:t>
            </a:r>
            <a:r>
              <a:rPr lang="fi-FI" dirty="0"/>
              <a:t>, </a:t>
            </a:r>
            <a:r>
              <a:rPr lang="fi-FI" dirty="0">
                <a:solidFill>
                  <a:schemeClr val="accent1"/>
                </a:solidFill>
              </a:rPr>
              <a:t>34</a:t>
            </a:r>
            <a:r>
              <a:rPr lang="fi-FI" dirty="0"/>
              <a:t>, </a:t>
            </a:r>
            <a:r>
              <a:rPr lang="fi-FI" dirty="0" err="1"/>
              <a:t>std</a:t>
            </a:r>
            <a:r>
              <a:rPr lang="fi-FI" dirty="0"/>
              <a:t>::</a:t>
            </a:r>
            <a:r>
              <a:rPr lang="fi-FI" dirty="0" err="1"/>
              <a:t>string</a:t>
            </a:r>
            <a:r>
              <a:rPr lang="fi-FI" dirty="0"/>
              <a:t>("5678"));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fi-FI" dirty="0" smtClean="0">
                <a:solidFill>
                  <a:schemeClr val="accent1"/>
                </a:solidFill>
              </a:rPr>
              <a:t>   </a:t>
            </a:r>
            <a:r>
              <a:rPr lang="fi-FI" dirty="0" smtClean="0"/>
              <a:t>demo::</a:t>
            </a:r>
            <a:r>
              <a:rPr lang="fi-FI" dirty="0" err="1" smtClean="0">
                <a:solidFill>
                  <a:schemeClr val="accent1"/>
                </a:solidFill>
              </a:rPr>
              <a:t>print</a:t>
            </a:r>
            <a:r>
              <a:rPr lang="fi-FI" dirty="0" smtClean="0"/>
              <a:t>(</a:t>
            </a:r>
            <a:r>
              <a:rPr lang="fi-FI" dirty="0" err="1" smtClean="0"/>
              <a:t>std</a:t>
            </a:r>
            <a:r>
              <a:rPr lang="fi-FI" dirty="0"/>
              <a:t>::</a:t>
            </a:r>
            <a:r>
              <a:rPr lang="fi-FI" dirty="0" err="1"/>
              <a:t>cerr</a:t>
            </a:r>
            <a:r>
              <a:rPr lang="fi-FI" dirty="0"/>
              <a:t>, </a:t>
            </a:r>
            <a:r>
              <a:rPr lang="fi-FI" dirty="0">
                <a:solidFill>
                  <a:schemeClr val="accent1"/>
                </a:solidFill>
              </a:rPr>
              <a:t>”1”</a:t>
            </a:r>
            <a:r>
              <a:rPr lang="fi-FI" dirty="0"/>
              <a:t>, </a:t>
            </a:r>
            <a:r>
              <a:rPr lang="fi-FI" dirty="0" smtClean="0">
                <a:solidFill>
                  <a:schemeClr val="accent1"/>
                </a:solidFill>
              </a:rPr>
              <a:t>234</a:t>
            </a:r>
            <a:r>
              <a:rPr lang="fi-FI" dirty="0"/>
              <a:t>, </a:t>
            </a:r>
            <a:r>
              <a:rPr lang="fi-FI" dirty="0" err="1"/>
              <a:t>std</a:t>
            </a:r>
            <a:r>
              <a:rPr lang="fi-FI" dirty="0"/>
              <a:t>::</a:t>
            </a:r>
            <a:r>
              <a:rPr lang="fi-FI" dirty="0" err="1"/>
              <a:t>string</a:t>
            </a:r>
            <a:r>
              <a:rPr lang="fi-FI" dirty="0"/>
              <a:t>("5678</a:t>
            </a:r>
            <a:r>
              <a:rPr lang="fi-FI" dirty="0" smtClean="0"/>
              <a:t>"));</a:t>
            </a:r>
            <a:endParaRPr lang="it-IT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smtClean="0"/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it-IT" dirty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it-IT" dirty="0" smtClean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b="1" dirty="0">
                <a:solidFill>
                  <a:schemeClr val="accent1"/>
                </a:solidFill>
              </a:rPr>
              <a:t>How </a:t>
            </a:r>
            <a:r>
              <a:rPr lang="it-IT" b="1" dirty="0" err="1">
                <a:solidFill>
                  <a:schemeClr val="accent1"/>
                </a:solidFill>
              </a:rPr>
              <a:t>many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print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 smtClean="0">
                <a:solidFill>
                  <a:schemeClr val="accent1"/>
                </a:solidFill>
              </a:rPr>
              <a:t>functions</a:t>
            </a:r>
            <a:r>
              <a:rPr lang="it-IT" b="1" dirty="0" smtClean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is</a:t>
            </a:r>
            <a:r>
              <a:rPr lang="it-IT" b="1" dirty="0">
                <a:solidFill>
                  <a:schemeClr val="accent1"/>
                </a:solidFill>
              </a:rPr>
              <a:t> the </a:t>
            </a:r>
            <a:r>
              <a:rPr lang="it-IT" b="1" dirty="0" err="1">
                <a:solidFill>
                  <a:schemeClr val="accent1"/>
                </a:solidFill>
              </a:rPr>
              <a:t>compiler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going</a:t>
            </a:r>
            <a:r>
              <a:rPr lang="it-IT" b="1" dirty="0">
                <a:solidFill>
                  <a:schemeClr val="accent1"/>
                </a:solidFill>
              </a:rPr>
              <a:t> to generate?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720840" y="457200"/>
            <a:ext cx="2423160" cy="46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>
              <a:solidFill>
                <a:schemeClr val="accent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solidFill>
                <a:schemeClr val="accent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solidFill>
                <a:schemeClr val="accent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$ ./</a:t>
            </a:r>
            <a:r>
              <a:rPr lang="en-US" dirty="0" err="1"/>
              <a:t>a.out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cs-CZ" dirty="0">
                <a:solidFill>
                  <a:schemeClr val="accent1"/>
                </a:solidFill>
              </a:rPr>
              <a:t>12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cs-CZ" dirty="0">
                <a:solidFill>
                  <a:schemeClr val="accent1"/>
                </a:solidFill>
              </a:rPr>
              <a:t>1234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cs-CZ" dirty="0" smtClean="0">
                <a:solidFill>
                  <a:schemeClr val="accent1"/>
                </a:solidFill>
              </a:rPr>
              <a:t>12345678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cs-CZ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cs-CZ" dirty="0" smtClean="0">
                <a:solidFill>
                  <a:schemeClr val="accent1"/>
                </a:solidFill>
              </a:rPr>
              <a:t>12345678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cs-CZ" dirty="0">
                <a:solidFill>
                  <a:schemeClr val="accent1"/>
                </a:solidFill>
              </a:rPr>
              <a:t>12345678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cs-CZ" dirty="0">
                <a:solidFill>
                  <a:schemeClr val="accent1"/>
                </a:solidFill>
              </a:rPr>
              <a:t>12345678</a:t>
            </a:r>
            <a:endParaRPr lang="en-US" dirty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68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60" y="228600"/>
            <a:ext cx="8229600" cy="6172200"/>
          </a:xfrm>
          <a:ln>
            <a:noFill/>
          </a:ln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$ nm –C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solidFill>
                  <a:schemeClr val="accent1"/>
                </a:solidFill>
              </a:rPr>
              <a:t>W</a:t>
            </a:r>
            <a:r>
              <a:rPr lang="en-US" dirty="0" smtClean="0"/>
              <a:t> </a:t>
            </a:r>
            <a:r>
              <a:rPr lang="en-US" dirty="0"/>
              <a:t>void demo::</a:t>
            </a:r>
            <a:r>
              <a:rPr lang="en-US" dirty="0" err="1" smtClean="0">
                <a:solidFill>
                  <a:schemeClr val="accent1"/>
                </a:solidFill>
              </a:rPr>
              <a:t>print_decayed</a:t>
            </a:r>
            <a:r>
              <a:rPr lang="en-US" dirty="0" smtClean="0"/>
              <a:t>&lt;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/>
              <a:t>&gt;(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 smtClean="0"/>
              <a:t>ostream</a:t>
            </a:r>
            <a:r>
              <a:rPr lang="en-US" dirty="0" smtClean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                                                           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 smtClean="0"/>
              <a:t>)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solidFill>
                  <a:schemeClr val="accent1"/>
                </a:solidFill>
              </a:rPr>
              <a:t>W</a:t>
            </a:r>
            <a:r>
              <a:rPr lang="en-US" dirty="0" smtClean="0"/>
              <a:t> </a:t>
            </a:r>
            <a:r>
              <a:rPr lang="en-US" dirty="0"/>
              <a:t>void demo::</a:t>
            </a:r>
            <a:r>
              <a:rPr lang="en-US" dirty="0" err="1">
                <a:solidFill>
                  <a:schemeClr val="accent1"/>
                </a:solidFill>
              </a:rPr>
              <a:t>print_decayed</a:t>
            </a:r>
            <a:r>
              <a:rPr lang="en-US" dirty="0"/>
              <a:t>&lt;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                                           char 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accent1"/>
                </a:solidFill>
              </a:rPr>
              <a:t>* 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/>
              <a:t>&gt;(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ostream</a:t>
            </a:r>
            <a:r>
              <a:rPr lang="en-US" dirty="0" smtClean="0"/>
              <a:t>&amp;,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</a:t>
            </a:r>
            <a:r>
              <a:rPr lang="en-US" dirty="0" smtClean="0">
                <a:solidFill>
                  <a:schemeClr val="accent1"/>
                </a:solidFill>
              </a:rPr>
              <a:t>char 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accent1"/>
                </a:solidFill>
              </a:rPr>
              <a:t>* 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 smtClean="0"/>
              <a:t>)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solidFill>
                  <a:schemeClr val="accent1"/>
                </a:solidFill>
              </a:rPr>
              <a:t>W</a:t>
            </a:r>
            <a:r>
              <a:rPr lang="en-US" dirty="0" smtClean="0"/>
              <a:t> </a:t>
            </a:r>
            <a:r>
              <a:rPr lang="en-US" dirty="0"/>
              <a:t>void demo::</a:t>
            </a:r>
            <a:r>
              <a:rPr lang="en-US" dirty="0" err="1">
                <a:solidFill>
                  <a:schemeClr val="accent1"/>
                </a:solidFill>
              </a:rPr>
              <a:t>print_decayed</a:t>
            </a:r>
            <a:r>
              <a:rPr lang="en-US" dirty="0"/>
              <a:t>&lt;</a:t>
            </a:r>
            <a:r>
              <a:rPr lang="en-US" dirty="0" err="1">
                <a:solidFill>
                  <a:schemeClr val="accent1"/>
                </a:solidFill>
              </a:rPr>
              <a:t>int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</a:t>
            </a:r>
            <a:r>
              <a:rPr lang="en-US" dirty="0" smtClean="0">
                <a:solidFill>
                  <a:schemeClr val="accent1"/>
                </a:solidFill>
              </a:rPr>
              <a:t>char 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accent1"/>
                </a:solidFill>
              </a:rPr>
              <a:t>*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</a:t>
            </a:r>
            <a:r>
              <a:rPr lang="en-US" dirty="0" err="1" smtClean="0">
                <a:solidFill>
                  <a:schemeClr val="accent1"/>
                </a:solidFill>
              </a:rPr>
              <a:t>std</a:t>
            </a:r>
            <a:r>
              <a:rPr lang="en-US" dirty="0">
                <a:solidFill>
                  <a:schemeClr val="accent1"/>
                </a:solidFill>
              </a:rPr>
              <a:t>::string 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accent1"/>
                </a:solidFill>
              </a:rPr>
              <a:t>&amp;</a:t>
            </a:r>
            <a:r>
              <a:rPr lang="en-US" dirty="0"/>
              <a:t>&gt;(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ostream</a:t>
            </a:r>
            <a:r>
              <a:rPr lang="en-US" dirty="0" smtClean="0"/>
              <a:t>&amp;,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</a:t>
            </a:r>
            <a:r>
              <a:rPr lang="en-US" dirty="0" smtClean="0">
                <a:solidFill>
                  <a:schemeClr val="accent1"/>
                </a:solidFill>
              </a:rPr>
              <a:t>char 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accent1"/>
                </a:solidFill>
              </a:rPr>
              <a:t>*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</a:t>
            </a:r>
            <a:r>
              <a:rPr lang="en-US" dirty="0" err="1" smtClean="0">
                <a:solidFill>
                  <a:schemeClr val="accent1"/>
                </a:solidFill>
              </a:rPr>
              <a:t>std</a:t>
            </a:r>
            <a:r>
              <a:rPr lang="en-US" dirty="0">
                <a:solidFill>
                  <a:schemeClr val="accent1"/>
                </a:solidFill>
              </a:rPr>
              <a:t>::string 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 smtClean="0">
                <a:solidFill>
                  <a:schemeClr val="accent1"/>
                </a:solidFill>
              </a:rPr>
              <a:t>&amp;</a:t>
            </a:r>
            <a:r>
              <a:rPr lang="en-US" dirty="0" smtClean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solidFill>
                  <a:schemeClr val="accent1"/>
                </a:solidFill>
              </a:rPr>
              <a:t>W</a:t>
            </a:r>
            <a:r>
              <a:rPr lang="en-US" dirty="0" smtClean="0"/>
              <a:t> </a:t>
            </a:r>
            <a:r>
              <a:rPr lang="en-US" dirty="0"/>
              <a:t>void demo::</a:t>
            </a:r>
            <a:r>
              <a:rPr lang="en-US" dirty="0" err="1">
                <a:solidFill>
                  <a:schemeClr val="accent1"/>
                </a:solidFill>
              </a:rPr>
              <a:t>print_decayed</a:t>
            </a:r>
            <a:r>
              <a:rPr lang="en-US" dirty="0"/>
              <a:t>&lt;</a:t>
            </a:r>
            <a:r>
              <a:rPr lang="en-US" dirty="0">
                <a:solidFill>
                  <a:schemeClr val="accent1"/>
                </a:solidFill>
              </a:rPr>
              <a:t>char 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accent1"/>
                </a:solidFill>
              </a:rPr>
              <a:t>*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</a:t>
            </a:r>
            <a:r>
              <a:rPr lang="en-US" dirty="0" err="1" smtClean="0">
                <a:solidFill>
                  <a:schemeClr val="accent1"/>
                </a:solidFill>
              </a:rPr>
              <a:t>std</a:t>
            </a:r>
            <a:r>
              <a:rPr lang="en-US" dirty="0">
                <a:solidFill>
                  <a:schemeClr val="accent1"/>
                </a:solidFill>
              </a:rPr>
              <a:t>::string 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accent1"/>
                </a:solidFill>
              </a:rPr>
              <a:t>&amp;</a:t>
            </a:r>
            <a:r>
              <a:rPr lang="en-US" dirty="0"/>
              <a:t>&gt;(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ostream</a:t>
            </a:r>
            <a:r>
              <a:rPr lang="en-US" dirty="0" smtClean="0"/>
              <a:t>&amp;,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</a:t>
            </a:r>
            <a:r>
              <a:rPr lang="en-US" dirty="0" smtClean="0">
                <a:solidFill>
                  <a:schemeClr val="accent1"/>
                </a:solidFill>
              </a:rPr>
              <a:t>char 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accent1"/>
                </a:solidFill>
              </a:rPr>
              <a:t>*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const</a:t>
            </a:r>
            <a:r>
              <a:rPr lang="en-US" dirty="0" smtClean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</a:t>
            </a:r>
            <a:r>
              <a:rPr lang="en-US" dirty="0" err="1" smtClean="0">
                <a:solidFill>
                  <a:schemeClr val="accent1"/>
                </a:solidFill>
              </a:rPr>
              <a:t>std</a:t>
            </a:r>
            <a:r>
              <a:rPr lang="en-US" dirty="0">
                <a:solidFill>
                  <a:schemeClr val="accent1"/>
                </a:solidFill>
              </a:rPr>
              <a:t>::string </a:t>
            </a:r>
            <a:r>
              <a:rPr lang="en-US" dirty="0" err="1">
                <a:solidFill>
                  <a:schemeClr val="accent1"/>
                </a:solidFill>
              </a:rPr>
              <a:t>const</a:t>
            </a:r>
            <a:r>
              <a:rPr lang="en-US" dirty="0">
                <a:solidFill>
                  <a:schemeClr val="accent1"/>
                </a:solidFill>
              </a:rPr>
              <a:t>&amp;</a:t>
            </a:r>
            <a:r>
              <a:rPr lang="en-US" dirty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9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Accept scalars and arrays by value</a:t>
            </a:r>
          </a:p>
          <a:p>
            <a:r>
              <a:rPr lang="en-US" dirty="0" smtClean="0"/>
              <a:t>Accept everything else by reference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6D8CF-3CDE-4807-BCD2-C9F2B831AAA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0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8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60" y="457200"/>
            <a:ext cx="4025140" cy="4648200"/>
          </a:xfrm>
          <a:ln>
            <a:noFill/>
          </a:ln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namespace </a:t>
            </a:r>
            <a:r>
              <a:rPr lang="en-US" dirty="0">
                <a:solidFill>
                  <a:schemeClr val="accent1"/>
                </a:solidFill>
              </a:rPr>
              <a:t>demo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solidFill>
                  <a:schemeClr val="accent1"/>
                </a:solidFill>
              </a:rPr>
              <a:t>template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chemeClr val="accent1"/>
                </a:solidFill>
              </a:rPr>
              <a:t>class</a:t>
            </a:r>
            <a:r>
              <a:rPr lang="en-US" dirty="0">
                <a:solidFill>
                  <a:schemeClr val="accent1"/>
                </a:solidFill>
              </a:rPr>
              <a:t>... </a:t>
            </a:r>
            <a:r>
              <a:rPr lang="en-US" dirty="0" err="1">
                <a:solidFill>
                  <a:schemeClr val="accent1"/>
                </a:solidFill>
              </a:rPr>
              <a:t>Args</a:t>
            </a:r>
            <a:r>
              <a:rPr lang="en-US" dirty="0" smtClean="0"/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v</a:t>
            </a:r>
            <a:r>
              <a:rPr lang="en-US" dirty="0" smtClean="0"/>
              <a:t>oid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solidFill>
                  <a:schemeClr val="accent1"/>
                </a:solidFill>
              </a:rPr>
              <a:t>print</a:t>
            </a:r>
            <a:r>
              <a:rPr lang="en-US" dirty="0" smtClean="0"/>
              <a:t>(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/>
              <a:t>ostream</a:t>
            </a:r>
            <a:r>
              <a:rPr lang="en-US" dirty="0"/>
              <a:t>&amp; </a:t>
            </a:r>
            <a:r>
              <a:rPr lang="en-US" dirty="0" err="1" smtClean="0"/>
              <a:t>os</a:t>
            </a:r>
            <a:r>
              <a:rPr lang="en-US" dirty="0" smtClean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>
                <a:solidFill>
                  <a:schemeClr val="accent1"/>
                </a:solidFill>
              </a:rPr>
              <a:t>Args</a:t>
            </a:r>
            <a:r>
              <a:rPr lang="en-US" dirty="0">
                <a:solidFill>
                  <a:schemeClr val="accent1"/>
                </a:solidFill>
              </a:rPr>
              <a:t>... </a:t>
            </a:r>
            <a:r>
              <a:rPr lang="en-US" dirty="0" err="1">
                <a:solidFill>
                  <a:schemeClr val="accent1"/>
                </a:solidFill>
              </a:rPr>
              <a:t>args</a:t>
            </a:r>
            <a:r>
              <a:rPr lang="en-US" dirty="0" smtClean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x[] = { </a:t>
            </a:r>
            <a:r>
              <a:rPr lang="en-US" dirty="0" smtClean="0">
                <a:solidFill>
                  <a:schemeClr val="accent1"/>
                </a:solidFill>
              </a:rPr>
              <a:t>_print(</a:t>
            </a:r>
            <a:r>
              <a:rPr lang="en-US" dirty="0" err="1" smtClean="0">
                <a:solidFill>
                  <a:schemeClr val="accent1"/>
                </a:solidFill>
              </a:rPr>
              <a:t>os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args</a:t>
            </a:r>
            <a:r>
              <a:rPr lang="en-US" dirty="0">
                <a:solidFill>
                  <a:schemeClr val="accent1"/>
                </a:solidFill>
              </a:rPr>
              <a:t>)... </a:t>
            </a:r>
            <a:r>
              <a:rPr lang="en-US" dirty="0" smtClean="0"/>
              <a:t>};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endl</a:t>
            </a:r>
            <a:r>
              <a:rPr lang="en-US" dirty="0" smtClean="0"/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} </a:t>
            </a:r>
            <a:r>
              <a:rPr lang="en-US" dirty="0"/>
              <a:t>// namespace </a:t>
            </a:r>
            <a:r>
              <a:rPr lang="en-US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795260" y="530352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768340" y="457200"/>
            <a:ext cx="3931920" cy="46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>
              <a:solidFill>
                <a:schemeClr val="accent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solidFill>
                <a:schemeClr val="accent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solidFill>
                <a:schemeClr val="accent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>
              <a:solidFill>
                <a:schemeClr val="accent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 smtClean="0">
                <a:solidFill>
                  <a:schemeClr val="accent1"/>
                </a:solidFill>
              </a:rPr>
              <a:t>template</a:t>
            </a:r>
            <a:r>
              <a:rPr lang="es-ES_tradnl" dirty="0" smtClean="0"/>
              <a:t>&lt;</a:t>
            </a:r>
            <a:r>
              <a:rPr lang="es-ES_tradnl" dirty="0" err="1" smtClean="0">
                <a:solidFill>
                  <a:schemeClr val="accent1"/>
                </a:solidFill>
              </a:rPr>
              <a:t>class</a:t>
            </a:r>
            <a:r>
              <a:rPr lang="es-ES_tradnl" dirty="0" smtClean="0">
                <a:solidFill>
                  <a:schemeClr val="accent1"/>
                </a:solidFill>
              </a:rPr>
              <a:t> T</a:t>
            </a:r>
            <a:r>
              <a:rPr lang="es-ES_tradnl" dirty="0" smtClean="0"/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 smtClean="0"/>
              <a:t>int</a:t>
            </a: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>
                <a:solidFill>
                  <a:schemeClr val="accent1"/>
                </a:solidFill>
              </a:rPr>
              <a:t>_</a:t>
            </a:r>
            <a:r>
              <a:rPr lang="es-ES_tradnl" dirty="0" err="1" smtClean="0">
                <a:solidFill>
                  <a:schemeClr val="accent1"/>
                </a:solidFill>
              </a:rPr>
              <a:t>print</a:t>
            </a:r>
            <a:r>
              <a:rPr lang="es-ES_tradnl" dirty="0" smtClean="0"/>
              <a:t>(</a:t>
            </a:r>
            <a:r>
              <a:rPr lang="es-ES_tradnl" dirty="0" err="1" smtClean="0"/>
              <a:t>std</a:t>
            </a:r>
            <a:r>
              <a:rPr lang="es-ES_tradnl" dirty="0" smtClean="0"/>
              <a:t>::</a:t>
            </a:r>
            <a:r>
              <a:rPr lang="es-ES_tradnl" dirty="0" err="1" smtClean="0"/>
              <a:t>ostream</a:t>
            </a:r>
            <a:r>
              <a:rPr lang="es-ES_tradnl" dirty="0" smtClean="0"/>
              <a:t>&amp; os,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/>
              <a:t> </a:t>
            </a:r>
            <a:r>
              <a:rPr lang="es-ES_tradnl" dirty="0" smtClean="0"/>
              <a:t>         </a:t>
            </a:r>
            <a:r>
              <a:rPr lang="es-ES_tradnl" dirty="0" smtClean="0">
                <a:solidFill>
                  <a:schemeClr val="accent1"/>
                </a:solidFill>
              </a:rPr>
              <a:t>T t</a:t>
            </a:r>
            <a:r>
              <a:rPr lang="es-ES_tradnl" dirty="0" smtClean="0"/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   os &lt;&lt; t;</a:t>
            </a: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}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9726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60" y="457200"/>
            <a:ext cx="8229600" cy="5638800"/>
          </a:xfrm>
          <a:ln>
            <a:noFill/>
          </a:ln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i</a:t>
            </a:r>
            <a:r>
              <a:rPr lang="it-IT" dirty="0" smtClean="0"/>
              <a:t>nt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err="1" smtClean="0">
                <a:solidFill>
                  <a:schemeClr val="accent1"/>
                </a:solidFill>
              </a:rPr>
              <a:t>main</a:t>
            </a:r>
            <a:r>
              <a:rPr lang="it-IT" dirty="0" smtClean="0"/>
              <a:t>()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smtClean="0"/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 </a:t>
            </a:r>
            <a:r>
              <a:rPr lang="it-IT" dirty="0" smtClean="0"/>
              <a:t>  demo</a:t>
            </a:r>
            <a:r>
              <a:rPr lang="it-IT" dirty="0"/>
              <a:t>::</a:t>
            </a:r>
            <a:r>
              <a:rPr lang="it-IT" dirty="0" err="1">
                <a:solidFill>
                  <a:schemeClr val="accent1"/>
                </a:solidFill>
              </a:rPr>
              <a:t>print</a:t>
            </a:r>
            <a:r>
              <a:rPr lang="it-IT" dirty="0"/>
              <a:t>(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cout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12</a:t>
            </a:r>
            <a:r>
              <a:rPr lang="it-IT" dirty="0" smtClean="0"/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 </a:t>
            </a:r>
            <a:r>
              <a:rPr lang="it-IT" dirty="0" smtClean="0"/>
              <a:t>  demo</a:t>
            </a:r>
            <a:r>
              <a:rPr lang="it-IT" dirty="0"/>
              <a:t>::</a:t>
            </a:r>
            <a:r>
              <a:rPr lang="it-IT" dirty="0" err="1">
                <a:solidFill>
                  <a:schemeClr val="accent1"/>
                </a:solidFill>
              </a:rPr>
              <a:t>print</a:t>
            </a:r>
            <a:r>
              <a:rPr lang="it-IT" dirty="0"/>
              <a:t>(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cout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12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"34</a:t>
            </a:r>
            <a:r>
              <a:rPr lang="it-IT" dirty="0" smtClean="0">
                <a:solidFill>
                  <a:schemeClr val="accent1"/>
                </a:solidFill>
              </a:rPr>
              <a:t>"</a:t>
            </a:r>
            <a:r>
              <a:rPr lang="it-IT" dirty="0" smtClean="0"/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 </a:t>
            </a:r>
            <a:r>
              <a:rPr lang="it-IT" dirty="0" smtClean="0"/>
              <a:t>  demo</a:t>
            </a:r>
            <a:r>
              <a:rPr lang="it-IT" dirty="0"/>
              <a:t>::</a:t>
            </a:r>
            <a:r>
              <a:rPr lang="it-IT" dirty="0" err="1">
                <a:solidFill>
                  <a:schemeClr val="accent1"/>
                </a:solidFill>
              </a:rPr>
              <a:t>print</a:t>
            </a:r>
            <a:r>
              <a:rPr lang="it-IT" dirty="0"/>
              <a:t>(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cout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12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"34"</a:t>
            </a:r>
            <a:r>
              <a:rPr lang="it-IT" dirty="0"/>
              <a:t>, 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string</a:t>
            </a:r>
            <a:r>
              <a:rPr lang="it-IT" dirty="0"/>
              <a:t>("5678</a:t>
            </a:r>
            <a:r>
              <a:rPr lang="it-IT" dirty="0" smtClean="0"/>
              <a:t>"));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smtClean="0"/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it-IT" dirty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it-IT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$ </a:t>
            </a:r>
            <a:r>
              <a:rPr lang="en-US" dirty="0" smtClean="0"/>
              <a:t>./</a:t>
            </a:r>
            <a:r>
              <a:rPr lang="en-US" dirty="0" err="1" smtClean="0"/>
              <a:t>a.out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cs-CZ" dirty="0" smtClean="0">
                <a:solidFill>
                  <a:schemeClr val="accent1"/>
                </a:solidFill>
              </a:rPr>
              <a:t>12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cs-CZ" dirty="0" smtClean="0">
                <a:solidFill>
                  <a:schemeClr val="accent1"/>
                </a:solidFill>
              </a:rPr>
              <a:t>1234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cs-CZ" dirty="0" smtClean="0">
                <a:solidFill>
                  <a:schemeClr val="accent1"/>
                </a:solidFill>
              </a:rPr>
              <a:t>12345678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cs-CZ" dirty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cs-CZ" dirty="0" smtClean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376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60" y="457200"/>
            <a:ext cx="8229600" cy="5638800"/>
          </a:xfrm>
          <a:ln>
            <a:noFill/>
          </a:ln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chemeClr val="accent1"/>
                </a:solidFill>
              </a:rPr>
              <a:t>template</a:t>
            </a:r>
            <a:r>
              <a:rPr lang="en-US" dirty="0"/>
              <a:t>&lt;</a:t>
            </a:r>
            <a:r>
              <a:rPr lang="en-US" dirty="0">
                <a:solidFill>
                  <a:schemeClr val="accent1"/>
                </a:solidFill>
              </a:rPr>
              <a:t>class... </a:t>
            </a:r>
            <a:r>
              <a:rPr lang="en-US" dirty="0" err="1">
                <a:solidFill>
                  <a:schemeClr val="accent1"/>
                </a:solidFill>
              </a:rPr>
              <a:t>Args</a:t>
            </a:r>
            <a:r>
              <a:rPr lang="en-US" dirty="0"/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void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>
                <a:solidFill>
                  <a:schemeClr val="accent1"/>
                </a:solidFill>
              </a:rPr>
              <a:t>print</a:t>
            </a:r>
            <a:r>
              <a:rPr lang="en-US" dirty="0"/>
              <a:t>(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ostream</a:t>
            </a:r>
            <a:r>
              <a:rPr lang="en-US" dirty="0"/>
              <a:t>&amp; </a:t>
            </a:r>
            <a:r>
              <a:rPr lang="en-US" dirty="0" err="1"/>
              <a:t>os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chemeClr val="accent1"/>
                </a:solidFill>
              </a:rPr>
              <a:t>Args</a:t>
            </a:r>
            <a:r>
              <a:rPr lang="en-US" dirty="0">
                <a:solidFill>
                  <a:schemeClr val="accent1"/>
                </a:solidFill>
              </a:rPr>
              <a:t>... </a:t>
            </a:r>
            <a:r>
              <a:rPr lang="en-US" dirty="0" err="1">
                <a:solidFill>
                  <a:schemeClr val="accent1"/>
                </a:solidFill>
              </a:rPr>
              <a:t>args</a:t>
            </a:r>
            <a:r>
              <a:rPr lang="en-US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is-IS" dirty="0" smtClean="0"/>
              <a:t>…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err="1"/>
              <a:t>i</a:t>
            </a:r>
            <a:r>
              <a:rPr lang="it-IT" dirty="0"/>
              <a:t>nt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err="1">
                <a:solidFill>
                  <a:schemeClr val="accent1"/>
                </a:solidFill>
              </a:rPr>
              <a:t>main</a:t>
            </a:r>
            <a:r>
              <a:rPr lang="it-IT" dirty="0"/>
              <a:t>()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smtClean="0"/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 </a:t>
            </a:r>
            <a:r>
              <a:rPr lang="it-IT" dirty="0" smtClean="0"/>
              <a:t>  demo</a:t>
            </a:r>
            <a:r>
              <a:rPr lang="it-IT" dirty="0"/>
              <a:t>::</a:t>
            </a:r>
            <a:r>
              <a:rPr lang="it-IT" dirty="0" err="1">
                <a:solidFill>
                  <a:schemeClr val="accent1"/>
                </a:solidFill>
              </a:rPr>
              <a:t>print</a:t>
            </a:r>
            <a:r>
              <a:rPr lang="it-IT" dirty="0"/>
              <a:t>(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cout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12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"34"</a:t>
            </a:r>
            <a:r>
              <a:rPr lang="it-IT" dirty="0"/>
              <a:t>, 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string</a:t>
            </a:r>
            <a:r>
              <a:rPr lang="it-IT" dirty="0"/>
              <a:t>("5678"));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cs-CZ" dirty="0" smtClean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b="1" dirty="0" err="1" smtClean="0">
                <a:solidFill>
                  <a:schemeClr val="accent1"/>
                </a:solidFill>
              </a:rPr>
              <a:t>But</a:t>
            </a:r>
            <a:r>
              <a:rPr lang="it-IT" b="1" dirty="0" smtClean="0">
                <a:solidFill>
                  <a:schemeClr val="accent1"/>
                </a:solidFill>
              </a:rPr>
              <a:t> </a:t>
            </a:r>
            <a:r>
              <a:rPr lang="it-IT" b="1" dirty="0" err="1" smtClean="0">
                <a:solidFill>
                  <a:schemeClr val="accent1"/>
                </a:solidFill>
              </a:rPr>
              <a:t>is</a:t>
            </a:r>
            <a:r>
              <a:rPr lang="it-IT" b="1" dirty="0" smtClean="0">
                <a:solidFill>
                  <a:schemeClr val="accent1"/>
                </a:solidFill>
              </a:rPr>
              <a:t> </a:t>
            </a:r>
            <a:r>
              <a:rPr lang="it-IT" b="1" dirty="0" err="1" smtClean="0">
                <a:solidFill>
                  <a:schemeClr val="accent1"/>
                </a:solidFill>
              </a:rPr>
              <a:t>it</a:t>
            </a:r>
            <a:r>
              <a:rPr lang="it-IT" b="1" dirty="0" smtClean="0">
                <a:solidFill>
                  <a:schemeClr val="accent1"/>
                </a:solidFill>
              </a:rPr>
              <a:t> </a:t>
            </a:r>
            <a:r>
              <a:rPr lang="it-IT" b="1" dirty="0" err="1" smtClean="0">
                <a:solidFill>
                  <a:schemeClr val="accent1"/>
                </a:solidFill>
              </a:rPr>
              <a:t>efficient</a:t>
            </a:r>
            <a:r>
              <a:rPr lang="it-IT" b="1" dirty="0" smtClean="0">
                <a:solidFill>
                  <a:schemeClr val="accent1"/>
                </a:solidFill>
              </a:rPr>
              <a:t> </a:t>
            </a:r>
            <a:r>
              <a:rPr lang="it-IT" b="1" dirty="0" err="1" smtClean="0">
                <a:solidFill>
                  <a:schemeClr val="accent1"/>
                </a:solidFill>
              </a:rPr>
              <a:t>though</a:t>
            </a:r>
            <a:r>
              <a:rPr lang="it-IT" b="1" dirty="0" smtClean="0">
                <a:solidFill>
                  <a:schemeClr val="accent1"/>
                </a:solidFill>
              </a:rPr>
              <a:t>?</a:t>
            </a:r>
            <a:endParaRPr lang="it-IT" b="1" dirty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2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60" y="457200"/>
            <a:ext cx="4025140" cy="4648200"/>
          </a:xfrm>
          <a:ln>
            <a:noFill/>
          </a:ln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namespace </a:t>
            </a:r>
            <a:r>
              <a:rPr lang="en-US" dirty="0">
                <a:solidFill>
                  <a:schemeClr val="accent1"/>
                </a:solidFill>
              </a:rPr>
              <a:t>demo</a:t>
            </a:r>
            <a:r>
              <a:rPr lang="en-US" dirty="0"/>
              <a:t> </a:t>
            </a:r>
            <a:r>
              <a:rPr lang="en-US" dirty="0" smtClean="0"/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solidFill>
                  <a:schemeClr val="accent1"/>
                </a:solidFill>
              </a:rPr>
              <a:t>template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chemeClr val="accent1"/>
                </a:solidFill>
              </a:rPr>
              <a:t>class</a:t>
            </a:r>
            <a:r>
              <a:rPr lang="en-US" dirty="0">
                <a:solidFill>
                  <a:schemeClr val="accent1"/>
                </a:solidFill>
              </a:rPr>
              <a:t>... </a:t>
            </a:r>
            <a:r>
              <a:rPr lang="en-US" dirty="0" err="1">
                <a:solidFill>
                  <a:schemeClr val="accent1"/>
                </a:solidFill>
              </a:rPr>
              <a:t>Args</a:t>
            </a:r>
            <a:r>
              <a:rPr lang="en-US" dirty="0" smtClean="0"/>
              <a:t>&gt;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v</a:t>
            </a:r>
            <a:r>
              <a:rPr lang="en-US" dirty="0" smtClean="0"/>
              <a:t>oid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>
                <a:solidFill>
                  <a:schemeClr val="accent1"/>
                </a:solidFill>
              </a:rPr>
              <a:t>print</a:t>
            </a:r>
            <a:r>
              <a:rPr lang="en-US" dirty="0" smtClean="0"/>
              <a:t>(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/>
              <a:t>ostream</a:t>
            </a:r>
            <a:r>
              <a:rPr lang="en-US" dirty="0"/>
              <a:t>&amp; </a:t>
            </a:r>
            <a:r>
              <a:rPr lang="en-US" dirty="0" err="1" smtClean="0"/>
              <a:t>os</a:t>
            </a:r>
            <a:r>
              <a:rPr lang="en-US" dirty="0" smtClean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b="1" dirty="0" err="1" smtClean="0">
                <a:solidFill>
                  <a:schemeClr val="accent1"/>
                </a:solidFill>
              </a:rPr>
              <a:t>const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</a:rPr>
              <a:t>Args</a:t>
            </a:r>
            <a:r>
              <a:rPr lang="en-US" b="1" dirty="0" smtClean="0">
                <a:solidFill>
                  <a:schemeClr val="accent1"/>
                </a:solidFill>
              </a:rPr>
              <a:t>&amp;... </a:t>
            </a:r>
            <a:r>
              <a:rPr lang="en-US" b="1" dirty="0" err="1">
                <a:solidFill>
                  <a:schemeClr val="accent1"/>
                </a:solidFill>
              </a:rPr>
              <a:t>args</a:t>
            </a:r>
            <a:r>
              <a:rPr lang="en-US" dirty="0" smtClean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x[] = { </a:t>
            </a:r>
            <a:r>
              <a:rPr lang="en-US" dirty="0" smtClean="0">
                <a:solidFill>
                  <a:schemeClr val="accent1"/>
                </a:solidFill>
              </a:rPr>
              <a:t>_print(</a:t>
            </a:r>
            <a:r>
              <a:rPr lang="en-US" dirty="0" err="1" smtClean="0">
                <a:solidFill>
                  <a:schemeClr val="accent1"/>
                </a:solidFill>
              </a:rPr>
              <a:t>os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args</a:t>
            </a:r>
            <a:r>
              <a:rPr lang="en-US" dirty="0">
                <a:solidFill>
                  <a:schemeClr val="accent1"/>
                </a:solidFill>
              </a:rPr>
              <a:t>)... </a:t>
            </a:r>
            <a:r>
              <a:rPr lang="en-US" dirty="0" smtClean="0"/>
              <a:t>};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endl</a:t>
            </a:r>
            <a:r>
              <a:rPr lang="en-US" dirty="0" smtClean="0"/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 smtClean="0"/>
              <a:t>} </a:t>
            </a:r>
            <a:r>
              <a:rPr lang="en-US" dirty="0"/>
              <a:t>// namespace </a:t>
            </a:r>
            <a:r>
              <a:rPr lang="en-US" dirty="0">
                <a:solidFill>
                  <a:schemeClr val="accent1"/>
                </a:solidFill>
              </a:rPr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795260" y="530352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768340" y="457200"/>
            <a:ext cx="3931920" cy="46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>
              <a:solidFill>
                <a:schemeClr val="accent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solidFill>
                <a:schemeClr val="accent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solidFill>
                <a:schemeClr val="accent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>
              <a:solidFill>
                <a:schemeClr val="accent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 smtClean="0">
                <a:solidFill>
                  <a:schemeClr val="accent1"/>
                </a:solidFill>
              </a:rPr>
              <a:t>template</a:t>
            </a:r>
            <a:r>
              <a:rPr lang="es-ES_tradnl" dirty="0" smtClean="0"/>
              <a:t>&lt;</a:t>
            </a:r>
            <a:r>
              <a:rPr lang="es-ES_tradnl" dirty="0" err="1" smtClean="0">
                <a:solidFill>
                  <a:schemeClr val="accent1"/>
                </a:solidFill>
              </a:rPr>
              <a:t>class</a:t>
            </a:r>
            <a:r>
              <a:rPr lang="es-ES_tradnl" dirty="0" smtClean="0">
                <a:solidFill>
                  <a:schemeClr val="accent1"/>
                </a:solidFill>
              </a:rPr>
              <a:t> T</a:t>
            </a:r>
            <a:r>
              <a:rPr lang="es-ES_tradnl" dirty="0" smtClean="0"/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 smtClean="0"/>
              <a:t>int</a:t>
            </a:r>
            <a:endParaRPr lang="es-ES_tradnl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>
                <a:solidFill>
                  <a:schemeClr val="accent1"/>
                </a:solidFill>
              </a:rPr>
              <a:t>_</a:t>
            </a:r>
            <a:r>
              <a:rPr lang="es-ES_tradnl" dirty="0" err="1" smtClean="0">
                <a:solidFill>
                  <a:schemeClr val="accent1"/>
                </a:solidFill>
              </a:rPr>
              <a:t>print</a:t>
            </a:r>
            <a:r>
              <a:rPr lang="es-ES_tradnl" dirty="0" smtClean="0"/>
              <a:t>(</a:t>
            </a:r>
            <a:r>
              <a:rPr lang="es-ES_tradnl" dirty="0" err="1" smtClean="0"/>
              <a:t>std</a:t>
            </a:r>
            <a:r>
              <a:rPr lang="es-ES_tradnl" dirty="0" smtClean="0"/>
              <a:t>::</a:t>
            </a:r>
            <a:r>
              <a:rPr lang="es-ES_tradnl" dirty="0" err="1" smtClean="0"/>
              <a:t>ostream</a:t>
            </a:r>
            <a:r>
              <a:rPr lang="es-ES_tradnl" dirty="0" smtClean="0"/>
              <a:t>&amp; os,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/>
              <a:t> </a:t>
            </a:r>
            <a:r>
              <a:rPr lang="es-ES_tradnl" dirty="0" smtClean="0"/>
              <a:t>         </a:t>
            </a:r>
            <a:r>
              <a:rPr lang="es-ES_tradnl" b="1" dirty="0" err="1" smtClean="0">
                <a:solidFill>
                  <a:schemeClr val="accent1"/>
                </a:solidFill>
              </a:rPr>
              <a:t>const</a:t>
            </a:r>
            <a:r>
              <a:rPr lang="es-ES_tradnl" b="1" dirty="0" smtClean="0">
                <a:solidFill>
                  <a:schemeClr val="accent1"/>
                </a:solidFill>
              </a:rPr>
              <a:t> T&amp; t</a:t>
            </a:r>
            <a:r>
              <a:rPr lang="es-ES_tradnl" dirty="0" smtClean="0"/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   os &lt;&lt; t;</a:t>
            </a: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}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792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60" y="457200"/>
            <a:ext cx="7530340" cy="4953000"/>
          </a:xfrm>
          <a:ln>
            <a:noFill/>
          </a:ln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i</a:t>
            </a:r>
            <a:r>
              <a:rPr lang="it-IT" dirty="0" smtClean="0"/>
              <a:t>nt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err="1" smtClean="0">
                <a:solidFill>
                  <a:schemeClr val="accent1"/>
                </a:solidFill>
              </a:rPr>
              <a:t>main</a:t>
            </a:r>
            <a:r>
              <a:rPr lang="it-IT" dirty="0" smtClean="0"/>
              <a:t>()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smtClean="0"/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 </a:t>
            </a:r>
            <a:r>
              <a:rPr lang="it-IT" dirty="0" smtClean="0"/>
              <a:t>  demo</a:t>
            </a:r>
            <a:r>
              <a:rPr lang="it-IT" dirty="0"/>
              <a:t>::</a:t>
            </a:r>
            <a:r>
              <a:rPr lang="it-IT" dirty="0" err="1">
                <a:solidFill>
                  <a:schemeClr val="accent1"/>
                </a:solidFill>
              </a:rPr>
              <a:t>print</a:t>
            </a:r>
            <a:r>
              <a:rPr lang="it-IT" dirty="0"/>
              <a:t>(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cout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12</a:t>
            </a:r>
            <a:r>
              <a:rPr lang="it-IT" dirty="0" smtClean="0"/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 </a:t>
            </a:r>
            <a:r>
              <a:rPr lang="it-IT" dirty="0" smtClean="0"/>
              <a:t>  demo</a:t>
            </a:r>
            <a:r>
              <a:rPr lang="it-IT" dirty="0"/>
              <a:t>::</a:t>
            </a:r>
            <a:r>
              <a:rPr lang="it-IT" dirty="0" err="1">
                <a:solidFill>
                  <a:schemeClr val="accent1"/>
                </a:solidFill>
              </a:rPr>
              <a:t>print</a:t>
            </a:r>
            <a:r>
              <a:rPr lang="it-IT" dirty="0"/>
              <a:t>(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cout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12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"34</a:t>
            </a:r>
            <a:r>
              <a:rPr lang="it-IT" dirty="0" smtClean="0">
                <a:solidFill>
                  <a:schemeClr val="accent1"/>
                </a:solidFill>
              </a:rPr>
              <a:t>"</a:t>
            </a:r>
            <a:r>
              <a:rPr lang="it-IT" dirty="0" smtClean="0"/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 </a:t>
            </a:r>
            <a:r>
              <a:rPr lang="it-IT" dirty="0" smtClean="0"/>
              <a:t>  demo</a:t>
            </a:r>
            <a:r>
              <a:rPr lang="it-IT" dirty="0"/>
              <a:t>::</a:t>
            </a:r>
            <a:r>
              <a:rPr lang="it-IT" dirty="0" err="1">
                <a:solidFill>
                  <a:schemeClr val="accent1"/>
                </a:solidFill>
              </a:rPr>
              <a:t>print</a:t>
            </a:r>
            <a:r>
              <a:rPr lang="it-IT" dirty="0"/>
              <a:t>(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cout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12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"34"</a:t>
            </a:r>
            <a:r>
              <a:rPr lang="it-IT" dirty="0"/>
              <a:t>, 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string</a:t>
            </a:r>
            <a:r>
              <a:rPr lang="it-IT" dirty="0"/>
              <a:t>("5678</a:t>
            </a:r>
            <a:r>
              <a:rPr lang="it-IT" dirty="0" smtClean="0"/>
              <a:t>"));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it-IT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fi-FI" dirty="0" smtClean="0"/>
              <a:t>   demo::</a:t>
            </a:r>
            <a:r>
              <a:rPr lang="fi-FI" dirty="0" err="1" smtClean="0">
                <a:solidFill>
                  <a:schemeClr val="accent1"/>
                </a:solidFill>
              </a:rPr>
              <a:t>print</a:t>
            </a:r>
            <a:r>
              <a:rPr lang="fi-FI" dirty="0" smtClean="0"/>
              <a:t>(</a:t>
            </a:r>
            <a:r>
              <a:rPr lang="fi-FI" dirty="0" err="1" smtClean="0"/>
              <a:t>std</a:t>
            </a:r>
            <a:r>
              <a:rPr lang="fi-FI" dirty="0"/>
              <a:t>::</a:t>
            </a:r>
            <a:r>
              <a:rPr lang="fi-FI" dirty="0" err="1"/>
              <a:t>cerr</a:t>
            </a:r>
            <a:r>
              <a:rPr lang="fi-FI" dirty="0"/>
              <a:t>, </a:t>
            </a:r>
            <a:r>
              <a:rPr lang="fi-FI" dirty="0">
                <a:solidFill>
                  <a:schemeClr val="accent1"/>
                </a:solidFill>
              </a:rPr>
              <a:t>1</a:t>
            </a:r>
            <a:r>
              <a:rPr lang="fi-FI" dirty="0"/>
              <a:t>, </a:t>
            </a:r>
            <a:r>
              <a:rPr lang="fi-FI" dirty="0">
                <a:solidFill>
                  <a:schemeClr val="accent1"/>
                </a:solidFill>
              </a:rPr>
              <a:t>”234"</a:t>
            </a:r>
            <a:r>
              <a:rPr lang="fi-FI" dirty="0"/>
              <a:t>, </a:t>
            </a:r>
            <a:r>
              <a:rPr lang="fi-FI" dirty="0" err="1"/>
              <a:t>std</a:t>
            </a:r>
            <a:r>
              <a:rPr lang="fi-FI" dirty="0"/>
              <a:t>::</a:t>
            </a:r>
            <a:r>
              <a:rPr lang="fi-FI" dirty="0" err="1"/>
              <a:t>string</a:t>
            </a:r>
            <a:r>
              <a:rPr lang="fi-FI" dirty="0"/>
              <a:t>("5678"));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fi-FI" dirty="0" smtClean="0">
                <a:solidFill>
                  <a:schemeClr val="accent1"/>
                </a:solidFill>
              </a:rPr>
              <a:t>   </a:t>
            </a:r>
            <a:r>
              <a:rPr lang="fi-FI" dirty="0" smtClean="0"/>
              <a:t>demo::</a:t>
            </a:r>
            <a:r>
              <a:rPr lang="fi-FI" dirty="0" err="1" smtClean="0">
                <a:solidFill>
                  <a:schemeClr val="accent1"/>
                </a:solidFill>
              </a:rPr>
              <a:t>print</a:t>
            </a:r>
            <a:r>
              <a:rPr lang="fi-FI" dirty="0" smtClean="0"/>
              <a:t>(</a:t>
            </a:r>
            <a:r>
              <a:rPr lang="fi-FI" dirty="0" err="1" smtClean="0"/>
              <a:t>std</a:t>
            </a:r>
            <a:r>
              <a:rPr lang="fi-FI" dirty="0"/>
              <a:t>::</a:t>
            </a:r>
            <a:r>
              <a:rPr lang="fi-FI" dirty="0" err="1"/>
              <a:t>cerr</a:t>
            </a:r>
            <a:r>
              <a:rPr lang="fi-FI" dirty="0"/>
              <a:t>, </a:t>
            </a:r>
            <a:r>
              <a:rPr lang="fi-FI" dirty="0">
                <a:solidFill>
                  <a:schemeClr val="accent1"/>
                </a:solidFill>
              </a:rPr>
              <a:t>”12”</a:t>
            </a:r>
            <a:r>
              <a:rPr lang="fi-FI" dirty="0"/>
              <a:t>, </a:t>
            </a:r>
            <a:r>
              <a:rPr lang="fi-FI" dirty="0">
                <a:solidFill>
                  <a:schemeClr val="accent1"/>
                </a:solidFill>
              </a:rPr>
              <a:t>34</a:t>
            </a:r>
            <a:r>
              <a:rPr lang="fi-FI" dirty="0"/>
              <a:t>, </a:t>
            </a:r>
            <a:r>
              <a:rPr lang="fi-FI" dirty="0" err="1"/>
              <a:t>std</a:t>
            </a:r>
            <a:r>
              <a:rPr lang="fi-FI" dirty="0"/>
              <a:t>::</a:t>
            </a:r>
            <a:r>
              <a:rPr lang="fi-FI" dirty="0" err="1"/>
              <a:t>string</a:t>
            </a:r>
            <a:r>
              <a:rPr lang="fi-FI" dirty="0"/>
              <a:t>("5678"));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fi-FI" dirty="0" smtClean="0">
                <a:solidFill>
                  <a:schemeClr val="accent1"/>
                </a:solidFill>
              </a:rPr>
              <a:t>   </a:t>
            </a:r>
            <a:r>
              <a:rPr lang="fi-FI" dirty="0" smtClean="0"/>
              <a:t>demo::</a:t>
            </a:r>
            <a:r>
              <a:rPr lang="fi-FI" dirty="0" err="1" smtClean="0">
                <a:solidFill>
                  <a:schemeClr val="accent1"/>
                </a:solidFill>
              </a:rPr>
              <a:t>print</a:t>
            </a:r>
            <a:r>
              <a:rPr lang="fi-FI" dirty="0" smtClean="0"/>
              <a:t>(</a:t>
            </a:r>
            <a:r>
              <a:rPr lang="fi-FI" dirty="0" err="1" smtClean="0"/>
              <a:t>std</a:t>
            </a:r>
            <a:r>
              <a:rPr lang="fi-FI" dirty="0"/>
              <a:t>::</a:t>
            </a:r>
            <a:r>
              <a:rPr lang="fi-FI" dirty="0" err="1"/>
              <a:t>cerr</a:t>
            </a:r>
            <a:r>
              <a:rPr lang="fi-FI" dirty="0"/>
              <a:t>, </a:t>
            </a:r>
            <a:r>
              <a:rPr lang="fi-FI" dirty="0">
                <a:solidFill>
                  <a:schemeClr val="accent1"/>
                </a:solidFill>
              </a:rPr>
              <a:t>”1”</a:t>
            </a:r>
            <a:r>
              <a:rPr lang="fi-FI" dirty="0"/>
              <a:t>, </a:t>
            </a:r>
            <a:r>
              <a:rPr lang="fi-FI" dirty="0" smtClean="0">
                <a:solidFill>
                  <a:schemeClr val="accent1"/>
                </a:solidFill>
              </a:rPr>
              <a:t>234</a:t>
            </a:r>
            <a:r>
              <a:rPr lang="fi-FI" dirty="0"/>
              <a:t>, </a:t>
            </a:r>
            <a:r>
              <a:rPr lang="fi-FI" dirty="0" err="1"/>
              <a:t>std</a:t>
            </a:r>
            <a:r>
              <a:rPr lang="fi-FI" dirty="0"/>
              <a:t>::</a:t>
            </a:r>
            <a:r>
              <a:rPr lang="fi-FI" dirty="0" err="1"/>
              <a:t>string</a:t>
            </a:r>
            <a:r>
              <a:rPr lang="fi-FI" dirty="0"/>
              <a:t>("5678</a:t>
            </a:r>
            <a:r>
              <a:rPr lang="fi-FI" dirty="0" smtClean="0"/>
              <a:t>"));</a:t>
            </a:r>
            <a:endParaRPr lang="it-IT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smtClean="0"/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it-IT" dirty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it-IT" dirty="0" smtClean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720840" y="457200"/>
            <a:ext cx="2423160" cy="46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>
              <a:solidFill>
                <a:schemeClr val="accent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solidFill>
                <a:schemeClr val="accent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solidFill>
                <a:schemeClr val="accent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$ ./</a:t>
            </a:r>
            <a:r>
              <a:rPr lang="en-US" dirty="0" err="1"/>
              <a:t>a.out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cs-CZ" dirty="0">
                <a:solidFill>
                  <a:schemeClr val="accent1"/>
                </a:solidFill>
              </a:rPr>
              <a:t>12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cs-CZ" dirty="0">
                <a:solidFill>
                  <a:schemeClr val="accent1"/>
                </a:solidFill>
              </a:rPr>
              <a:t>1234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cs-CZ" dirty="0" smtClean="0">
                <a:solidFill>
                  <a:schemeClr val="accent1"/>
                </a:solidFill>
              </a:rPr>
              <a:t>12345678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cs-CZ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cs-CZ" dirty="0" smtClean="0">
                <a:solidFill>
                  <a:schemeClr val="accent1"/>
                </a:solidFill>
              </a:rPr>
              <a:t>12345678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cs-CZ" dirty="0">
                <a:solidFill>
                  <a:schemeClr val="accent1"/>
                </a:solidFill>
              </a:rPr>
              <a:t>12345678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cs-CZ" dirty="0">
                <a:solidFill>
                  <a:schemeClr val="accent1"/>
                </a:solidFill>
              </a:rPr>
              <a:t>12345678</a:t>
            </a:r>
            <a:endParaRPr lang="en-US" dirty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5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60" y="457200"/>
            <a:ext cx="7530340" cy="4953000"/>
          </a:xfrm>
          <a:ln>
            <a:noFill/>
          </a:ln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i</a:t>
            </a:r>
            <a:r>
              <a:rPr lang="it-IT" dirty="0" smtClean="0"/>
              <a:t>nt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err="1" smtClean="0">
                <a:solidFill>
                  <a:schemeClr val="accent1"/>
                </a:solidFill>
              </a:rPr>
              <a:t>main</a:t>
            </a:r>
            <a:r>
              <a:rPr lang="it-IT" dirty="0" smtClean="0"/>
              <a:t>()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smtClean="0"/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 </a:t>
            </a:r>
            <a:r>
              <a:rPr lang="it-IT" dirty="0" smtClean="0"/>
              <a:t>  demo</a:t>
            </a:r>
            <a:r>
              <a:rPr lang="it-IT" dirty="0"/>
              <a:t>::</a:t>
            </a:r>
            <a:r>
              <a:rPr lang="it-IT" dirty="0" err="1">
                <a:solidFill>
                  <a:schemeClr val="accent1"/>
                </a:solidFill>
              </a:rPr>
              <a:t>print</a:t>
            </a:r>
            <a:r>
              <a:rPr lang="it-IT" dirty="0"/>
              <a:t>(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cout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12</a:t>
            </a:r>
            <a:r>
              <a:rPr lang="it-IT" dirty="0" smtClean="0"/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 </a:t>
            </a:r>
            <a:r>
              <a:rPr lang="it-IT" dirty="0" smtClean="0"/>
              <a:t>  demo</a:t>
            </a:r>
            <a:r>
              <a:rPr lang="it-IT" dirty="0"/>
              <a:t>::</a:t>
            </a:r>
            <a:r>
              <a:rPr lang="it-IT" dirty="0" err="1">
                <a:solidFill>
                  <a:schemeClr val="accent1"/>
                </a:solidFill>
              </a:rPr>
              <a:t>print</a:t>
            </a:r>
            <a:r>
              <a:rPr lang="it-IT" dirty="0"/>
              <a:t>(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cout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12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"34</a:t>
            </a:r>
            <a:r>
              <a:rPr lang="it-IT" dirty="0" smtClean="0">
                <a:solidFill>
                  <a:schemeClr val="accent1"/>
                </a:solidFill>
              </a:rPr>
              <a:t>"</a:t>
            </a:r>
            <a:r>
              <a:rPr lang="it-IT" dirty="0" smtClean="0"/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/>
              <a:t> </a:t>
            </a:r>
            <a:r>
              <a:rPr lang="it-IT" dirty="0" smtClean="0"/>
              <a:t>  demo</a:t>
            </a:r>
            <a:r>
              <a:rPr lang="it-IT" dirty="0"/>
              <a:t>::</a:t>
            </a:r>
            <a:r>
              <a:rPr lang="it-IT" dirty="0" err="1">
                <a:solidFill>
                  <a:schemeClr val="accent1"/>
                </a:solidFill>
              </a:rPr>
              <a:t>print</a:t>
            </a:r>
            <a:r>
              <a:rPr lang="it-IT" dirty="0"/>
              <a:t>(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cout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12</a:t>
            </a:r>
            <a:r>
              <a:rPr lang="it-IT" dirty="0"/>
              <a:t>, </a:t>
            </a:r>
            <a:r>
              <a:rPr lang="it-IT" dirty="0">
                <a:solidFill>
                  <a:schemeClr val="accent1"/>
                </a:solidFill>
              </a:rPr>
              <a:t>"34"</a:t>
            </a:r>
            <a:r>
              <a:rPr lang="it-IT" dirty="0"/>
              <a:t>, </a:t>
            </a:r>
            <a:r>
              <a:rPr lang="it-IT" dirty="0" err="1"/>
              <a:t>std</a:t>
            </a:r>
            <a:r>
              <a:rPr lang="it-IT" dirty="0"/>
              <a:t>::</a:t>
            </a:r>
            <a:r>
              <a:rPr lang="it-IT" dirty="0" err="1"/>
              <a:t>string</a:t>
            </a:r>
            <a:r>
              <a:rPr lang="it-IT" dirty="0"/>
              <a:t>("5678</a:t>
            </a:r>
            <a:r>
              <a:rPr lang="it-IT" dirty="0" smtClean="0"/>
              <a:t>"));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it-IT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fi-FI" dirty="0" smtClean="0"/>
              <a:t>   demo::</a:t>
            </a:r>
            <a:r>
              <a:rPr lang="fi-FI" dirty="0" err="1" smtClean="0">
                <a:solidFill>
                  <a:schemeClr val="accent1"/>
                </a:solidFill>
              </a:rPr>
              <a:t>print</a:t>
            </a:r>
            <a:r>
              <a:rPr lang="fi-FI" dirty="0" smtClean="0"/>
              <a:t>(</a:t>
            </a:r>
            <a:r>
              <a:rPr lang="fi-FI" dirty="0" err="1" smtClean="0"/>
              <a:t>std</a:t>
            </a:r>
            <a:r>
              <a:rPr lang="fi-FI" dirty="0"/>
              <a:t>::</a:t>
            </a:r>
            <a:r>
              <a:rPr lang="fi-FI" dirty="0" err="1"/>
              <a:t>cerr</a:t>
            </a:r>
            <a:r>
              <a:rPr lang="fi-FI" dirty="0"/>
              <a:t>, </a:t>
            </a:r>
            <a:r>
              <a:rPr lang="fi-FI" dirty="0">
                <a:solidFill>
                  <a:schemeClr val="accent1"/>
                </a:solidFill>
              </a:rPr>
              <a:t>1</a:t>
            </a:r>
            <a:r>
              <a:rPr lang="fi-FI" dirty="0"/>
              <a:t>, </a:t>
            </a:r>
            <a:r>
              <a:rPr lang="fi-FI" dirty="0">
                <a:solidFill>
                  <a:schemeClr val="accent1"/>
                </a:solidFill>
              </a:rPr>
              <a:t>”234"</a:t>
            </a:r>
            <a:r>
              <a:rPr lang="fi-FI" dirty="0"/>
              <a:t>, </a:t>
            </a:r>
            <a:r>
              <a:rPr lang="fi-FI" dirty="0" err="1"/>
              <a:t>std</a:t>
            </a:r>
            <a:r>
              <a:rPr lang="fi-FI" dirty="0"/>
              <a:t>::</a:t>
            </a:r>
            <a:r>
              <a:rPr lang="fi-FI" dirty="0" err="1"/>
              <a:t>string</a:t>
            </a:r>
            <a:r>
              <a:rPr lang="fi-FI" dirty="0"/>
              <a:t>("5678"));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fi-FI" dirty="0" smtClean="0">
                <a:solidFill>
                  <a:schemeClr val="accent1"/>
                </a:solidFill>
              </a:rPr>
              <a:t>   </a:t>
            </a:r>
            <a:r>
              <a:rPr lang="fi-FI" dirty="0" smtClean="0"/>
              <a:t>demo::</a:t>
            </a:r>
            <a:r>
              <a:rPr lang="fi-FI" dirty="0" err="1" smtClean="0">
                <a:solidFill>
                  <a:schemeClr val="accent1"/>
                </a:solidFill>
              </a:rPr>
              <a:t>print</a:t>
            </a:r>
            <a:r>
              <a:rPr lang="fi-FI" dirty="0" smtClean="0"/>
              <a:t>(</a:t>
            </a:r>
            <a:r>
              <a:rPr lang="fi-FI" dirty="0" err="1" smtClean="0"/>
              <a:t>std</a:t>
            </a:r>
            <a:r>
              <a:rPr lang="fi-FI" dirty="0"/>
              <a:t>::</a:t>
            </a:r>
            <a:r>
              <a:rPr lang="fi-FI" dirty="0" err="1"/>
              <a:t>cerr</a:t>
            </a:r>
            <a:r>
              <a:rPr lang="fi-FI" dirty="0"/>
              <a:t>, </a:t>
            </a:r>
            <a:r>
              <a:rPr lang="fi-FI" dirty="0">
                <a:solidFill>
                  <a:schemeClr val="accent1"/>
                </a:solidFill>
              </a:rPr>
              <a:t>”12”</a:t>
            </a:r>
            <a:r>
              <a:rPr lang="fi-FI" dirty="0"/>
              <a:t>, </a:t>
            </a:r>
            <a:r>
              <a:rPr lang="fi-FI" dirty="0">
                <a:solidFill>
                  <a:schemeClr val="accent1"/>
                </a:solidFill>
              </a:rPr>
              <a:t>34</a:t>
            </a:r>
            <a:r>
              <a:rPr lang="fi-FI" dirty="0"/>
              <a:t>, </a:t>
            </a:r>
            <a:r>
              <a:rPr lang="fi-FI" dirty="0" err="1"/>
              <a:t>std</a:t>
            </a:r>
            <a:r>
              <a:rPr lang="fi-FI" dirty="0"/>
              <a:t>::</a:t>
            </a:r>
            <a:r>
              <a:rPr lang="fi-FI" dirty="0" err="1"/>
              <a:t>string</a:t>
            </a:r>
            <a:r>
              <a:rPr lang="fi-FI" dirty="0"/>
              <a:t>("5678"));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fi-FI" dirty="0" smtClean="0">
                <a:solidFill>
                  <a:schemeClr val="accent1"/>
                </a:solidFill>
              </a:rPr>
              <a:t>   </a:t>
            </a:r>
            <a:r>
              <a:rPr lang="fi-FI" dirty="0" smtClean="0"/>
              <a:t>demo::</a:t>
            </a:r>
            <a:r>
              <a:rPr lang="fi-FI" dirty="0" err="1" smtClean="0">
                <a:solidFill>
                  <a:schemeClr val="accent1"/>
                </a:solidFill>
              </a:rPr>
              <a:t>print</a:t>
            </a:r>
            <a:r>
              <a:rPr lang="fi-FI" dirty="0" smtClean="0"/>
              <a:t>(</a:t>
            </a:r>
            <a:r>
              <a:rPr lang="fi-FI" dirty="0" err="1" smtClean="0"/>
              <a:t>std</a:t>
            </a:r>
            <a:r>
              <a:rPr lang="fi-FI" dirty="0"/>
              <a:t>::</a:t>
            </a:r>
            <a:r>
              <a:rPr lang="fi-FI" dirty="0" err="1"/>
              <a:t>cerr</a:t>
            </a:r>
            <a:r>
              <a:rPr lang="fi-FI" dirty="0"/>
              <a:t>, </a:t>
            </a:r>
            <a:r>
              <a:rPr lang="fi-FI" dirty="0">
                <a:solidFill>
                  <a:schemeClr val="accent1"/>
                </a:solidFill>
              </a:rPr>
              <a:t>”1”</a:t>
            </a:r>
            <a:r>
              <a:rPr lang="fi-FI" dirty="0"/>
              <a:t>, </a:t>
            </a:r>
            <a:r>
              <a:rPr lang="fi-FI" dirty="0" smtClean="0">
                <a:solidFill>
                  <a:schemeClr val="accent1"/>
                </a:solidFill>
              </a:rPr>
              <a:t>234</a:t>
            </a:r>
            <a:r>
              <a:rPr lang="fi-FI" dirty="0"/>
              <a:t>, </a:t>
            </a:r>
            <a:r>
              <a:rPr lang="fi-FI" dirty="0" err="1"/>
              <a:t>std</a:t>
            </a:r>
            <a:r>
              <a:rPr lang="fi-FI" dirty="0"/>
              <a:t>::</a:t>
            </a:r>
            <a:r>
              <a:rPr lang="fi-FI" dirty="0" err="1"/>
              <a:t>string</a:t>
            </a:r>
            <a:r>
              <a:rPr lang="fi-FI" dirty="0"/>
              <a:t>("5678</a:t>
            </a:r>
            <a:r>
              <a:rPr lang="fi-FI" dirty="0" smtClean="0"/>
              <a:t>"));</a:t>
            </a:r>
            <a:endParaRPr lang="it-IT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dirty="0" smtClean="0"/>
              <a:t>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it-IT" dirty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it-IT" dirty="0" smtClean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it-IT" b="1" dirty="0">
                <a:solidFill>
                  <a:schemeClr val="accent1"/>
                </a:solidFill>
              </a:rPr>
              <a:t>How </a:t>
            </a:r>
            <a:r>
              <a:rPr lang="it-IT" b="1" dirty="0" err="1">
                <a:solidFill>
                  <a:schemeClr val="accent1"/>
                </a:solidFill>
              </a:rPr>
              <a:t>many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>
                <a:solidFill>
                  <a:schemeClr val="accent1"/>
                </a:solidFill>
              </a:rPr>
              <a:t>print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b="1" dirty="0" err="1" smtClean="0">
                <a:solidFill>
                  <a:schemeClr val="accent1"/>
                </a:solidFill>
              </a:rPr>
              <a:t>functions</a:t>
            </a:r>
            <a:r>
              <a:rPr lang="it-IT" b="1" dirty="0" smtClean="0">
                <a:solidFill>
                  <a:schemeClr val="accent1"/>
                </a:solidFill>
              </a:rPr>
              <a:t> </a:t>
            </a:r>
            <a:r>
              <a:rPr lang="it-IT" b="1" dirty="0" err="1" smtClean="0">
                <a:solidFill>
                  <a:schemeClr val="accent1"/>
                </a:solidFill>
              </a:rPr>
              <a:t>is</a:t>
            </a:r>
            <a:r>
              <a:rPr lang="it-IT" b="1" dirty="0" smtClean="0">
                <a:solidFill>
                  <a:schemeClr val="accent1"/>
                </a:solidFill>
              </a:rPr>
              <a:t> the </a:t>
            </a:r>
            <a:r>
              <a:rPr lang="it-IT" b="1" dirty="0" err="1" smtClean="0">
                <a:solidFill>
                  <a:schemeClr val="accent1"/>
                </a:solidFill>
              </a:rPr>
              <a:t>compiler</a:t>
            </a:r>
            <a:r>
              <a:rPr lang="it-IT" b="1" dirty="0" smtClean="0">
                <a:solidFill>
                  <a:schemeClr val="accent1"/>
                </a:solidFill>
              </a:rPr>
              <a:t> </a:t>
            </a:r>
            <a:r>
              <a:rPr lang="it-IT" b="1" dirty="0" err="1" smtClean="0">
                <a:solidFill>
                  <a:schemeClr val="accent1"/>
                </a:solidFill>
              </a:rPr>
              <a:t>going</a:t>
            </a:r>
            <a:r>
              <a:rPr lang="it-IT" b="1" dirty="0" smtClean="0">
                <a:solidFill>
                  <a:schemeClr val="accent1"/>
                </a:solidFill>
              </a:rPr>
              <a:t> to generate?</a:t>
            </a:r>
            <a:endParaRPr lang="it-IT" b="1" dirty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it-IT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720840" y="457200"/>
            <a:ext cx="2423160" cy="4648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>
              <a:solidFill>
                <a:schemeClr val="accent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solidFill>
                <a:schemeClr val="accent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>
              <a:solidFill>
                <a:schemeClr val="accent1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en-US" dirty="0"/>
              <a:t>$ ./</a:t>
            </a:r>
            <a:r>
              <a:rPr lang="en-US" dirty="0" err="1"/>
              <a:t>a.out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cs-CZ" dirty="0">
                <a:solidFill>
                  <a:schemeClr val="accent1"/>
                </a:solidFill>
              </a:rPr>
              <a:t>12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cs-CZ" dirty="0">
                <a:solidFill>
                  <a:schemeClr val="accent1"/>
                </a:solidFill>
              </a:rPr>
              <a:t>1234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cs-CZ" dirty="0" smtClean="0">
                <a:solidFill>
                  <a:schemeClr val="accent1"/>
                </a:solidFill>
              </a:rPr>
              <a:t>12345678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cs-CZ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cs-CZ" dirty="0" smtClean="0">
                <a:solidFill>
                  <a:schemeClr val="accent1"/>
                </a:solidFill>
              </a:rPr>
              <a:t>12345678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cs-CZ" dirty="0">
                <a:solidFill>
                  <a:schemeClr val="accent1"/>
                </a:solidFill>
              </a:rPr>
              <a:t>12345678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r>
              <a:rPr lang="cs-CZ" dirty="0">
                <a:solidFill>
                  <a:schemeClr val="accent1"/>
                </a:solidFill>
              </a:rPr>
              <a:t>12345678</a:t>
            </a:r>
            <a:endParaRPr lang="en-US" dirty="0">
              <a:solidFill>
                <a:schemeClr val="accent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</a:pPr>
            <a:endParaRPr lang="en-US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33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4x3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dirty="0" smtClean="0"/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  <a:extLst>
    <a:ext uri="{05A4C25C-085E-4340-85A3-A5531E510DB2}">
      <thm15:themeFamily xmlns:thm15="http://schemas.microsoft.com/office/thememl/2012/main" name="Presentation1" id="{79B04A4D-7B87-474B-AA96-4CB987797E65}" vid="{6BB5B1D7-E2DE-4FBF-BF36-32F30929FD7A}"/>
    </a:ext>
  </a:ext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vmware-blank 2</Template>
  <TotalTime>0</TotalTime>
  <Words>2508</Words>
  <Application>Microsoft Macintosh PowerPoint</Application>
  <PresentationFormat>On-screen Show (4:3)</PresentationFormat>
  <Paragraphs>694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Calibri</vt:lpstr>
      <vt:lpstr>Arial</vt:lpstr>
      <vt:lpstr>VMware_white_4x3</vt:lpstr>
      <vt:lpstr>How to use variadic templates properly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takeaways</vt:lpstr>
      <vt:lpstr>Thank You</vt:lpstr>
    </vt:vector>
  </TitlesOfParts>
  <Manager/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/>
  <cp:revision>1</cp:revision>
  <dcterms:created xsi:type="dcterms:W3CDTF">2016-09-09T13:51:06Z</dcterms:created>
  <dcterms:modified xsi:type="dcterms:W3CDTF">2016-09-26T15:11:57Z</dcterms:modified>
</cp:coreProperties>
</file>