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hyperlink" Target="http://accu.org/content/conf2014/Howard_Hinnant_Accu_2014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mf.io/cxx11/rule-of-zer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cottmeyers.blogspot.bg/2014/03/a-concern-about-rule-of-zero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Special Member Function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 of Three, Five, Zero and Five Defaults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Copy operations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memberwise copy construction/assignment of non-static data members.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Generated only if the class lacks a user declared the other copy operation.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Deleted if the class declares a </a:t>
            </a:r>
            <a:r>
              <a:rPr b="1" lang="en"/>
              <a:t>move </a:t>
            </a:r>
            <a:r>
              <a:rPr lang="en"/>
              <a:t>operation</a:t>
            </a:r>
          </a:p>
          <a:p>
            <a:pPr indent="-228600" lvl="0" marL="457200">
              <a:spcBef>
                <a:spcPts val="0"/>
              </a:spcBef>
              <a:spcAft>
                <a:spcPts val="0"/>
              </a:spcAft>
            </a:pPr>
            <a:r>
              <a:rPr lang="en"/>
              <a:t>Generation of this functions in a class with a user-declared copy operation operator or destructor is deprecated.</a:t>
            </a:r>
            <a:br>
              <a:rPr lang="en" sz="1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declaring the copy operations disables?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default constructor is not declared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other copy operation is declared but it's deprecated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move operations are not declared and if requested will be replaced with copy operations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 operations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 </a:t>
            </a:r>
            <a:r>
              <a:rPr lang="en" sz="2400"/>
              <a:t>Generated only if the class contains </a:t>
            </a:r>
            <a:r>
              <a:rPr b="1" lang="en" sz="2400"/>
              <a:t>no </a:t>
            </a:r>
            <a:r>
              <a:rPr lang="en" sz="2400"/>
              <a:t>user declared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2400"/>
              <a:t>copy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2400"/>
              <a:t>move operations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2400"/>
              <a:t>destructor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declaring a move operation disables?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deletes copy operations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the other move operation is not declared 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50" y="0"/>
            <a:ext cx="6795699" cy="448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248100" y="4613400"/>
            <a:ext cx="5423400" cy="27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http://accu.org/content/conf2014/Howard_Hinnant_Accu_2014.pdf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 of Three (C++98/03)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If a class requires a user-defined destructor, a user-defined copy constructor, or a user-defined copy assignment operator it almost certainly requires all three.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 of Five (C++11)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If a class requires destructor, move or copy operation it almost certainly requires all five of them.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 of Zero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179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 that have custom destructors, copy/move constructors or copy/move assignment operators should deal exclusively with ownership. </a:t>
            </a:r>
            <a:br>
              <a:rPr lang="en"/>
            </a:br>
            <a:br>
              <a:rPr lang="en"/>
            </a:br>
            <a:r>
              <a:rPr lang="en"/>
              <a:t>Other classes should not have custom destructors, copy/move constructors or copy/move assignment operators.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2F2F2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6578075" y="4324750"/>
            <a:ext cx="24843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Rule of Zero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 of five defaults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1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Always declare destructor, move and copy operations as =default;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852050" y="4474925"/>
            <a:ext cx="2955599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 Concern about the Rule of Zero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Special Member Function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Terminology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“deleted” - generated or declared with = delete;  - deleted members participate in overload resolution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“not declared” - do </a:t>
            </a:r>
            <a:r>
              <a:rPr b="1" lang="en"/>
              <a:t>not </a:t>
            </a:r>
            <a:r>
              <a:rPr lang="en"/>
              <a:t>generated and do </a:t>
            </a:r>
            <a:r>
              <a:rPr b="1" lang="en"/>
              <a:t>not </a:t>
            </a:r>
            <a:r>
              <a:rPr lang="en"/>
              <a:t>participate in overload resolution.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“defaulted” - generated by compiler or declared with = default;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“disables” - either deleting or not declaring something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“copy/move operation” - copy/move assignment and construction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“user declared” - can be deleted, defaulted or user-defined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special member functions?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special member functions are the ones that C++ is willing to generate on its own.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C++98 has four such functions: </a:t>
            </a:r>
            <a:r>
              <a:rPr b="1" lang="en"/>
              <a:t>the default constructor,</a:t>
            </a:r>
            <a:r>
              <a:rPr lang="en"/>
              <a:t> </a:t>
            </a:r>
            <a:r>
              <a:rPr b="1" lang="en"/>
              <a:t>the destructor,</a:t>
            </a:r>
            <a:r>
              <a:rPr lang="en"/>
              <a:t> </a:t>
            </a:r>
            <a:r>
              <a:rPr b="1" lang="en"/>
              <a:t>the copy constructor,</a:t>
            </a:r>
            <a:r>
              <a:rPr lang="en"/>
              <a:t> and </a:t>
            </a:r>
            <a:r>
              <a:rPr b="1" lang="en"/>
              <a:t>the copy assignment operator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C++11 adds two more -  </a:t>
            </a:r>
            <a:r>
              <a:rPr b="1" lang="en"/>
              <a:t>the move constructor</a:t>
            </a:r>
            <a:r>
              <a:rPr lang="en"/>
              <a:t> and </a:t>
            </a:r>
            <a:r>
              <a:rPr b="1" lang="en"/>
              <a:t>the move assignment operator.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special member functions?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default constructor </a:t>
            </a:r>
            <a:br>
              <a:rPr lang="en" sz="2400"/>
            </a:br>
            <a:r>
              <a:rPr lang="en" sz="2400"/>
              <a:t>destructor</a:t>
            </a:r>
            <a:br>
              <a:rPr lang="en" sz="2400"/>
            </a:br>
            <a:r>
              <a:rPr lang="en" sz="2400"/>
              <a:t>copy constructor</a:t>
            </a:r>
            <a:br>
              <a:rPr lang="en" sz="2400"/>
            </a:br>
            <a:r>
              <a:rPr lang="en" sz="2400"/>
              <a:t>copy assignment</a:t>
            </a:r>
            <a:br>
              <a:rPr lang="en" sz="2400"/>
            </a:br>
            <a:r>
              <a:rPr lang="en" sz="2400"/>
              <a:t>move constructor</a:t>
            </a:r>
            <a:br>
              <a:rPr lang="en" sz="2400"/>
            </a:br>
            <a:r>
              <a:rPr lang="en" sz="2400"/>
              <a:t>move assignment</a:t>
            </a:r>
            <a:br>
              <a:rPr lang="en" sz="2400"/>
            </a:b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X();</a:t>
            </a:r>
            <a:br>
              <a:rPr lang="en" sz="2400"/>
            </a:br>
            <a:r>
              <a:rPr lang="en" sz="2400"/>
              <a:t>~X();</a:t>
            </a:r>
            <a:br>
              <a:rPr lang="en" sz="2400"/>
            </a:br>
            <a:r>
              <a:rPr lang="en" sz="2400"/>
              <a:t>X(X const&amp;);</a:t>
            </a:r>
            <a:br>
              <a:rPr lang="en" sz="2400"/>
            </a:br>
            <a:r>
              <a:rPr lang="en" sz="2400"/>
              <a:t>X&amp; operator=(X const&amp;);</a:t>
            </a:r>
            <a:br>
              <a:rPr lang="en" sz="2400"/>
            </a:br>
            <a:r>
              <a:rPr lang="en" sz="2400"/>
              <a:t>X(X&amp;&amp;);</a:t>
            </a:r>
            <a:br>
              <a:rPr lang="en" sz="2400"/>
            </a:br>
            <a:r>
              <a:rPr lang="en" sz="2400"/>
              <a:t>X&amp; operator=(X&amp;&amp;);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are the special member functions?	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These functions are generated only if they’re needed, i.e., if some code uses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only if something illegal does not happen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copy/move operations are generated they perform “memberwise copies/moves” on the non-static data members of the class.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They are inline and public. Destructor is virtual if base class destructor is virtual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Default constructor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Generated only if the class contains no user-declared constructors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Roboto"/>
            </a:pPr>
            <a:r>
              <a:rPr lang="en"/>
              <a:t>not declared if </a:t>
            </a:r>
            <a:r>
              <a:rPr i="1" lang="en"/>
              <a:t>any </a:t>
            </a:r>
            <a:r>
              <a:rPr lang="en"/>
              <a:t>other constructor is declared including move and copy constructors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declaring a default constructor disables?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Nothing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lang="en"/>
              <a:t>Declaring a default constructor does not imply resource ownership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Destructor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 inline public member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virtual only if a base class destructor is virtual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=delete; if has a non-static or has a direct or virtual base class that can not be destructed (has deleted or inaccessible destructor)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declaring the destructor disables?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move constructor </a:t>
            </a:r>
            <a:r>
              <a:rPr lang="en"/>
              <a:t>and </a:t>
            </a:r>
            <a:r>
              <a:rPr b="1" lang="en"/>
              <a:t>move assignment </a:t>
            </a:r>
            <a:r>
              <a:rPr lang="en"/>
              <a:t>are </a:t>
            </a:r>
            <a:r>
              <a:rPr lang="en" u="sng"/>
              <a:t>not</a:t>
            </a:r>
            <a:r>
              <a:rPr lang="en"/>
              <a:t> declared</a:t>
            </a:r>
            <a:br>
              <a:rPr lang="en"/>
            </a:br>
          </a:p>
          <a:p>
            <a:pPr indent="-228600" lvl="0" marL="457200">
              <a:spcBef>
                <a:spcPts val="0"/>
              </a:spcBef>
            </a:pPr>
            <a:r>
              <a:rPr b="1" lang="en"/>
              <a:t>copy constructor</a:t>
            </a:r>
            <a:r>
              <a:rPr lang="en"/>
              <a:t> and </a:t>
            </a:r>
            <a:r>
              <a:rPr b="1" lang="en"/>
              <a:t>copy assignment</a:t>
            </a:r>
            <a:r>
              <a:rPr lang="en"/>
              <a:t> are declared but it's deprecated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