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en.cppreference.com/w/cpp/io/cou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/>
              <a:t>Jacksonville, February 2016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Miscellaneous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Lambdas are now allowed inside constexpr functions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Lambdas can now capture a copy of *this object by value, using the notation </a:t>
            </a:r>
            <a:r>
              <a:rPr b="1" lang="en">
                <a:solidFill>
                  <a:schemeClr val="accent2"/>
                </a:solidFill>
              </a:rPr>
              <a:t>[*this]</a:t>
            </a:r>
            <a:r>
              <a:rPr b="1" lang="en">
                <a:solidFill>
                  <a:srgbClr val="38761D"/>
                </a:solidFill>
              </a:rPr>
              <a:t>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range-for loop can now deal with generalized ranges where the “end” type is different from the “begin” type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>
                <a:solidFill>
                  <a:schemeClr val="accent2"/>
                </a:solidFill>
              </a:rPr>
              <a:t>[[fallthrough]]</a:t>
            </a:r>
            <a:r>
              <a:rPr lang="en"/>
              <a:t>, </a:t>
            </a:r>
            <a:r>
              <a:rPr b="1" lang="en">
                <a:solidFill>
                  <a:schemeClr val="accent2"/>
                </a:solidFill>
              </a:rPr>
              <a:t>[[nodiscard]]</a:t>
            </a:r>
            <a:r>
              <a:rPr lang="en"/>
              <a:t>, </a:t>
            </a:r>
            <a:r>
              <a:rPr b="1" lang="en">
                <a:solidFill>
                  <a:schemeClr val="accent2"/>
                </a:solidFill>
              </a:rPr>
              <a:t>[[maybe_unused]]</a:t>
            </a:r>
            <a:r>
              <a:rPr lang="en"/>
              <a:t> attributes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Hexadecimal floating-point literals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and more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Probably in C++17 during June meeting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>
                <a:solidFill>
                  <a:schemeClr val="accent2"/>
                </a:solidFill>
              </a:rPr>
              <a:t>if constexpr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/>
              <a:t>to allow branches that are evaluated at compile time.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Template parameter deduction for constructors</a:t>
            </a:r>
            <a:r>
              <a:rPr lang="en"/>
              <a:t> - pair p(2, 3.5); instead of pair&lt;int,double&gt; p(2, 4.5)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Defining the order of expression evaluation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>
                <a:solidFill>
                  <a:schemeClr val="accent2"/>
                </a:solidFill>
              </a:rPr>
              <a:t>operator.</a:t>
            </a:r>
            <a:r>
              <a:rPr lang="en"/>
              <a:t> (dot)</a:t>
            </a:r>
          </a:p>
          <a:p>
            <a:pPr indent="-228600" lvl="0" marL="457200">
              <a:spcBef>
                <a:spcPts val="0"/>
              </a:spcBef>
            </a:pPr>
            <a:r>
              <a:rPr b="1" lang="en"/>
              <a:t>Defaulted comparisons</a:t>
            </a:r>
            <a:r>
              <a:rPr lang="en"/>
              <a:t>, to generate ==, !=, &lt;, &lt;=, &gt;, &gt;= for types that don’t write them by hand.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Ready but not for C++17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Concepts 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Transactional Memory TS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Concurrency TS I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 in C++17 but made into TS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Ranges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Networking ( based on </a:t>
            </a:r>
            <a:r>
              <a:rPr lang="en">
                <a:solidFill>
                  <a:schemeClr val="dk1"/>
                </a:solidFill>
              </a:rPr>
              <a:t>boost::asio</a:t>
            </a:r>
            <a:r>
              <a:rPr lang="en"/>
              <a:t> 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Library Fundamentals 2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Parallelism 2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Modules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Actively working on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Coroutines </a:t>
            </a:r>
            <a:r>
              <a:rPr lang="en"/>
              <a:t>- resumable functions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Concurrency 2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2D Graphics</a:t>
            </a:r>
            <a:r>
              <a:rPr lang="en"/>
              <a:t> wrapping Cairo C API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Contracts </a:t>
            </a:r>
            <a:r>
              <a:rPr lang="en"/>
              <a:t>(notations, upgraded attributes works as asserts)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Reflection </a:t>
            </a:r>
            <a:r>
              <a:rPr lang="en"/>
              <a:t>(self-modifying programs)</a:t>
            </a:r>
          </a:p>
          <a:p>
            <a:pPr indent="-228600" lvl="0" marL="457200">
              <a:spcBef>
                <a:spcPts val="0"/>
              </a:spcBef>
              <a:buClr>
                <a:schemeClr val="accent3"/>
              </a:buClr>
            </a:pPr>
            <a:r>
              <a:rPr b="1" lang="en">
                <a:solidFill>
                  <a:schemeClr val="accent3"/>
                </a:solidFill>
              </a:rPr>
              <a:t>Arrays TS - rejected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in C++17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The Parallelism TS, a.k.a. “Parallel STL.”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Parallelism TS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71900" y="1718325"/>
            <a:ext cx="8222100" cy="342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for_each( </a:t>
            </a:r>
            <a:r>
              <a:rPr b="1" lang="en">
                <a:solidFill>
                  <a:schemeClr val="accent2"/>
                </a:solidFill>
              </a:rPr>
              <a:t>std::par, </a:t>
            </a:r>
            <a:r>
              <a:rPr lang="en"/>
              <a:t> first, last, [](auto x){ process(x); });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// explicitly sequential sort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sort(</a:t>
            </a:r>
            <a:r>
              <a:rPr b="1" lang="en">
                <a:solidFill>
                  <a:schemeClr val="accent2"/>
                </a:solidFill>
              </a:rPr>
              <a:t>sequential</a:t>
            </a:r>
            <a:r>
              <a:rPr lang="en"/>
              <a:t>, v.begin(), v.end());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// permitting parallel execution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sort(</a:t>
            </a:r>
            <a:r>
              <a:rPr b="1" lang="en">
                <a:solidFill>
                  <a:schemeClr val="accent2"/>
                </a:solidFill>
              </a:rPr>
              <a:t>par</a:t>
            </a:r>
            <a:r>
              <a:rPr lang="en"/>
              <a:t>, v.begin(), v.end());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// permitting vectorization as well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sort(</a:t>
            </a:r>
            <a:r>
              <a:rPr b="1" lang="en">
                <a:solidFill>
                  <a:schemeClr val="accent2"/>
                </a:solidFill>
              </a:rPr>
              <a:t>par_vec</a:t>
            </a:r>
            <a:r>
              <a:rPr lang="en"/>
              <a:t>, v.begin(), v.end());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in C++17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Parallelism TS, a.k.a. “Parallel STL.”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The Library Fundamentals 1 TS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Library Fundamentals 1 TS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optional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string_view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shared_ptr for arrays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memory pools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search and sampling algorithms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in C++17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Parallelism TS, a.k.a. “Parallel STL.”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Library Fundamentals 1 TS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The File System TS (based on </a:t>
            </a:r>
            <a:r>
              <a:rPr b="1" lang="en">
                <a:solidFill>
                  <a:schemeClr val="dk1"/>
                </a:solidFill>
              </a:rPr>
              <a:t>boost.filesystem</a:t>
            </a:r>
            <a:r>
              <a:rPr b="1" lang="en"/>
              <a:t> 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File System TS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namespace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fs = std::experimental::filesystem;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 fail to copy directory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fs::create_directory("sandbox/abc");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fs::copy_file("sandbox/abc", "sandbox/def");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catch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(fs::filesystem_error&amp; e) {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std::cout &lt;&lt; "Could not copy sandbox/abc: " &lt;&lt; e.what() &lt;&lt; '\n';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fs::remove_all("sandbox");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in C++17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Parallelism TS, a.k.a. “Parallel STL.”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Library Fundamentals 1 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File System TS </a:t>
            </a:r>
            <a:r>
              <a:rPr b="1" lang="en"/>
              <a:t> </a:t>
            </a:r>
            <a:r>
              <a:rPr lang="en"/>
              <a:t>(based on </a:t>
            </a:r>
            <a:r>
              <a:rPr lang="en">
                <a:solidFill>
                  <a:schemeClr val="dk1"/>
                </a:solidFill>
              </a:rPr>
              <a:t>boost.filesystem</a:t>
            </a:r>
            <a:r>
              <a:rPr lang="en"/>
              <a:t> )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The Mathematical Special Functions IS (based on </a:t>
            </a:r>
            <a:r>
              <a:rPr b="1" lang="en">
                <a:solidFill>
                  <a:schemeClr val="dk1"/>
                </a:solidFill>
              </a:rPr>
              <a:t>boost.math </a:t>
            </a:r>
            <a:r>
              <a:rPr b="1" lang="en"/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in C++17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Parallelism TS, a.k.a. “Parallel STL.”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Library Fundamentals 1 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File System TS (based on </a:t>
            </a:r>
            <a:r>
              <a:rPr lang="en">
                <a:solidFill>
                  <a:schemeClr val="dk1"/>
                </a:solidFill>
              </a:rPr>
              <a:t>boost.filesystem</a:t>
            </a:r>
            <a:r>
              <a:rPr lang="en"/>
              <a:t> 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Mathematical Special Functions IS  (based on </a:t>
            </a:r>
            <a:r>
              <a:rPr lang="en">
                <a:solidFill>
                  <a:schemeClr val="dk1"/>
                </a:solidFill>
              </a:rPr>
              <a:t>boost.math </a:t>
            </a:r>
            <a:r>
              <a:rPr lang="en"/>
              <a:t>)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Miscellaneous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