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6" r:id="rId3"/>
    <p:sldId id="266" r:id="rId4"/>
    <p:sldId id="267" r:id="rId5"/>
    <p:sldId id="269" r:id="rId6"/>
    <p:sldId id="273" r:id="rId7"/>
    <p:sldId id="271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671" autoAdjust="0"/>
  </p:normalViewPr>
  <p:slideViewPr>
    <p:cSldViewPr snapToGrid="0">
      <p:cViewPr varScale="1">
        <p:scale>
          <a:sx n="68" d="100"/>
          <a:sy n="68" d="100"/>
        </p:scale>
        <p:origin x="1629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A04A4D-662B-4ED4-9B16-DCFF7DFE6767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41C385FB-71A7-4103-92AF-71CC3825571E}">
      <dgm:prSet phldrT="[Text]"/>
      <dgm:spPr/>
      <dgm:t>
        <a:bodyPr/>
        <a:lstStyle/>
        <a:p>
          <a:r>
            <a:rPr lang="en-GB" dirty="0"/>
            <a:t>Data Collection</a:t>
          </a:r>
        </a:p>
      </dgm:t>
    </dgm:pt>
    <dgm:pt modelId="{B2665E1F-77B0-4886-AD6B-10CCC4ABC48F}" type="parTrans" cxnId="{6C2FCFCF-1F9F-4E26-8DF5-BAFF69E8D210}">
      <dgm:prSet/>
      <dgm:spPr/>
      <dgm:t>
        <a:bodyPr/>
        <a:lstStyle/>
        <a:p>
          <a:endParaRPr lang="en-GB"/>
        </a:p>
      </dgm:t>
    </dgm:pt>
    <dgm:pt modelId="{32469269-B3F9-40E4-9CE4-548C6BFECE33}" type="sibTrans" cxnId="{6C2FCFCF-1F9F-4E26-8DF5-BAFF69E8D210}">
      <dgm:prSet/>
      <dgm:spPr/>
      <dgm:t>
        <a:bodyPr/>
        <a:lstStyle/>
        <a:p>
          <a:endParaRPr lang="en-GB"/>
        </a:p>
      </dgm:t>
    </dgm:pt>
    <dgm:pt modelId="{276C3E17-EB3F-4FC6-9D15-F597257A50CE}">
      <dgm:prSet phldrT="[Text]"/>
      <dgm:spPr/>
      <dgm:t>
        <a:bodyPr/>
        <a:lstStyle/>
        <a:p>
          <a:r>
            <a:rPr lang="en-GB" dirty="0"/>
            <a:t>Data Preprocessing</a:t>
          </a:r>
        </a:p>
      </dgm:t>
    </dgm:pt>
    <dgm:pt modelId="{D40F7CF7-B151-4D6F-BC01-B455BDC80B6A}" type="parTrans" cxnId="{0DEFE0C3-C968-40C7-B1AC-59886905DD50}">
      <dgm:prSet/>
      <dgm:spPr/>
      <dgm:t>
        <a:bodyPr/>
        <a:lstStyle/>
        <a:p>
          <a:endParaRPr lang="en-GB"/>
        </a:p>
      </dgm:t>
    </dgm:pt>
    <dgm:pt modelId="{6E5E0E21-74A9-4A8C-B022-E9244AA02E9C}" type="sibTrans" cxnId="{0DEFE0C3-C968-40C7-B1AC-59886905DD50}">
      <dgm:prSet/>
      <dgm:spPr/>
      <dgm:t>
        <a:bodyPr/>
        <a:lstStyle/>
        <a:p>
          <a:endParaRPr lang="en-GB"/>
        </a:p>
      </dgm:t>
    </dgm:pt>
    <dgm:pt modelId="{FAF84C16-17C2-4B31-8257-CEA4AF1840F4}">
      <dgm:prSet phldrT="[Text]"/>
      <dgm:spPr/>
      <dgm:t>
        <a:bodyPr/>
        <a:lstStyle/>
        <a:p>
          <a:r>
            <a:rPr lang="en-GB" dirty="0"/>
            <a:t>Feature Selection</a:t>
          </a:r>
        </a:p>
      </dgm:t>
    </dgm:pt>
    <dgm:pt modelId="{0A398E63-CFA4-405A-9ADE-0D1C5843220F}" type="parTrans" cxnId="{8F6D2F4F-1A2F-4E4B-9301-C84CD9B136EE}">
      <dgm:prSet/>
      <dgm:spPr/>
      <dgm:t>
        <a:bodyPr/>
        <a:lstStyle/>
        <a:p>
          <a:endParaRPr lang="en-GB"/>
        </a:p>
      </dgm:t>
    </dgm:pt>
    <dgm:pt modelId="{1B16399A-A88B-485A-967F-0B799AD72A5C}" type="sibTrans" cxnId="{8F6D2F4F-1A2F-4E4B-9301-C84CD9B136EE}">
      <dgm:prSet/>
      <dgm:spPr/>
      <dgm:t>
        <a:bodyPr/>
        <a:lstStyle/>
        <a:p>
          <a:endParaRPr lang="en-GB"/>
        </a:p>
      </dgm:t>
    </dgm:pt>
    <dgm:pt modelId="{3ADEB195-094E-44E4-913A-C6C37FA65C5C}">
      <dgm:prSet phldrT="[Text]"/>
      <dgm:spPr/>
      <dgm:t>
        <a:bodyPr/>
        <a:lstStyle/>
        <a:p>
          <a:r>
            <a:rPr lang="en-GB" dirty="0"/>
            <a:t>Data Splitting</a:t>
          </a:r>
        </a:p>
      </dgm:t>
    </dgm:pt>
    <dgm:pt modelId="{D1371CB6-6501-4EDB-BD94-EE68D37CBFA1}" type="parTrans" cxnId="{146549FE-B1C1-464E-87B5-DA7DE8A04090}">
      <dgm:prSet/>
      <dgm:spPr/>
      <dgm:t>
        <a:bodyPr/>
        <a:lstStyle/>
        <a:p>
          <a:endParaRPr lang="en-GB"/>
        </a:p>
      </dgm:t>
    </dgm:pt>
    <dgm:pt modelId="{149091D4-489C-4C16-B7A6-EB25C6E2A160}" type="sibTrans" cxnId="{146549FE-B1C1-464E-87B5-DA7DE8A04090}">
      <dgm:prSet/>
      <dgm:spPr/>
      <dgm:t>
        <a:bodyPr/>
        <a:lstStyle/>
        <a:p>
          <a:endParaRPr lang="en-GB"/>
        </a:p>
      </dgm:t>
    </dgm:pt>
    <dgm:pt modelId="{69BECA92-FE08-4301-95B0-4958AFFF3838}" type="pres">
      <dgm:prSet presAssocID="{81A04A4D-662B-4ED4-9B16-DCFF7DFE6767}" presName="Name0" presStyleCnt="0">
        <dgm:presLayoutVars>
          <dgm:dir/>
          <dgm:resizeHandles val="exact"/>
        </dgm:presLayoutVars>
      </dgm:prSet>
      <dgm:spPr/>
    </dgm:pt>
    <dgm:pt modelId="{20258936-D1CD-47E0-AD50-596C878930DE}" type="pres">
      <dgm:prSet presAssocID="{41C385FB-71A7-4103-92AF-71CC3825571E}" presName="node" presStyleLbl="node1" presStyleIdx="0" presStyleCnt="4">
        <dgm:presLayoutVars>
          <dgm:bulletEnabled val="1"/>
        </dgm:presLayoutVars>
      </dgm:prSet>
      <dgm:spPr/>
    </dgm:pt>
    <dgm:pt modelId="{2AF3C98A-5FE4-4DC6-9AA9-D10580779E8E}" type="pres">
      <dgm:prSet presAssocID="{32469269-B3F9-40E4-9CE4-548C6BFECE33}" presName="sibTrans" presStyleLbl="sibTrans2D1" presStyleIdx="0" presStyleCnt="3"/>
      <dgm:spPr/>
    </dgm:pt>
    <dgm:pt modelId="{5FE2C240-06BE-4E52-B28E-C1A23B2363E8}" type="pres">
      <dgm:prSet presAssocID="{32469269-B3F9-40E4-9CE4-548C6BFECE33}" presName="connectorText" presStyleLbl="sibTrans2D1" presStyleIdx="0" presStyleCnt="3"/>
      <dgm:spPr/>
    </dgm:pt>
    <dgm:pt modelId="{59B1F632-8213-4424-94AC-B057479356F5}" type="pres">
      <dgm:prSet presAssocID="{276C3E17-EB3F-4FC6-9D15-F597257A50CE}" presName="node" presStyleLbl="node1" presStyleIdx="1" presStyleCnt="4">
        <dgm:presLayoutVars>
          <dgm:bulletEnabled val="1"/>
        </dgm:presLayoutVars>
      </dgm:prSet>
      <dgm:spPr/>
    </dgm:pt>
    <dgm:pt modelId="{14029A85-FCCF-49AC-ACA6-D4073AAD9B5C}" type="pres">
      <dgm:prSet presAssocID="{6E5E0E21-74A9-4A8C-B022-E9244AA02E9C}" presName="sibTrans" presStyleLbl="sibTrans2D1" presStyleIdx="1" presStyleCnt="3"/>
      <dgm:spPr/>
    </dgm:pt>
    <dgm:pt modelId="{1DB9C9E6-5EDB-4D84-BB8A-7959F09BEA4B}" type="pres">
      <dgm:prSet presAssocID="{6E5E0E21-74A9-4A8C-B022-E9244AA02E9C}" presName="connectorText" presStyleLbl="sibTrans2D1" presStyleIdx="1" presStyleCnt="3"/>
      <dgm:spPr/>
    </dgm:pt>
    <dgm:pt modelId="{0E4EB207-B354-46F1-AE5A-657F6AA7EC33}" type="pres">
      <dgm:prSet presAssocID="{FAF84C16-17C2-4B31-8257-CEA4AF1840F4}" presName="node" presStyleLbl="node1" presStyleIdx="2" presStyleCnt="4">
        <dgm:presLayoutVars>
          <dgm:bulletEnabled val="1"/>
        </dgm:presLayoutVars>
      </dgm:prSet>
      <dgm:spPr/>
    </dgm:pt>
    <dgm:pt modelId="{9B618BC4-309A-4116-B285-116A5F696C2E}" type="pres">
      <dgm:prSet presAssocID="{1B16399A-A88B-485A-967F-0B799AD72A5C}" presName="sibTrans" presStyleLbl="sibTrans2D1" presStyleIdx="2" presStyleCnt="3"/>
      <dgm:spPr/>
    </dgm:pt>
    <dgm:pt modelId="{49E2AF8C-3931-4B1F-8525-ED81E67D688F}" type="pres">
      <dgm:prSet presAssocID="{1B16399A-A88B-485A-967F-0B799AD72A5C}" presName="connectorText" presStyleLbl="sibTrans2D1" presStyleIdx="2" presStyleCnt="3"/>
      <dgm:spPr/>
    </dgm:pt>
    <dgm:pt modelId="{DCD4AFC6-8873-4563-B0CB-8AD6AA25FDDB}" type="pres">
      <dgm:prSet presAssocID="{3ADEB195-094E-44E4-913A-C6C37FA65C5C}" presName="node" presStyleLbl="node1" presStyleIdx="3" presStyleCnt="4">
        <dgm:presLayoutVars>
          <dgm:bulletEnabled val="1"/>
        </dgm:presLayoutVars>
      </dgm:prSet>
      <dgm:spPr/>
    </dgm:pt>
  </dgm:ptLst>
  <dgm:cxnLst>
    <dgm:cxn modelId="{1F99890E-FA9C-4453-AEDD-95ECCFAE934B}" type="presOf" srcId="{1B16399A-A88B-485A-967F-0B799AD72A5C}" destId="{9B618BC4-309A-4116-B285-116A5F696C2E}" srcOrd="0" destOrd="0" presId="urn:microsoft.com/office/officeart/2005/8/layout/process1"/>
    <dgm:cxn modelId="{A416142A-6C6B-4B5D-8D40-24044E1A4CDC}" type="presOf" srcId="{32469269-B3F9-40E4-9CE4-548C6BFECE33}" destId="{2AF3C98A-5FE4-4DC6-9AA9-D10580779E8E}" srcOrd="0" destOrd="0" presId="urn:microsoft.com/office/officeart/2005/8/layout/process1"/>
    <dgm:cxn modelId="{F794266F-D9E2-4496-BC3B-A3C1B5AB62E1}" type="presOf" srcId="{276C3E17-EB3F-4FC6-9D15-F597257A50CE}" destId="{59B1F632-8213-4424-94AC-B057479356F5}" srcOrd="0" destOrd="0" presId="urn:microsoft.com/office/officeart/2005/8/layout/process1"/>
    <dgm:cxn modelId="{8F6D2F4F-1A2F-4E4B-9301-C84CD9B136EE}" srcId="{81A04A4D-662B-4ED4-9B16-DCFF7DFE6767}" destId="{FAF84C16-17C2-4B31-8257-CEA4AF1840F4}" srcOrd="2" destOrd="0" parTransId="{0A398E63-CFA4-405A-9ADE-0D1C5843220F}" sibTransId="{1B16399A-A88B-485A-967F-0B799AD72A5C}"/>
    <dgm:cxn modelId="{3FFD8056-249D-4771-98E4-3861EF17C09A}" type="presOf" srcId="{1B16399A-A88B-485A-967F-0B799AD72A5C}" destId="{49E2AF8C-3931-4B1F-8525-ED81E67D688F}" srcOrd="1" destOrd="0" presId="urn:microsoft.com/office/officeart/2005/8/layout/process1"/>
    <dgm:cxn modelId="{91DD5191-640A-4172-8FDB-C0AB63EE0798}" type="presOf" srcId="{32469269-B3F9-40E4-9CE4-548C6BFECE33}" destId="{5FE2C240-06BE-4E52-B28E-C1A23B2363E8}" srcOrd="1" destOrd="0" presId="urn:microsoft.com/office/officeart/2005/8/layout/process1"/>
    <dgm:cxn modelId="{9FDEA793-759B-4F59-96C6-15553664234C}" type="presOf" srcId="{3ADEB195-094E-44E4-913A-C6C37FA65C5C}" destId="{DCD4AFC6-8873-4563-B0CB-8AD6AA25FDDB}" srcOrd="0" destOrd="0" presId="urn:microsoft.com/office/officeart/2005/8/layout/process1"/>
    <dgm:cxn modelId="{9FDC9B97-F896-4875-98E7-C1C44A0BA9B2}" type="presOf" srcId="{6E5E0E21-74A9-4A8C-B022-E9244AA02E9C}" destId="{14029A85-FCCF-49AC-ACA6-D4073AAD9B5C}" srcOrd="0" destOrd="0" presId="urn:microsoft.com/office/officeart/2005/8/layout/process1"/>
    <dgm:cxn modelId="{CBE772B7-6A25-4607-8219-6E02B45BC5AF}" type="presOf" srcId="{6E5E0E21-74A9-4A8C-B022-E9244AA02E9C}" destId="{1DB9C9E6-5EDB-4D84-BB8A-7959F09BEA4B}" srcOrd="1" destOrd="0" presId="urn:microsoft.com/office/officeart/2005/8/layout/process1"/>
    <dgm:cxn modelId="{0DEFE0C3-C968-40C7-B1AC-59886905DD50}" srcId="{81A04A4D-662B-4ED4-9B16-DCFF7DFE6767}" destId="{276C3E17-EB3F-4FC6-9D15-F597257A50CE}" srcOrd="1" destOrd="0" parTransId="{D40F7CF7-B151-4D6F-BC01-B455BDC80B6A}" sibTransId="{6E5E0E21-74A9-4A8C-B022-E9244AA02E9C}"/>
    <dgm:cxn modelId="{6C2FCFCF-1F9F-4E26-8DF5-BAFF69E8D210}" srcId="{81A04A4D-662B-4ED4-9B16-DCFF7DFE6767}" destId="{41C385FB-71A7-4103-92AF-71CC3825571E}" srcOrd="0" destOrd="0" parTransId="{B2665E1F-77B0-4886-AD6B-10CCC4ABC48F}" sibTransId="{32469269-B3F9-40E4-9CE4-548C6BFECE33}"/>
    <dgm:cxn modelId="{7D61D6CF-A53C-484A-A79E-4A3CD5FB5931}" type="presOf" srcId="{81A04A4D-662B-4ED4-9B16-DCFF7DFE6767}" destId="{69BECA92-FE08-4301-95B0-4958AFFF3838}" srcOrd="0" destOrd="0" presId="urn:microsoft.com/office/officeart/2005/8/layout/process1"/>
    <dgm:cxn modelId="{B68038E9-5897-4CBC-A8EF-373DD6A5EBE0}" type="presOf" srcId="{FAF84C16-17C2-4B31-8257-CEA4AF1840F4}" destId="{0E4EB207-B354-46F1-AE5A-657F6AA7EC33}" srcOrd="0" destOrd="0" presId="urn:microsoft.com/office/officeart/2005/8/layout/process1"/>
    <dgm:cxn modelId="{13CAA4F6-DEBC-497C-9C8B-5FAAB0D8942C}" type="presOf" srcId="{41C385FB-71A7-4103-92AF-71CC3825571E}" destId="{20258936-D1CD-47E0-AD50-596C878930DE}" srcOrd="0" destOrd="0" presId="urn:microsoft.com/office/officeart/2005/8/layout/process1"/>
    <dgm:cxn modelId="{146549FE-B1C1-464E-87B5-DA7DE8A04090}" srcId="{81A04A4D-662B-4ED4-9B16-DCFF7DFE6767}" destId="{3ADEB195-094E-44E4-913A-C6C37FA65C5C}" srcOrd="3" destOrd="0" parTransId="{D1371CB6-6501-4EDB-BD94-EE68D37CBFA1}" sibTransId="{149091D4-489C-4C16-B7A6-EB25C6E2A160}"/>
    <dgm:cxn modelId="{B81098D2-893E-4BF4-8249-161D69BB292B}" type="presParOf" srcId="{69BECA92-FE08-4301-95B0-4958AFFF3838}" destId="{20258936-D1CD-47E0-AD50-596C878930DE}" srcOrd="0" destOrd="0" presId="urn:microsoft.com/office/officeart/2005/8/layout/process1"/>
    <dgm:cxn modelId="{BE3275A3-80AF-47F6-82F6-24F9E599FD7D}" type="presParOf" srcId="{69BECA92-FE08-4301-95B0-4958AFFF3838}" destId="{2AF3C98A-5FE4-4DC6-9AA9-D10580779E8E}" srcOrd="1" destOrd="0" presId="urn:microsoft.com/office/officeart/2005/8/layout/process1"/>
    <dgm:cxn modelId="{19141C6E-D65A-4E6B-9DFC-146D6225757D}" type="presParOf" srcId="{2AF3C98A-5FE4-4DC6-9AA9-D10580779E8E}" destId="{5FE2C240-06BE-4E52-B28E-C1A23B2363E8}" srcOrd="0" destOrd="0" presId="urn:microsoft.com/office/officeart/2005/8/layout/process1"/>
    <dgm:cxn modelId="{BC9487E8-76C4-47C0-B255-6133689A54E9}" type="presParOf" srcId="{69BECA92-FE08-4301-95B0-4958AFFF3838}" destId="{59B1F632-8213-4424-94AC-B057479356F5}" srcOrd="2" destOrd="0" presId="urn:microsoft.com/office/officeart/2005/8/layout/process1"/>
    <dgm:cxn modelId="{BE8B3132-1959-41EB-A576-CAD7AD28F685}" type="presParOf" srcId="{69BECA92-FE08-4301-95B0-4958AFFF3838}" destId="{14029A85-FCCF-49AC-ACA6-D4073AAD9B5C}" srcOrd="3" destOrd="0" presId="urn:microsoft.com/office/officeart/2005/8/layout/process1"/>
    <dgm:cxn modelId="{A85CB6DA-7C8D-4235-8643-E40A14FB5E51}" type="presParOf" srcId="{14029A85-FCCF-49AC-ACA6-D4073AAD9B5C}" destId="{1DB9C9E6-5EDB-4D84-BB8A-7959F09BEA4B}" srcOrd="0" destOrd="0" presId="urn:microsoft.com/office/officeart/2005/8/layout/process1"/>
    <dgm:cxn modelId="{206EC774-E241-4AAD-B288-8B129047B9F7}" type="presParOf" srcId="{69BECA92-FE08-4301-95B0-4958AFFF3838}" destId="{0E4EB207-B354-46F1-AE5A-657F6AA7EC33}" srcOrd="4" destOrd="0" presId="urn:microsoft.com/office/officeart/2005/8/layout/process1"/>
    <dgm:cxn modelId="{95D52DF4-FAFB-47A4-BA33-8E77BAEE706D}" type="presParOf" srcId="{69BECA92-FE08-4301-95B0-4958AFFF3838}" destId="{9B618BC4-309A-4116-B285-116A5F696C2E}" srcOrd="5" destOrd="0" presId="urn:microsoft.com/office/officeart/2005/8/layout/process1"/>
    <dgm:cxn modelId="{3E59DDC2-FC22-4408-B0E1-E9BA0142A6F3}" type="presParOf" srcId="{9B618BC4-309A-4116-B285-116A5F696C2E}" destId="{49E2AF8C-3931-4B1F-8525-ED81E67D688F}" srcOrd="0" destOrd="0" presId="urn:microsoft.com/office/officeart/2005/8/layout/process1"/>
    <dgm:cxn modelId="{1588646E-E841-4241-8D23-371F1F1631BD}" type="presParOf" srcId="{69BECA92-FE08-4301-95B0-4958AFFF3838}" destId="{DCD4AFC6-8873-4563-B0CB-8AD6AA25FDD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D406F6-5625-4984-96E6-9938F5A82AFA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DE36B8F2-E3F0-4CB5-88D4-478227BFFCF8}">
      <dgm:prSet phldrT="[Text]" custT="1"/>
      <dgm:spPr/>
      <dgm:t>
        <a:bodyPr/>
        <a:lstStyle/>
        <a:p>
          <a:r>
            <a:rPr lang="en-GB" sz="4400" dirty="0"/>
            <a:t>Model Training</a:t>
          </a:r>
        </a:p>
      </dgm:t>
    </dgm:pt>
    <dgm:pt modelId="{3B41265D-3AB2-4CE8-98D3-CE49FB1A9A2D}" type="parTrans" cxnId="{CACEC4F1-5DE6-4E59-AC0B-627300ED6D44}">
      <dgm:prSet/>
      <dgm:spPr/>
      <dgm:t>
        <a:bodyPr/>
        <a:lstStyle/>
        <a:p>
          <a:endParaRPr lang="en-GB" sz="1400"/>
        </a:p>
      </dgm:t>
    </dgm:pt>
    <dgm:pt modelId="{28C4943D-EC5B-49ED-B733-67EDB3CE5CD1}" type="sibTrans" cxnId="{CACEC4F1-5DE6-4E59-AC0B-627300ED6D44}">
      <dgm:prSet custT="1"/>
      <dgm:spPr/>
      <dgm:t>
        <a:bodyPr/>
        <a:lstStyle/>
        <a:p>
          <a:endParaRPr lang="en-GB" sz="2800"/>
        </a:p>
      </dgm:t>
    </dgm:pt>
    <dgm:pt modelId="{15D68F05-960A-4BC3-9775-9C0767219966}">
      <dgm:prSet phldrT="[Text]" custT="1"/>
      <dgm:spPr/>
      <dgm:t>
        <a:bodyPr/>
        <a:lstStyle/>
        <a:p>
          <a:r>
            <a:rPr lang="en-GB" sz="4400" dirty="0"/>
            <a:t>Model Evaluation</a:t>
          </a:r>
        </a:p>
      </dgm:t>
    </dgm:pt>
    <dgm:pt modelId="{055352DB-5565-45D2-A6B4-8F85D6530C37}" type="parTrans" cxnId="{631FCA1F-7D8E-4902-B9D4-2DBC7BED794B}">
      <dgm:prSet/>
      <dgm:spPr/>
      <dgm:t>
        <a:bodyPr/>
        <a:lstStyle/>
        <a:p>
          <a:endParaRPr lang="en-GB" sz="1400"/>
        </a:p>
      </dgm:t>
    </dgm:pt>
    <dgm:pt modelId="{71E3579F-E5BA-43E4-BF0D-8BA4AD854DBF}" type="sibTrans" cxnId="{631FCA1F-7D8E-4902-B9D4-2DBC7BED794B}">
      <dgm:prSet/>
      <dgm:spPr/>
      <dgm:t>
        <a:bodyPr/>
        <a:lstStyle/>
        <a:p>
          <a:endParaRPr lang="en-GB" sz="1400"/>
        </a:p>
      </dgm:t>
    </dgm:pt>
    <dgm:pt modelId="{EEC497AB-827F-4F6A-A44E-EEEDD5AEF208}" type="pres">
      <dgm:prSet presAssocID="{87D406F6-5625-4984-96E6-9938F5A82AFA}" presName="Name0" presStyleCnt="0">
        <dgm:presLayoutVars>
          <dgm:dir/>
          <dgm:resizeHandles val="exact"/>
        </dgm:presLayoutVars>
      </dgm:prSet>
      <dgm:spPr/>
    </dgm:pt>
    <dgm:pt modelId="{1D41D257-ED75-435F-8790-39F8578AC4C0}" type="pres">
      <dgm:prSet presAssocID="{DE36B8F2-E3F0-4CB5-88D4-478227BFFCF8}" presName="node" presStyleLbl="node1" presStyleIdx="0" presStyleCnt="2">
        <dgm:presLayoutVars>
          <dgm:bulletEnabled val="1"/>
        </dgm:presLayoutVars>
      </dgm:prSet>
      <dgm:spPr/>
    </dgm:pt>
    <dgm:pt modelId="{8E8B3F5E-9FBE-4158-BEE3-D8AF76F5ABB0}" type="pres">
      <dgm:prSet presAssocID="{28C4943D-EC5B-49ED-B733-67EDB3CE5CD1}" presName="sibTrans" presStyleLbl="sibTrans2D1" presStyleIdx="0" presStyleCnt="1"/>
      <dgm:spPr/>
    </dgm:pt>
    <dgm:pt modelId="{5632862B-188D-496B-ACD3-EEBF1B2DE0B7}" type="pres">
      <dgm:prSet presAssocID="{28C4943D-EC5B-49ED-B733-67EDB3CE5CD1}" presName="connectorText" presStyleLbl="sibTrans2D1" presStyleIdx="0" presStyleCnt="1"/>
      <dgm:spPr/>
    </dgm:pt>
    <dgm:pt modelId="{47B8ECF2-D266-4A41-90A0-C7FE5C7FBB1A}" type="pres">
      <dgm:prSet presAssocID="{15D68F05-960A-4BC3-9775-9C0767219966}" presName="node" presStyleLbl="node1" presStyleIdx="1" presStyleCnt="2" custLinFactNeighborX="1030">
        <dgm:presLayoutVars>
          <dgm:bulletEnabled val="1"/>
        </dgm:presLayoutVars>
      </dgm:prSet>
      <dgm:spPr/>
    </dgm:pt>
  </dgm:ptLst>
  <dgm:cxnLst>
    <dgm:cxn modelId="{D585D103-E480-4027-BEDC-84B3BE629B11}" type="presOf" srcId="{28C4943D-EC5B-49ED-B733-67EDB3CE5CD1}" destId="{5632862B-188D-496B-ACD3-EEBF1B2DE0B7}" srcOrd="1" destOrd="0" presId="urn:microsoft.com/office/officeart/2005/8/layout/process1"/>
    <dgm:cxn modelId="{631FCA1F-7D8E-4902-B9D4-2DBC7BED794B}" srcId="{87D406F6-5625-4984-96E6-9938F5A82AFA}" destId="{15D68F05-960A-4BC3-9775-9C0767219966}" srcOrd="1" destOrd="0" parTransId="{055352DB-5565-45D2-A6B4-8F85D6530C37}" sibTransId="{71E3579F-E5BA-43E4-BF0D-8BA4AD854DBF}"/>
    <dgm:cxn modelId="{F3154D45-04A9-4665-A286-D0E982C60C6D}" type="presOf" srcId="{15D68F05-960A-4BC3-9775-9C0767219966}" destId="{47B8ECF2-D266-4A41-90A0-C7FE5C7FBB1A}" srcOrd="0" destOrd="0" presId="urn:microsoft.com/office/officeart/2005/8/layout/process1"/>
    <dgm:cxn modelId="{C168F749-0F8E-4BFD-95DB-17C69EC37E03}" type="presOf" srcId="{28C4943D-EC5B-49ED-B733-67EDB3CE5CD1}" destId="{8E8B3F5E-9FBE-4158-BEE3-D8AF76F5ABB0}" srcOrd="0" destOrd="0" presId="urn:microsoft.com/office/officeart/2005/8/layout/process1"/>
    <dgm:cxn modelId="{3E0AB18E-5EF4-4076-8A54-A4C7C8906A4D}" type="presOf" srcId="{DE36B8F2-E3F0-4CB5-88D4-478227BFFCF8}" destId="{1D41D257-ED75-435F-8790-39F8578AC4C0}" srcOrd="0" destOrd="0" presId="urn:microsoft.com/office/officeart/2005/8/layout/process1"/>
    <dgm:cxn modelId="{AAC29FE8-EC34-4297-99E8-FC961DE04DAC}" type="presOf" srcId="{87D406F6-5625-4984-96E6-9938F5A82AFA}" destId="{EEC497AB-827F-4F6A-A44E-EEEDD5AEF208}" srcOrd="0" destOrd="0" presId="urn:microsoft.com/office/officeart/2005/8/layout/process1"/>
    <dgm:cxn modelId="{CACEC4F1-5DE6-4E59-AC0B-627300ED6D44}" srcId="{87D406F6-5625-4984-96E6-9938F5A82AFA}" destId="{DE36B8F2-E3F0-4CB5-88D4-478227BFFCF8}" srcOrd="0" destOrd="0" parTransId="{3B41265D-3AB2-4CE8-98D3-CE49FB1A9A2D}" sibTransId="{28C4943D-EC5B-49ED-B733-67EDB3CE5CD1}"/>
    <dgm:cxn modelId="{5B8C1E17-9642-4C2B-B299-4BCB7AE84710}" type="presParOf" srcId="{EEC497AB-827F-4F6A-A44E-EEEDD5AEF208}" destId="{1D41D257-ED75-435F-8790-39F8578AC4C0}" srcOrd="0" destOrd="0" presId="urn:microsoft.com/office/officeart/2005/8/layout/process1"/>
    <dgm:cxn modelId="{3697D8E2-8716-4493-B046-74708C997E78}" type="presParOf" srcId="{EEC497AB-827F-4F6A-A44E-EEEDD5AEF208}" destId="{8E8B3F5E-9FBE-4158-BEE3-D8AF76F5ABB0}" srcOrd="1" destOrd="0" presId="urn:microsoft.com/office/officeart/2005/8/layout/process1"/>
    <dgm:cxn modelId="{9A219EBC-0DFF-4D5F-B0EF-41831D6EEEBA}" type="presParOf" srcId="{8E8B3F5E-9FBE-4158-BEE3-D8AF76F5ABB0}" destId="{5632862B-188D-496B-ACD3-EEBF1B2DE0B7}" srcOrd="0" destOrd="0" presId="urn:microsoft.com/office/officeart/2005/8/layout/process1"/>
    <dgm:cxn modelId="{C4AC68E7-B11F-469C-91DA-E01AAFCBF61A}" type="presParOf" srcId="{EEC497AB-827F-4F6A-A44E-EEEDD5AEF208}" destId="{47B8ECF2-D266-4A41-90A0-C7FE5C7FBB1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58936-D1CD-47E0-AD50-596C878930DE}">
      <dsp:nvSpPr>
        <dsp:cNvPr id="0" name=""/>
        <dsp:cNvSpPr/>
      </dsp:nvSpPr>
      <dsp:spPr>
        <a:xfrm>
          <a:off x="3571" y="125376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Data Collection</a:t>
          </a:r>
        </a:p>
      </dsp:txBody>
      <dsp:txXfrm>
        <a:off x="31015" y="1281213"/>
        <a:ext cx="1506815" cy="882133"/>
      </dsp:txXfrm>
    </dsp:sp>
    <dsp:sp modelId="{2AF3C98A-5FE4-4DC6-9AA9-D10580779E8E}">
      <dsp:nvSpPr>
        <dsp:cNvPr id="0" name=""/>
        <dsp:cNvSpPr/>
      </dsp:nvSpPr>
      <dsp:spPr>
        <a:xfrm>
          <a:off x="1721445" y="1528628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1721445" y="1606088"/>
        <a:ext cx="231757" cy="232382"/>
      </dsp:txXfrm>
    </dsp:sp>
    <dsp:sp modelId="{59B1F632-8213-4424-94AC-B057479356F5}">
      <dsp:nvSpPr>
        <dsp:cNvPr id="0" name=""/>
        <dsp:cNvSpPr/>
      </dsp:nvSpPr>
      <dsp:spPr>
        <a:xfrm>
          <a:off x="2189956" y="1253769"/>
          <a:ext cx="1561703" cy="9370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Data Preprocessing</a:t>
          </a:r>
        </a:p>
      </dsp:txBody>
      <dsp:txXfrm>
        <a:off x="2217400" y="1281213"/>
        <a:ext cx="1506815" cy="882133"/>
      </dsp:txXfrm>
    </dsp:sp>
    <dsp:sp modelId="{14029A85-FCCF-49AC-ACA6-D4073AAD9B5C}">
      <dsp:nvSpPr>
        <dsp:cNvPr id="0" name=""/>
        <dsp:cNvSpPr/>
      </dsp:nvSpPr>
      <dsp:spPr>
        <a:xfrm>
          <a:off x="3907829" y="1528628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3907829" y="1606088"/>
        <a:ext cx="231757" cy="232382"/>
      </dsp:txXfrm>
    </dsp:sp>
    <dsp:sp modelId="{0E4EB207-B354-46F1-AE5A-657F6AA7EC33}">
      <dsp:nvSpPr>
        <dsp:cNvPr id="0" name=""/>
        <dsp:cNvSpPr/>
      </dsp:nvSpPr>
      <dsp:spPr>
        <a:xfrm>
          <a:off x="4376340" y="1253769"/>
          <a:ext cx="1561703" cy="9370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Feature Selection</a:t>
          </a:r>
        </a:p>
      </dsp:txBody>
      <dsp:txXfrm>
        <a:off x="4403784" y="1281213"/>
        <a:ext cx="1506815" cy="882133"/>
      </dsp:txXfrm>
    </dsp:sp>
    <dsp:sp modelId="{9B618BC4-309A-4116-B285-116A5F696C2E}">
      <dsp:nvSpPr>
        <dsp:cNvPr id="0" name=""/>
        <dsp:cNvSpPr/>
      </dsp:nvSpPr>
      <dsp:spPr>
        <a:xfrm>
          <a:off x="6094214" y="1528628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6094214" y="1606088"/>
        <a:ext cx="231757" cy="232382"/>
      </dsp:txXfrm>
    </dsp:sp>
    <dsp:sp modelId="{DCD4AFC6-8873-4563-B0CB-8AD6AA25FDDB}">
      <dsp:nvSpPr>
        <dsp:cNvPr id="0" name=""/>
        <dsp:cNvSpPr/>
      </dsp:nvSpPr>
      <dsp:spPr>
        <a:xfrm>
          <a:off x="6562724" y="1253769"/>
          <a:ext cx="1561703" cy="9370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Data Splitting</a:t>
          </a:r>
        </a:p>
      </dsp:txBody>
      <dsp:txXfrm>
        <a:off x="6590168" y="1281213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1D257-ED75-435F-8790-39F8578AC4C0}">
      <dsp:nvSpPr>
        <dsp:cNvPr id="0" name=""/>
        <dsp:cNvSpPr/>
      </dsp:nvSpPr>
      <dsp:spPr>
        <a:xfrm>
          <a:off x="1436" y="594971"/>
          <a:ext cx="3063393" cy="18380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Model Training</a:t>
          </a:r>
        </a:p>
      </dsp:txBody>
      <dsp:txXfrm>
        <a:off x="55270" y="648805"/>
        <a:ext cx="2955725" cy="1730368"/>
      </dsp:txXfrm>
    </dsp:sp>
    <dsp:sp modelId="{8E8B3F5E-9FBE-4158-BEE3-D8AF76F5ABB0}">
      <dsp:nvSpPr>
        <dsp:cNvPr id="0" name=""/>
        <dsp:cNvSpPr/>
      </dsp:nvSpPr>
      <dsp:spPr>
        <a:xfrm>
          <a:off x="3371528" y="1134128"/>
          <a:ext cx="650200" cy="7597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/>
        </a:p>
      </dsp:txBody>
      <dsp:txXfrm>
        <a:off x="3371528" y="1286072"/>
        <a:ext cx="455140" cy="455833"/>
      </dsp:txXfrm>
    </dsp:sp>
    <dsp:sp modelId="{47B8ECF2-D266-4A41-90A0-C7FE5C7FBB1A}">
      <dsp:nvSpPr>
        <dsp:cNvPr id="0" name=""/>
        <dsp:cNvSpPr/>
      </dsp:nvSpPr>
      <dsp:spPr>
        <a:xfrm>
          <a:off x="4291624" y="594971"/>
          <a:ext cx="3063393" cy="1838036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Model Evaluation</a:t>
          </a:r>
        </a:p>
      </dsp:txBody>
      <dsp:txXfrm>
        <a:off x="4345458" y="648805"/>
        <a:ext cx="2955725" cy="1730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E35CB-785D-4184-AB6D-7E1012C28DB1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E5729-DD8E-4A0A-9B2C-4301CB800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77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E5729-DD8E-4A0A-9B2C-4301CB80061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16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E5729-DD8E-4A0A-9B2C-4301CB80061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08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800" b="0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E5729-DD8E-4A0A-9B2C-4301CB80061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68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E5729-DD8E-4A0A-9B2C-4301CB80061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203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E5729-DD8E-4A0A-9B2C-4301CB80061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885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130A-C300-E25B-4F0B-7FE9567E3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45702-21C2-ED7A-05B8-FD485FF7E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A1387-6384-1990-A3E6-DCABD279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2968C-F163-42C9-8766-E8C0C3B25B18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71C54-483E-7665-7C35-F9DC4B38D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C8562-0952-35B6-5B9F-169515FCA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A33F-926E-4796-8D1E-D8E580B2B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04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321E-1476-3F1C-040C-7ECF9DD57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7420D-1E17-5916-439D-EEA2AF38B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B6E09-97AE-9DFF-578E-0A3B5943E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2968C-F163-42C9-8766-E8C0C3B25B18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9160-28BE-BD93-6269-2049700D7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B3C2B-A09F-30BA-3EDA-39982990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A33F-926E-4796-8D1E-D8E580B2B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30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6F56F-DC40-7160-FFFE-545352B47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1419C-B880-ED78-C7B0-4445D67D2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777B4-E253-F02F-7D6B-E052157E4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2968C-F163-42C9-8766-E8C0C3B25B18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88018-9991-0B0E-603F-1AD68A79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A00FB-0D0E-50EA-CEDF-4C5065F5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A33F-926E-4796-8D1E-D8E580B2B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70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DB58D-0C56-8A0F-B618-EAE1A766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5D1DB-4A6B-37F6-039C-619C3831A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671B3-5DB8-B798-C661-515AB7D3B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2968C-F163-42C9-8766-E8C0C3B25B18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2B91F-A136-053A-450C-9605EA409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7A66C-FAEE-0CA4-DA66-09FBD65C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A33F-926E-4796-8D1E-D8E580B2B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72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D1E6-3BCF-50A3-A09D-E769AF49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CD087-A8DD-181C-1D52-7F2A86250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FB1D0-3228-6085-26CC-946B52580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2968C-F163-42C9-8766-E8C0C3B25B18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8670-9666-305F-BBAC-964CFDA0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2F451-5847-178F-DDD9-783B025C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A33F-926E-4796-8D1E-D8E580B2B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88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D1AC-BB71-032D-5D0F-48B79CB3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8E802-24B3-01C9-184A-5BE94746A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6B6C0-DE2B-7DBB-C765-1D82740D3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934F8-8BEC-4243-87A5-7FBA7E3E3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2968C-F163-42C9-8766-E8C0C3B25B18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2EBA7-191A-3D5C-159A-9686709D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00B1C-F7A3-7BA2-E7B4-0BB14014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A33F-926E-4796-8D1E-D8E580B2B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11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B584-1EE5-2BB1-B4ED-6AFE19F0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E6AFA-BB15-FC22-854B-E72767CE7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5B23F-5DA5-8C0E-E33F-FB58FE158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9381C7-8209-43A0-0E91-922F8648A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9B667-F662-F16B-2014-D2EE27420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87DE2A-3F78-CEF4-0C99-EBB8B8E69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2968C-F163-42C9-8766-E8C0C3B25B18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FAC6F-6B2C-AE81-3F21-29B3E7F4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C8FC7-A650-F229-6C2C-827896D5E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A33F-926E-4796-8D1E-D8E580B2B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4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7C74-1C84-5108-0510-E194B806D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2AAFFF-FE03-70B6-8B9C-DEA498032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2968C-F163-42C9-8766-E8C0C3B25B18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82508-AF5C-B96A-BCE6-E448FA9F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5536F-F9A2-FF8D-443D-9555BC9C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A33F-926E-4796-8D1E-D8E580B2B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72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16010A-1049-BE1E-CFBE-44E552E91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2968C-F163-42C9-8766-E8C0C3B25B18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9F1F3-C740-CBD0-5FC6-F7B4ECE9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1B326-9964-BCF2-D8E3-53E7B60EB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A33F-926E-4796-8D1E-D8E580B2B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16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94386-EE4E-6D12-2DF4-EFC95AA39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CCF6A-AF00-0B2E-777C-E727631ED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5F5A7-6FEA-05F0-D8B2-259146C10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0C2E1-6F9D-D448-4D64-B46E386C2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2968C-F163-42C9-8766-E8C0C3B25B18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7E63A-9F57-2DEF-81AB-60208C8DA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CCAB2-3D9C-8041-8287-4F9C8A3DD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A33F-926E-4796-8D1E-D8E580B2B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56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C275A-4058-B10B-FD94-1294EF3D2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75039B-EB61-4F7E-7481-1AA4253CD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ECD02-5F9C-91E5-4A91-B24C67804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1E72D-50D8-1214-DE2A-9B6BEA42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2968C-F163-42C9-8766-E8C0C3B25B18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2AE4A-7937-C3A4-9A7F-ED4002DE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B5BB2-63BA-6FA9-407E-E14A1877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A33F-926E-4796-8D1E-D8E580B2B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06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DB027A-7DC8-B103-D934-D89505134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83613-BA45-2FBE-5452-711D2B819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50995-B0D0-1185-726E-22A855DC6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2968C-F163-42C9-8766-E8C0C3B25B18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61C2B-56FC-F0CB-0386-007D289ED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E8055-8D3A-9A95-2080-C78B118FB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DA33F-926E-4796-8D1E-D8E580B2B4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39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A63FFC-863E-178D-6F2D-70C59A1A6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778" y="1680519"/>
            <a:ext cx="11813060" cy="107503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GB" sz="4800" b="1" dirty="0"/>
              <a:t>Data-driven Prediction of Alzheimer's disease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75A6313-760F-11E5-A29D-49DE9E207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18977"/>
            <a:ext cx="9144000" cy="3255963"/>
          </a:xfrm>
        </p:spPr>
        <p:txBody>
          <a:bodyPr>
            <a:normAutofit/>
          </a:bodyPr>
          <a:lstStyle/>
          <a:p>
            <a:r>
              <a:rPr lang="en-GB" dirty="0"/>
              <a:t>2023 SUMMER SCHOOL: COMPUTATIONAL BIOLOGY</a:t>
            </a:r>
          </a:p>
          <a:p>
            <a:r>
              <a:rPr lang="en-GB" dirty="0"/>
              <a:t>Joana Ribeiro and Sofia </a:t>
            </a:r>
            <a:r>
              <a:rPr lang="en-GB" dirty="0" err="1"/>
              <a:t>Guerreiro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pPr algn="l"/>
            <a:r>
              <a:rPr lang="en-GB" sz="1600" dirty="0"/>
              <a:t>Supervised by</a:t>
            </a:r>
          </a:p>
          <a:p>
            <a:pPr algn="l"/>
            <a:r>
              <a:rPr lang="en-GB" sz="1600" dirty="0" err="1"/>
              <a:t>Anuschka</a:t>
            </a:r>
            <a:r>
              <a:rPr lang="en-GB" sz="1600" dirty="0"/>
              <a:t> Silva-</a:t>
            </a:r>
            <a:r>
              <a:rPr lang="en-GB" sz="1600" dirty="0" err="1"/>
              <a:t>Spínola</a:t>
            </a:r>
            <a:r>
              <a:rPr lang="en-GB" sz="1600" dirty="0"/>
              <a:t> (LARN, CISUC )</a:t>
            </a:r>
          </a:p>
          <a:p>
            <a:pPr algn="l"/>
            <a:r>
              <a:rPr lang="en-GB" sz="1600" dirty="0"/>
              <a:t>Prof. Joel P. </a:t>
            </a:r>
            <a:r>
              <a:rPr lang="en-GB" sz="1600" dirty="0" err="1"/>
              <a:t>Arrais</a:t>
            </a:r>
            <a:r>
              <a:rPr lang="en-GB" sz="1600" dirty="0"/>
              <a:t> (LARN, CISUC )</a:t>
            </a:r>
          </a:p>
        </p:txBody>
      </p:sp>
    </p:spTree>
    <p:extLst>
      <p:ext uri="{BB962C8B-B14F-4D97-AF65-F5344CB8AC3E}">
        <p14:creationId xmlns:p14="http://schemas.microsoft.com/office/powerpoint/2010/main" val="191340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469973-DDB7-CE72-AC18-AD2E674F904E}"/>
              </a:ext>
            </a:extLst>
          </p:cNvPr>
          <p:cNvSpPr txBox="1"/>
          <p:nvPr/>
        </p:nvSpPr>
        <p:spPr>
          <a:xfrm>
            <a:off x="582706" y="986118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A2818E2-D839-C283-A52B-50D0B2967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03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/>
              <a:t>Alzheimer’s disease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455813-699C-3717-11FC-07A187BC5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Neurodegenerative disorder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Most common cause of dementia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Characterized by progressive cognitive decline and memory loss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6B26F6-7B48-81DF-0445-A44F58CBF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696" y="3600161"/>
            <a:ext cx="6311253" cy="270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2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0510-43C6-54A0-BFA8-4A6B429E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40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/>
              <a:t>Model of dynamic biomarkers of the 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805AC4-E789-F4FB-9C35-720820D37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87541"/>
            <a:ext cx="10620152" cy="45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7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C46E9-7CA9-22E5-E366-70BAADCAC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04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BFAD8-C07D-DE50-22FE-A665A4D77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1) Who will progress to Alzheimer’s disease (AD)?</a:t>
            </a:r>
          </a:p>
          <a:p>
            <a:endParaRPr lang="en-GB" dirty="0"/>
          </a:p>
          <a:p>
            <a:r>
              <a:rPr lang="en-GB" dirty="0"/>
              <a:t>2) When will these mild cognitive impairment (MCI) patients progress?</a:t>
            </a:r>
          </a:p>
        </p:txBody>
      </p:sp>
    </p:spTree>
    <p:extLst>
      <p:ext uri="{BB962C8B-B14F-4D97-AF65-F5344CB8AC3E}">
        <p14:creationId xmlns:p14="http://schemas.microsoft.com/office/powerpoint/2010/main" val="167305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EB2C-FBD7-836F-13D7-C5AD2A8A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589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/>
              <a:t>Pipeline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2535BD1-6C3C-A92D-555B-96A79ADA32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1320388"/>
              </p:ext>
            </p:extLst>
          </p:nvPr>
        </p:nvGraphicFramePr>
        <p:xfrm>
          <a:off x="1982572" y="780766"/>
          <a:ext cx="8128000" cy="3444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31A0021-015E-22B1-6CC6-6569BF9BF0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1357151"/>
              </p:ext>
            </p:extLst>
          </p:nvPr>
        </p:nvGraphicFramePr>
        <p:xfrm>
          <a:off x="2372495" y="3669955"/>
          <a:ext cx="7355018" cy="3027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A9A0617-71DE-90DE-1885-0053D2F14B53}"/>
              </a:ext>
            </a:extLst>
          </p:cNvPr>
          <p:cNvSpPr/>
          <p:nvPr/>
        </p:nvSpPr>
        <p:spPr>
          <a:xfrm>
            <a:off x="1692876" y="1705227"/>
            <a:ext cx="8723870" cy="163109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7C99F8-B2A0-91F8-3E22-96F2F5F50975}"/>
              </a:ext>
            </a:extLst>
          </p:cNvPr>
          <p:cNvSpPr/>
          <p:nvPr/>
        </p:nvSpPr>
        <p:spPr>
          <a:xfrm>
            <a:off x="1696994" y="3945928"/>
            <a:ext cx="8723870" cy="241780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9BE46C-F89C-FC11-CC97-5FBBC199DFEE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054811" y="3336319"/>
            <a:ext cx="4118" cy="60960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4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A26E-43B4-CC68-31C2-F421ECD66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837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/>
              <a:t>Data processing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397938-11E2-04BC-7284-BA55A6355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86" y="1707027"/>
            <a:ext cx="10566502" cy="11597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189284-2091-3245-9039-1E6F5E92D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998" y="3134569"/>
            <a:ext cx="10578605" cy="15980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FDD778-7752-5946-ED21-C9856BA0C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30" y="4944836"/>
            <a:ext cx="5110907" cy="8531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73A96B-1005-426D-4FBD-AE3670AEC9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9484" y="5990110"/>
            <a:ext cx="10561436" cy="66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8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B5512BD-FA38-C1D3-CF7E-B358A7CA643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4583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dirty="0"/>
              <a:t>Feature Selection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DA2C92-10D6-1FF5-3135-51743A0CF205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84583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dirty="0"/>
              <a:t>Data splitting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213A68-C3B8-8E68-2C12-09DEF9CDA365}"/>
              </a:ext>
            </a:extLst>
          </p:cNvPr>
          <p:cNvSpPr txBox="1"/>
          <p:nvPr/>
        </p:nvSpPr>
        <p:spPr>
          <a:xfrm>
            <a:off x="1343798" y="4744133"/>
            <a:ext cx="10010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implemented a randomized, diagnosis stratified 80–20 split of the data into train-test sets.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repeated this 80–20 split 42 times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755874-C40C-021F-76C6-E165172A4DC5}"/>
              </a:ext>
            </a:extLst>
          </p:cNvPr>
          <p:cNvSpPr txBox="1"/>
          <p:nvPr/>
        </p:nvSpPr>
        <p:spPr>
          <a:xfrm>
            <a:off x="1343798" y="1680258"/>
            <a:ext cx="10010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correlation between features and the target variable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prevent circularity redundancy in the model</a:t>
            </a:r>
          </a:p>
        </p:txBody>
      </p:sp>
    </p:spTree>
    <p:extLst>
      <p:ext uri="{BB962C8B-B14F-4D97-AF65-F5344CB8AC3E}">
        <p14:creationId xmlns:p14="http://schemas.microsoft.com/office/powerpoint/2010/main" val="3041108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994942-9696-DFEE-CA5E-3F46292E62D5}"/>
              </a:ext>
            </a:extLst>
          </p:cNvPr>
          <p:cNvSpPr txBox="1"/>
          <p:nvPr/>
        </p:nvSpPr>
        <p:spPr>
          <a:xfrm>
            <a:off x="1062681" y="2413338"/>
            <a:ext cx="102684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Development of an accurate predictive model to identify individuals at risk of progressing to dementia allowing early intervention and personalised medicine.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aim to evaluate the structure and function of the brain across different disease states and use clinical measures and biomarkers to monitor disease progression.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E07EEA-247A-A82F-29F9-2C609A49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04748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2012</TotalTime>
  <Words>194</Words>
  <Application>Microsoft Office PowerPoint</Application>
  <PresentationFormat>Widescreen</PresentationFormat>
  <Paragraphs>39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Data-driven Prediction of Alzheimer's disease</vt:lpstr>
      <vt:lpstr>Alzheimer’s disease</vt:lpstr>
      <vt:lpstr>Model of dynamic biomarkers of the AD</vt:lpstr>
      <vt:lpstr>Research questions</vt:lpstr>
      <vt:lpstr>Pipeline</vt:lpstr>
      <vt:lpstr>Data processing</vt:lpstr>
      <vt:lpstr>PowerPoint Presentation</vt:lpstr>
      <vt:lpstr>Goal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Joana Maria Martins Ribeiro</dc:creator>
  <cp:lastModifiedBy>Joana Maria Martins Ribeiro</cp:lastModifiedBy>
  <cp:revision>38</cp:revision>
  <dcterms:created xsi:type="dcterms:W3CDTF">2023-09-11T21:03:52Z</dcterms:created>
  <dcterms:modified xsi:type="dcterms:W3CDTF">2023-09-13T06:35:53Z</dcterms:modified>
</cp:coreProperties>
</file>