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86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9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72BCE-48A4-4568-8F17-D51C00C9979A}" type="datetimeFigureOut">
              <a:rPr lang="en-US" smtClean="0"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F34C0-855E-4612-8735-9992BE82D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VOLATUM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“Don’t Crash My Drone”</a:t>
            </a:r>
          </a:p>
          <a:p>
            <a:r>
              <a:rPr lang="en-US" dirty="0" smtClean="0"/>
              <a:t>2016 NASA Space Apps Challenge</a:t>
            </a:r>
            <a:endParaRPr lang="en-US" dirty="0"/>
          </a:p>
        </p:txBody>
      </p:sp>
      <p:pic>
        <p:nvPicPr>
          <p:cNvPr id="1026" name="Picture 2" descr="volatum pic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64" b="97500" l="1591" r="9840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78" y="499533"/>
            <a:ext cx="4191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drone operators to know about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Weather conditions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Local terrain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No fly zones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Within a 5 mile radius of the </a:t>
            </a:r>
            <a:r>
              <a:rPr lang="en-US" dirty="0"/>
              <a:t>d</a:t>
            </a:r>
            <a:r>
              <a:rPr lang="en-US" dirty="0" smtClean="0"/>
              <a:t>rone’s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Weather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Wind speed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Cloudiness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Pressure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Humidity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is extracted from </a:t>
            </a:r>
            <a:r>
              <a:rPr lang="en-US" smtClean="0"/>
              <a:t>OpenWeatherMap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7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Terrain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Maps API is used to get information for </a:t>
            </a:r>
          </a:p>
          <a:p>
            <a:pPr marL="457200" lvl="1" indent="0">
              <a:buNone/>
            </a:pPr>
            <a:r>
              <a:rPr lang="en-US" dirty="0" smtClean="0"/>
              <a:t>Elevation of the surface of earth, </a:t>
            </a:r>
          </a:p>
          <a:p>
            <a:pPr marL="457200" lvl="1" indent="0">
              <a:buNone/>
            </a:pPr>
            <a:r>
              <a:rPr lang="en-US" dirty="0" smtClean="0"/>
              <a:t>depth locations on the ocean floor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 Fly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for no fly zones is take from </a:t>
            </a:r>
          </a:p>
          <a:p>
            <a:pPr marL="457200" lvl="1" indent="0">
              <a:buNone/>
            </a:pPr>
            <a:r>
              <a:rPr lang="en-US" dirty="0" smtClean="0"/>
              <a:t>openfly.org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3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82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VOLATUM</vt:lpstr>
      <vt:lpstr>OVERVIEW</vt:lpstr>
      <vt:lpstr>Weather conditions</vt:lpstr>
      <vt:lpstr>Local Terrain</vt:lpstr>
      <vt:lpstr>No Fly Zones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VOLATUM</dc:title>
  <dc:creator>Venkata Pothavajhala</dc:creator>
  <cp:lastModifiedBy>anjaneya</cp:lastModifiedBy>
  <cp:revision>14</cp:revision>
  <dcterms:created xsi:type="dcterms:W3CDTF">2016-04-24T15:04:42Z</dcterms:created>
  <dcterms:modified xsi:type="dcterms:W3CDTF">2016-04-24T15:38:54Z</dcterms:modified>
</cp:coreProperties>
</file>