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2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48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72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86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79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58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3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5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6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2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8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9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5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0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VOLATUM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7268792" cy="2404533"/>
          </a:xfrm>
        </p:spPr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“Don’t Crash My Drone”</a:t>
            </a:r>
          </a:p>
          <a:p>
            <a:r>
              <a:rPr lang="en-US" dirty="0" smtClean="0"/>
              <a:t>2016 NASA Space Apps Challenge</a:t>
            </a:r>
            <a:endParaRPr lang="en-US" dirty="0"/>
          </a:p>
        </p:txBody>
      </p:sp>
      <p:pic>
        <p:nvPicPr>
          <p:cNvPr id="1026" name="Picture 2" descr="volatum pic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64" b="97500" l="1591" r="984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10" y="114298"/>
            <a:ext cx="41910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6140967" y="5187627"/>
            <a:ext cx="5556591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glow rad="101600">
                    <a:schemeClr val="accent4">
                      <a:lumMod val="75000"/>
                      <a:alpha val="60000"/>
                    </a:schemeClr>
                  </a:glow>
                </a:effectLst>
              </a:rPr>
              <a:t>It is our challenge to promote unique solutions while continuing to utilize high standards in our methods to develop an application to aid drone pilot</a:t>
            </a:r>
          </a:p>
        </p:txBody>
      </p:sp>
    </p:spTree>
    <p:extLst>
      <p:ext uri="{BB962C8B-B14F-4D97-AF65-F5344CB8AC3E}">
        <p14:creationId xmlns:p14="http://schemas.microsoft.com/office/powerpoint/2010/main" val="39940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drone operators to know about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Weather conditions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Local terrain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No fly zones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Within a 5 mile radius of the </a:t>
            </a:r>
            <a:r>
              <a:rPr lang="en-US" dirty="0"/>
              <a:t>d</a:t>
            </a:r>
            <a:r>
              <a:rPr lang="en-US" dirty="0" smtClean="0"/>
              <a:t>rone’s location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99" y="2438399"/>
            <a:ext cx="5715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Weather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for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Wind speed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Cloudiness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Pressure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Humidity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Temperature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is extracted from </a:t>
            </a:r>
            <a:r>
              <a:rPr lang="en-US" dirty="0" err="1" smtClean="0"/>
              <a:t>OpenWeatherMap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94" y="1995523"/>
            <a:ext cx="5714286" cy="30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Terrain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Maps API is used to get information for </a:t>
            </a:r>
          </a:p>
          <a:p>
            <a:pPr marL="457200" lvl="1" indent="0">
              <a:buNone/>
            </a:pPr>
            <a:r>
              <a:rPr lang="en-US" dirty="0" smtClean="0"/>
              <a:t>Elevation of the surface of </a:t>
            </a:r>
            <a:r>
              <a:rPr lang="en-US" dirty="0" smtClean="0"/>
              <a:t>earth</a:t>
            </a:r>
            <a:r>
              <a:rPr lang="en-US" dirty="0"/>
              <a:t> </a:t>
            </a:r>
            <a:r>
              <a:rPr lang="en-US" dirty="0" smtClean="0"/>
              <a:t>within 5 miles of the drone </a:t>
            </a:r>
          </a:p>
          <a:p>
            <a:pPr marL="457200" lvl="1" indent="0">
              <a:buNone/>
            </a:pPr>
            <a:r>
              <a:rPr lang="en-US" dirty="0" smtClean="0"/>
              <a:t>location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63" b="97674" l="254" r="982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71" y="3835673"/>
            <a:ext cx="5003174" cy="2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 Fly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for no fly zones is take from </a:t>
            </a:r>
          </a:p>
          <a:p>
            <a:pPr marL="457200" lvl="1" indent="0">
              <a:buNone/>
            </a:pPr>
            <a:r>
              <a:rPr lang="en-US" dirty="0" smtClean="0"/>
              <a:t>openfly.org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084" y="1562099"/>
            <a:ext cx="3353960" cy="490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3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92</TotalTime>
  <Words>108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Parallax</vt:lpstr>
      <vt:lpstr>VOLATUM</vt:lpstr>
      <vt:lpstr>OVERVIEW</vt:lpstr>
      <vt:lpstr>Weather conditions</vt:lpstr>
      <vt:lpstr>Local Terrain</vt:lpstr>
      <vt:lpstr>No Fly Zones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VOLATUM</dc:title>
  <dc:creator>Venkata Pothavajhala</dc:creator>
  <cp:lastModifiedBy>anjaneya</cp:lastModifiedBy>
  <cp:revision>22</cp:revision>
  <dcterms:created xsi:type="dcterms:W3CDTF">2016-04-24T15:04:42Z</dcterms:created>
  <dcterms:modified xsi:type="dcterms:W3CDTF">2016-04-24T17:14:05Z</dcterms:modified>
</cp:coreProperties>
</file>