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Sofia Lazzano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1000001055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prima API è semplicemente un database di </a:t>
            </a:r>
            <a:r>
              <a:rPr lang="it-IT" sz="2000" dirty="0" err="1"/>
              <a:t>sports</a:t>
            </a:r>
            <a:r>
              <a:rPr lang="it-IT" sz="2000" dirty="0"/>
              <a:t>, priva di autenticazione e costituita da vari </a:t>
            </a:r>
            <a:r>
              <a:rPr lang="it-IT" sz="2000" dirty="0" err="1"/>
              <a:t>sports</a:t>
            </a:r>
            <a:r>
              <a:rPr lang="it-IT" sz="2000" dirty="0"/>
              <a:t>, ognuno di essi con nome, immagine e una breve descrizione.</a:t>
            </a:r>
          </a:p>
          <a:p>
            <a:endParaRPr lang="it-IT" sz="2000" dirty="0"/>
          </a:p>
          <a:p>
            <a:r>
              <a:rPr lang="it-IT" sz="2000" dirty="0"/>
              <a:t>La seconda API è Spotify, che richiede un’autenticazione del tipo </a:t>
            </a:r>
            <a:r>
              <a:rPr lang="it-IT" sz="2000" dirty="0" err="1"/>
              <a:t>Oauth</a:t>
            </a:r>
            <a:r>
              <a:rPr lang="it-IT" sz="2000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600" dirty="0">
                <a:solidFill>
                  <a:srgbClr val="FFFFFF"/>
                </a:solidFill>
              </a:rPr>
              <a:t>Autenticazione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A1CB07-D7C2-4477-A83C-21CA66FEA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6" y="295976"/>
            <a:ext cx="4044939" cy="473403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E6DEAB-2517-41A3-92B4-E2737B560977}"/>
              </a:ext>
            </a:extLst>
          </p:cNvPr>
          <p:cNvSpPr txBox="1"/>
          <p:nvPr/>
        </p:nvSpPr>
        <p:spPr>
          <a:xfrm>
            <a:off x="4252946" y="5030011"/>
            <a:ext cx="71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All’apertura della pagine viene richiesta la registrazione e immettendo sia il </a:t>
            </a:r>
            <a:r>
              <a:rPr lang="it-IT" dirty="0" err="1"/>
              <a:t>client_id</a:t>
            </a:r>
            <a:r>
              <a:rPr lang="it-IT" dirty="0"/>
              <a:t> che il </a:t>
            </a:r>
            <a:r>
              <a:rPr lang="it-IT" dirty="0" err="1"/>
              <a:t>client_secret</a:t>
            </a:r>
            <a:r>
              <a:rPr lang="it-IT" dirty="0"/>
              <a:t> è possibile richiedere il token.</a:t>
            </a:r>
          </a:p>
          <a:p>
            <a:r>
              <a:rPr lang="it-IT" dirty="0"/>
              <a:t>Tuttavia ricordiamo che dichiararli come costanti in </a:t>
            </a:r>
            <a:r>
              <a:rPr lang="it-IT" dirty="0" err="1"/>
              <a:t>javascript</a:t>
            </a:r>
            <a:r>
              <a:rPr lang="it-IT" dirty="0"/>
              <a:t> è poco sicuro poiché chiunque può accedervi.</a:t>
            </a:r>
          </a:p>
          <a:p>
            <a:r>
              <a:rPr lang="it-IT" dirty="0"/>
              <a:t>Vengono infine chiamate le due funzioni in alto, la  prima che ritorna il token e la seconda la risposta in formato </a:t>
            </a:r>
            <a:r>
              <a:rPr lang="it-IT" dirty="0" err="1"/>
              <a:t>json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 e risposte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58FA78-F494-405B-8F9C-6B7F1CC1F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13" y="165977"/>
            <a:ext cx="3671385" cy="3997461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1576DD-D93D-4E32-A3BA-AEF6A4373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39" y="2503656"/>
            <a:ext cx="3616333" cy="42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48243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Funzionalità nel sito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AC7840-C92E-48C0-A18E-181B538B2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79" y="163513"/>
            <a:ext cx="3985041" cy="398938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2D9EB56-FAC8-4F7F-8A27-5814E1884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40" y="2705100"/>
            <a:ext cx="4017359" cy="414276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A3796E-9CBA-4808-92B1-2356A5608026}"/>
              </a:ext>
            </a:extLst>
          </p:cNvPr>
          <p:cNvSpPr txBox="1"/>
          <p:nvPr/>
        </p:nvSpPr>
        <p:spPr>
          <a:xfrm>
            <a:off x="8486775" y="511388"/>
            <a:ext cx="328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stata inserita una barra di ricerca sopra la prima domanda per poter cercare le immagini dei vari sport, anche quelli non proposti dalla domanda stessa.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B06143-09EC-4E48-A1E0-FE7487F42E99}"/>
              </a:ext>
            </a:extLst>
          </p:cNvPr>
          <p:cNvSpPr txBox="1"/>
          <p:nvPr/>
        </p:nvSpPr>
        <p:spPr>
          <a:xfrm>
            <a:off x="4352925" y="4733925"/>
            <a:ext cx="355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stata inserita una barra di ricerca anche qui, dove è possibile cercare tutte le colonne sonore dei vari film, non solo di quelli proposti. Verrà visualizzato il titolo e la copertina.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MHW3</vt:lpstr>
      <vt:lpstr>Descrizione API </vt:lpstr>
      <vt:lpstr>Autenticazione</vt:lpstr>
      <vt:lpstr>Formato richieste e risposte</vt:lpstr>
      <vt:lpstr>Funzionalità nel sito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Sofia Lazzano</cp:lastModifiedBy>
  <cp:revision>3</cp:revision>
  <dcterms:created xsi:type="dcterms:W3CDTF">2021-03-24T16:57:46Z</dcterms:created>
  <dcterms:modified xsi:type="dcterms:W3CDTF">2022-04-30T12:18:31Z</dcterms:modified>
</cp:coreProperties>
</file>