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b7b68750_0_9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5b7b68750_0_9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1e5b7b68750_0_9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6ab994d14_0_2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6ab994d14_0_2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e6ab994d14_0_2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6ab994d14_0_6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1e6ab994d14_0_6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1e6ab994d14_0_6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6ab994d14_0_7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1e6ab994d14_0_7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1e6ab994d14_0_7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6abb90b4d_0_1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1e6abb90b4d_0_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e6abb90b4d_0_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6abb90b4d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g1e6abb90b4d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e6abb90b4d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6abb90b4d_0_2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g1e6abb90b4d_0_2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e6abb90b4d_0_2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47833" y="352633"/>
            <a:ext cx="10911600" cy="196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47833" y="2317433"/>
            <a:ext cx="10911600" cy="114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15600" y="990668"/>
            <a:ext cx="11360700" cy="2675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15600" y="3793576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182400" y="107600"/>
            <a:ext cx="59019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  <a:defRPr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●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●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647833" y="352633"/>
            <a:ext cx="10911600" cy="196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IDEIAS PROJETO PI2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47833" y="2317433"/>
            <a:ext cx="10911600" cy="114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Mateus Salgado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647833" y="352633"/>
            <a:ext cx="10911600" cy="196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Estufa Hidropônica </a:t>
            </a:r>
            <a:r>
              <a:rPr lang="en-US"/>
              <a:t>inteligente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647833" y="2317433"/>
            <a:ext cx="10911600" cy="114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442800" y="210960"/>
            <a:ext cx="62166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Funcionamento e Esboço</a:t>
            </a:r>
            <a:endParaRPr b="1" i="1" sz="2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400" y="1957513"/>
            <a:ext cx="5227800" cy="3868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100" y="1375213"/>
            <a:ext cx="4845800" cy="5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442800" y="210960"/>
            <a:ext cx="62166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Funcionamento e Esboço</a:t>
            </a:r>
            <a:endParaRPr b="1" i="1" sz="2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800" y="1441575"/>
            <a:ext cx="41719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7513" y="3671175"/>
            <a:ext cx="42005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550" y="1381751"/>
            <a:ext cx="4602775" cy="51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442800" y="210960"/>
            <a:ext cx="62166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Ciclos de Operação</a:t>
            </a:r>
            <a:endParaRPr b="1" i="1" sz="2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14813" r="6846" t="11174"/>
          <a:stretch/>
        </p:blipFill>
        <p:spPr>
          <a:xfrm>
            <a:off x="442800" y="2107325"/>
            <a:ext cx="5003411" cy="42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16674" l="0" r="0" t="4299"/>
          <a:stretch/>
        </p:blipFill>
        <p:spPr>
          <a:xfrm>
            <a:off x="4856900" y="210948"/>
            <a:ext cx="7168350" cy="42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442800" y="210960"/>
            <a:ext cx="62166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Ciclos de Operação</a:t>
            </a:r>
            <a:endParaRPr b="1" i="1" sz="2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31563" l="0" r="23699" t="0"/>
          <a:stretch/>
        </p:blipFill>
        <p:spPr>
          <a:xfrm>
            <a:off x="152400" y="2136049"/>
            <a:ext cx="5877924" cy="39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29750" l="0" r="27304" t="0"/>
          <a:stretch/>
        </p:blipFill>
        <p:spPr>
          <a:xfrm>
            <a:off x="5839975" y="329100"/>
            <a:ext cx="6107075" cy="44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442800" y="210960"/>
            <a:ext cx="62166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Sistema de Interação com o usuário</a:t>
            </a:r>
            <a:endParaRPr b="1" i="1" sz="2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838" y="1464160"/>
            <a:ext cx="41719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538" y="3546010"/>
            <a:ext cx="42005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825" y="1888685"/>
            <a:ext cx="4569540" cy="456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