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58" r:id="rId3"/>
    <p:sldId id="256" r:id="rId4"/>
    <p:sldId id="261" r:id="rId5"/>
    <p:sldId id="259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9B93-6586-4E18-8902-2B5626A4E4B4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6E4F-6B65-48B7-A240-FB42FEF5E5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91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E79B-AC6A-407F-A8D5-E76747D21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3C50A-31C0-4671-A7E5-660297F6D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583FF6-3688-4E31-8D79-B8B57282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304BAA-ACC3-4B40-BD44-E89C34A8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B598F-FADF-4048-843D-A2AA514B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14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9ECFF-06E8-4350-B625-55403BB2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5EDBB3-C73D-4B75-8FED-4A1BCF8B3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34FAAA-F33E-4EDA-99BF-06979B4B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94E421-5D7C-43CA-AD2B-E3824C85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397011-0458-40EE-B25A-522B7EE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4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F948FC-B76A-408D-B5AA-2171E9040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9B5A1D-F6C6-409F-B315-E92E2B26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A8FA1-FB44-418C-870A-6EA2F92D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C0D16F-C703-4CA7-AB17-6A234118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3D0889-A96C-4DEC-8ADF-7401947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7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1DC36-AE75-493F-807A-10FE5B9B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2F0E83-0785-40A4-BD7F-78BBC201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DCFDBE-8A1F-41BE-B0CA-EA16C29F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F85BD3-60ED-4D13-B67E-3F5451CC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CF74C4-0379-4C28-B719-9BB7CA00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70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09BC-4BFA-4303-902D-34AB264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21F27B-41F2-43C4-8A2F-05328BF1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025F33-4FCF-420B-9163-80C20995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17F34D-2946-4E62-8522-4FBC5302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0A70EB-B02A-48BF-A9FD-6F46042D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3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AAC9B-B8D9-43DD-8E3B-BBA9D38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FAC08-B055-45F0-AE3D-851A1731B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31336E-9FE8-4CA2-9D6F-576A78AB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AED2DB-E9FF-409B-9937-0F0DCCD6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6C26B1-E3D1-4BD2-8137-9B2884BF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E69E2B-0BD1-496D-8ABB-12B3A70E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6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279DE-0F1D-4877-89D4-72EC637F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C6D844-C214-47C1-B957-AB4BEA7DD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DAFBAB-F322-4BB7-A93D-EF3D6BB5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0B2F5B-CFE5-41B0-9B7C-D91B80B88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C1F6F39-9EE1-4BB1-8734-8D3D0088D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398DF4A-7000-4953-93A1-E4E63417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C8EAFC1-53DD-48EF-96D9-01B2F263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2B933DE-FFE3-4A78-A993-523F0D44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383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F425-7D00-4500-B464-59A4764D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215A71B-BA86-4941-A2B6-83BE9721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5C01ED-3790-42FB-9E28-EBF8D242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BD53BB7-66FB-4536-A6C1-E065019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5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F958BC-DD68-4189-B7BF-E79A8E0A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A338009-A780-4707-A6EB-C50710A0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87377-A8F7-40F9-9102-00CB292A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2ED18-1A0B-4E79-ACEF-D1125CF8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643E75-6AE1-45C8-80B7-F9B1825D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5D42B8-CBD6-4545-8831-FD929D1F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5B7A866-E326-46A7-9CD2-B92CD53E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AB0052-6256-4366-9505-362AD634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0F8CFB-64CA-43AB-80C8-309DE6A5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58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8D63-C6C9-437B-855A-10CB2C60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56CF098-10A5-4EDE-928B-8B6B6A05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EFF1EC-B387-4D00-809A-47F0E7DB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1C49CB-4106-4DF8-AF91-0FF97DCD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B9FD5E-9DAE-46B3-A73C-9E1C10D7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D66B89-D1BE-43B7-8C07-7228ECF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9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BCF16F2-11F5-49BC-AB1A-3588D8A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497B21-58CD-4429-9F10-F81DCA5E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B4C138-B280-4FBA-9A95-A181D761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31C6-517C-4A65-AF55-E2B3A8480BDF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81AF33-86E7-458A-ABDC-DBB0FB29D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375FD8-D4BD-48F3-8D8E-02AC24EC2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34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METABOLITES</a:t>
            </a:r>
          </a:p>
        </p:txBody>
      </p:sp>
    </p:spTree>
    <p:extLst>
      <p:ext uri="{BB962C8B-B14F-4D97-AF65-F5344CB8AC3E}">
        <p14:creationId xmlns:p14="http://schemas.microsoft.com/office/powerpoint/2010/main" val="308832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66006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D7AD552-C5A4-4196-84D9-CE32690F44F4}"/>
              </a:ext>
            </a:extLst>
          </p:cNvPr>
          <p:cNvGrpSpPr/>
          <p:nvPr/>
        </p:nvGrpSpPr>
        <p:grpSpPr>
          <a:xfrm>
            <a:off x="2429057" y="1015173"/>
            <a:ext cx="5958306" cy="4716306"/>
            <a:chOff x="2429057" y="1015173"/>
            <a:chExt cx="5958306" cy="4716306"/>
          </a:xfrm>
        </p:grpSpPr>
        <p:pic>
          <p:nvPicPr>
            <p:cNvPr id="7" name="Imagem 6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41CDB610-B3A1-4DD0-8C54-099D3746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655" y="3429000"/>
              <a:ext cx="5632708" cy="2302479"/>
            </a:xfrm>
            <a:prstGeom prst="rect">
              <a:avLst/>
            </a:prstGeom>
          </p:spPr>
        </p:pic>
        <p:pic>
          <p:nvPicPr>
            <p:cNvPr id="9" name="Imagem 8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646CAE5A-79D4-442D-8FAD-F3BD068B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655" y="1015173"/>
              <a:ext cx="4716496" cy="2302479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100BE19-662C-42EA-B110-3F5BE7C0583A}"/>
                </a:ext>
              </a:extLst>
            </p:cNvPr>
            <p:cNvSpPr txBox="1"/>
            <p:nvPr/>
          </p:nvSpPr>
          <p:spPr>
            <a:xfrm>
              <a:off x="2429057" y="101517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9ECD291-B0DB-4722-A7F8-0E16A3DE3A95}"/>
                </a:ext>
              </a:extLst>
            </p:cNvPr>
            <p:cNvSpPr txBox="1"/>
            <p:nvPr/>
          </p:nvSpPr>
          <p:spPr>
            <a:xfrm>
              <a:off x="2429057" y="3429000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7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0A68F1D1-076E-462B-9018-607F4083DDE6}"/>
              </a:ext>
            </a:extLst>
          </p:cNvPr>
          <p:cNvGrpSpPr/>
          <p:nvPr/>
        </p:nvGrpSpPr>
        <p:grpSpPr>
          <a:xfrm>
            <a:off x="1247319" y="849539"/>
            <a:ext cx="8897714" cy="4686974"/>
            <a:chOff x="579662" y="733425"/>
            <a:chExt cx="8897714" cy="4686974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DBB38395-6A26-4EED-A264-65FAF12F7248}"/>
                </a:ext>
              </a:extLst>
            </p:cNvPr>
            <p:cNvGrpSpPr/>
            <p:nvPr/>
          </p:nvGrpSpPr>
          <p:grpSpPr>
            <a:xfrm>
              <a:off x="917575" y="733425"/>
              <a:ext cx="8559801" cy="4686974"/>
              <a:chOff x="917575" y="733425"/>
              <a:chExt cx="8559801" cy="4686974"/>
            </a:xfrm>
          </p:grpSpPr>
          <p:pic>
            <p:nvPicPr>
              <p:cNvPr id="3" name="Imagem 2" descr="Uma imagem com captura de ecrã&#10;&#10;Descrição gerada automaticamente">
                <a:extLst>
                  <a:ext uri="{FF2B5EF4-FFF2-40B4-BE49-F238E27FC236}">
                    <a16:creationId xmlns:a16="http://schemas.microsoft.com/office/drawing/2014/main" id="{35E9310F-4017-4674-843B-282363124C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1" t="982" r="295"/>
              <a:stretch/>
            </p:blipFill>
            <p:spPr>
              <a:xfrm>
                <a:off x="917575" y="733425"/>
                <a:ext cx="8559800" cy="1479645"/>
              </a:xfrm>
              <a:prstGeom prst="rect">
                <a:avLst/>
              </a:prstGeom>
            </p:spPr>
          </p:pic>
          <p:pic>
            <p:nvPicPr>
              <p:cNvPr id="5" name="Imagem 4" descr="Uma imagem com captura de ecrã, interior, mesa, computador&#10;&#10;Descrição gerada automaticamente">
                <a:extLst>
                  <a:ext uri="{FF2B5EF4-FFF2-40B4-BE49-F238E27FC236}">
                    <a16:creationId xmlns:a16="http://schemas.microsoft.com/office/drawing/2014/main" id="{2E1D6F40-18D1-414F-9CED-A3BBCF9AC7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" t="856"/>
              <a:stretch/>
            </p:blipFill>
            <p:spPr>
              <a:xfrm>
                <a:off x="917576" y="2470274"/>
                <a:ext cx="8559800" cy="2950125"/>
              </a:xfrm>
              <a:prstGeom prst="rect">
                <a:avLst/>
              </a:prstGeom>
            </p:spPr>
          </p:pic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4152E6E-36B7-49C6-99E1-D45EA1C7DD1F}"/>
                </a:ext>
              </a:extLst>
            </p:cNvPr>
            <p:cNvSpPr txBox="1"/>
            <p:nvPr/>
          </p:nvSpPr>
          <p:spPr>
            <a:xfrm>
              <a:off x="579662" y="733425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1B99A16-587F-48F1-8917-DEAB41E3617E}"/>
                </a:ext>
              </a:extLst>
            </p:cNvPr>
            <p:cNvSpPr txBox="1"/>
            <p:nvPr/>
          </p:nvSpPr>
          <p:spPr>
            <a:xfrm>
              <a:off x="579662" y="2470274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42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A0B3109-43F4-420E-AC33-3CAAA6DC13FE}"/>
              </a:ext>
            </a:extLst>
          </p:cNvPr>
          <p:cNvGrpSpPr/>
          <p:nvPr/>
        </p:nvGrpSpPr>
        <p:grpSpPr>
          <a:xfrm>
            <a:off x="1483130" y="927394"/>
            <a:ext cx="9116835" cy="4180184"/>
            <a:chOff x="1483130" y="927394"/>
            <a:chExt cx="9116835" cy="418018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5D374DE-79C4-4F08-AEEB-4F7296A21EE9}"/>
                </a:ext>
              </a:extLst>
            </p:cNvPr>
            <p:cNvGrpSpPr/>
            <p:nvPr/>
          </p:nvGrpSpPr>
          <p:grpSpPr>
            <a:xfrm>
              <a:off x="1483130" y="927394"/>
              <a:ext cx="9116835" cy="4180184"/>
              <a:chOff x="1483130" y="927394"/>
              <a:chExt cx="9116835" cy="4180184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1B4F6A5B-209D-41FD-AEEA-838E547F7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3130" y="927394"/>
                <a:ext cx="9038366" cy="2501606"/>
              </a:xfrm>
              <a:prstGeom prst="rect">
                <a:avLst/>
              </a:prstGeom>
            </p:spPr>
          </p:pic>
          <p:pic>
            <p:nvPicPr>
              <p:cNvPr id="5" name="Imagem 4" descr="Uma imagem com captura de ecrã&#10;&#10;Descrição gerada automaticamente">
                <a:extLst>
                  <a:ext uri="{FF2B5EF4-FFF2-40B4-BE49-F238E27FC236}">
                    <a16:creationId xmlns:a16="http://schemas.microsoft.com/office/drawing/2014/main" id="{CBA07D93-6A92-4FE3-937B-657167A1D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3130" y="3589748"/>
                <a:ext cx="9116835" cy="1517830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2EB7037-82BC-4033-8336-5B024C235031}"/>
                </a:ext>
              </a:extLst>
            </p:cNvPr>
            <p:cNvSpPr txBox="1"/>
            <p:nvPr/>
          </p:nvSpPr>
          <p:spPr>
            <a:xfrm>
              <a:off x="1483130" y="927394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6D73BB9-7C02-429B-9F2E-7ABED5827DC5}"/>
                </a:ext>
              </a:extLst>
            </p:cNvPr>
            <p:cNvSpPr txBox="1"/>
            <p:nvPr/>
          </p:nvSpPr>
          <p:spPr>
            <a:xfrm>
              <a:off x="1483130" y="3589748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2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3DEECEC-8EC5-4BB6-918E-687EDBF687E2}"/>
              </a:ext>
            </a:extLst>
          </p:cNvPr>
          <p:cNvGrpSpPr/>
          <p:nvPr/>
        </p:nvGrpSpPr>
        <p:grpSpPr>
          <a:xfrm>
            <a:off x="2032111" y="287078"/>
            <a:ext cx="7021908" cy="6283844"/>
            <a:chOff x="2032111" y="25818"/>
            <a:chExt cx="7021908" cy="6283844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77C6921-36C4-40E0-A33C-125CE63EDF75}"/>
                </a:ext>
              </a:extLst>
            </p:cNvPr>
            <p:cNvGrpSpPr/>
            <p:nvPr/>
          </p:nvGrpSpPr>
          <p:grpSpPr>
            <a:xfrm>
              <a:off x="2032111" y="25818"/>
              <a:ext cx="7021908" cy="3403182"/>
              <a:chOff x="1744728" y="-379132"/>
              <a:chExt cx="7021908" cy="3403182"/>
            </a:xfrm>
          </p:grpSpPr>
          <p:pic>
            <p:nvPicPr>
              <p:cNvPr id="2" name="Imagem 1" descr="Uma imagem com grande, computador, mesa, ecrã&#10;&#10;Descrição gerada automaticamente">
                <a:extLst>
                  <a:ext uri="{FF2B5EF4-FFF2-40B4-BE49-F238E27FC236}">
                    <a16:creationId xmlns:a16="http://schemas.microsoft.com/office/drawing/2014/main" id="{765267F1-1F31-49E2-9535-44F83E8D2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9354" y="-369552"/>
                <a:ext cx="7017282" cy="3393602"/>
              </a:xfrm>
              <a:prstGeom prst="rect">
                <a:avLst/>
              </a:prstGeom>
            </p:spPr>
          </p:pic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30731B-BABD-4FED-A829-B5B75E0C645A}"/>
                  </a:ext>
                </a:extLst>
              </p:cNvPr>
              <p:cNvSpPr txBox="1"/>
              <p:nvPr/>
            </p:nvSpPr>
            <p:spPr>
              <a:xfrm>
                <a:off x="1744728" y="-379132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A</a:t>
                </a:r>
              </a:p>
            </p:txBody>
          </p:sp>
        </p:grpSp>
        <p:pic>
          <p:nvPicPr>
            <p:cNvPr id="3" name="Imagem 2" descr="Uma imagem com janela, grande&#10;&#10;Descrição gerada automaticamente">
              <a:extLst>
                <a:ext uri="{FF2B5EF4-FFF2-40B4-BE49-F238E27FC236}">
                  <a16:creationId xmlns:a16="http://schemas.microsoft.com/office/drawing/2014/main" id="{4E953233-DBA5-45D9-BC09-05ED0EEE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11" y="3429000"/>
              <a:ext cx="6950659" cy="2880662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B2C2437-3B43-43DF-A177-B1D0EC8AC31E}"/>
                </a:ext>
              </a:extLst>
            </p:cNvPr>
            <p:cNvSpPr txBox="1"/>
            <p:nvPr/>
          </p:nvSpPr>
          <p:spPr>
            <a:xfrm>
              <a:off x="2036737" y="3429000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62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20E7FDD-1001-471E-A4B6-E9AB05734354}"/>
              </a:ext>
            </a:extLst>
          </p:cNvPr>
          <p:cNvGrpSpPr/>
          <p:nvPr/>
        </p:nvGrpSpPr>
        <p:grpSpPr>
          <a:xfrm>
            <a:off x="2681507" y="2797585"/>
            <a:ext cx="6749096" cy="2047148"/>
            <a:chOff x="2681507" y="2797585"/>
            <a:chExt cx="6749096" cy="2047148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FFEF91D-45FB-49E0-B4BA-180A36A62FBF}"/>
                </a:ext>
              </a:extLst>
            </p:cNvPr>
            <p:cNvGrpSpPr/>
            <p:nvPr/>
          </p:nvGrpSpPr>
          <p:grpSpPr>
            <a:xfrm>
              <a:off x="2681507" y="2797585"/>
              <a:ext cx="6749096" cy="2047148"/>
              <a:chOff x="2681507" y="2797585"/>
              <a:chExt cx="6749096" cy="2047148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E7609232-DA1E-4A17-B821-ABF865BFAEF0}"/>
                  </a:ext>
                </a:extLst>
              </p:cNvPr>
              <p:cNvGrpSpPr/>
              <p:nvPr/>
            </p:nvGrpSpPr>
            <p:grpSpPr>
              <a:xfrm>
                <a:off x="2681507" y="2797585"/>
                <a:ext cx="6749096" cy="2047148"/>
                <a:chOff x="2613269" y="2920415"/>
                <a:chExt cx="6749096" cy="2047148"/>
              </a:xfrm>
            </p:grpSpPr>
            <p:pic>
              <p:nvPicPr>
                <p:cNvPr id="3" name="Imagem 2" descr="Uma imagem com captura de ecrã, fotografia, mesa, sentado&#10;&#10;Descrição gerada automaticamente">
                  <a:extLst>
                    <a:ext uri="{FF2B5EF4-FFF2-40B4-BE49-F238E27FC236}">
                      <a16:creationId xmlns:a16="http://schemas.microsoft.com/office/drawing/2014/main" id="{F190FB71-F37E-4E25-A909-9875505B2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4" y="3667658"/>
                  <a:ext cx="6411181" cy="1299905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85C8443A-F3A4-4750-8C77-0D049C816C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3" y="2967613"/>
                  <a:ext cx="6411182" cy="503936"/>
                </a:xfrm>
                <a:prstGeom prst="rect">
                  <a:avLst/>
                </a:prstGeom>
              </p:spPr>
            </p:pic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B52AE473-D794-44A3-91EE-956427566A2A}"/>
                    </a:ext>
                  </a:extLst>
                </p:cNvPr>
                <p:cNvSpPr txBox="1"/>
                <p:nvPr/>
              </p:nvSpPr>
              <p:spPr>
                <a:xfrm>
                  <a:off x="2613269" y="2920415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A</a:t>
                  </a:r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6460CF7-4F00-4170-94A0-645CD9ECC868}"/>
                    </a:ext>
                  </a:extLst>
                </p:cNvPr>
                <p:cNvSpPr txBox="1"/>
                <p:nvPr/>
              </p:nvSpPr>
              <p:spPr>
                <a:xfrm>
                  <a:off x="2613269" y="3600204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B</a:t>
                  </a:r>
                </a:p>
              </p:txBody>
            </p:sp>
          </p:grp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ABD5F6F4-CFC6-421F-80D1-5B467A310678}"/>
                  </a:ext>
                </a:extLst>
              </p:cNvPr>
              <p:cNvSpPr/>
              <p:nvPr/>
            </p:nvSpPr>
            <p:spPr>
              <a:xfrm>
                <a:off x="3019420" y="3429000"/>
                <a:ext cx="6411181" cy="115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EFDB33-FED9-40C5-AA17-DFC94C3232AD}"/>
                </a:ext>
              </a:extLst>
            </p:cNvPr>
            <p:cNvSpPr/>
            <p:nvPr/>
          </p:nvSpPr>
          <p:spPr>
            <a:xfrm>
              <a:off x="3722914" y="2844783"/>
              <a:ext cx="1528354" cy="5039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3C8A291-56FE-487A-B6E7-E68DE677A5A5}"/>
                </a:ext>
              </a:extLst>
            </p:cNvPr>
            <p:cNvSpPr/>
            <p:nvPr/>
          </p:nvSpPr>
          <p:spPr>
            <a:xfrm>
              <a:off x="3500847" y="3563959"/>
              <a:ext cx="1136468" cy="12807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72857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A44481-981F-475A-9030-FC76550696A6}"/>
              </a:ext>
            </a:extLst>
          </p:cNvPr>
          <p:cNvGrpSpPr/>
          <p:nvPr/>
        </p:nvGrpSpPr>
        <p:grpSpPr>
          <a:xfrm>
            <a:off x="672220" y="1856596"/>
            <a:ext cx="9258727" cy="3828587"/>
            <a:chOff x="672220" y="1856596"/>
            <a:chExt cx="9258727" cy="3828587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6C46C331-E11D-4D97-92BD-A63BA4831D69}"/>
                </a:ext>
              </a:extLst>
            </p:cNvPr>
            <p:cNvGrpSpPr/>
            <p:nvPr/>
          </p:nvGrpSpPr>
          <p:grpSpPr>
            <a:xfrm>
              <a:off x="676747" y="1856596"/>
              <a:ext cx="9254200" cy="1993885"/>
              <a:chOff x="676747" y="1856596"/>
              <a:chExt cx="9254200" cy="1993885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66669162-32EC-4E0F-A8BA-5E958E66CA77}"/>
                  </a:ext>
                </a:extLst>
              </p:cNvPr>
              <p:cNvGrpSpPr/>
              <p:nvPr/>
            </p:nvGrpSpPr>
            <p:grpSpPr>
              <a:xfrm>
                <a:off x="1014660" y="1867560"/>
                <a:ext cx="8916287" cy="1982921"/>
                <a:chOff x="1014660" y="1867560"/>
                <a:chExt cx="8916287" cy="1982921"/>
              </a:xfrm>
            </p:grpSpPr>
            <p:pic>
              <p:nvPicPr>
                <p:cNvPr id="4" name="Imagem 3">
                  <a:extLst>
                    <a:ext uri="{FF2B5EF4-FFF2-40B4-BE49-F238E27FC236}">
                      <a16:creationId xmlns:a16="http://schemas.microsoft.com/office/drawing/2014/main" id="{78D6A68D-3913-4D3B-8F2A-C3AB1F9F06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42" t="550" b="64185"/>
                <a:stretch/>
              </p:blipFill>
              <p:spPr>
                <a:xfrm>
                  <a:off x="1014660" y="1867560"/>
                  <a:ext cx="8805895" cy="285851"/>
                </a:xfrm>
                <a:prstGeom prst="rect">
                  <a:avLst/>
                </a:prstGeom>
              </p:spPr>
            </p:pic>
            <p:pic>
              <p:nvPicPr>
                <p:cNvPr id="5" name="Imagem 4">
                  <a:extLst>
                    <a:ext uri="{FF2B5EF4-FFF2-40B4-BE49-F238E27FC236}">
                      <a16:creationId xmlns:a16="http://schemas.microsoft.com/office/drawing/2014/main" id="{D5052C8E-E0B1-4065-B783-A6E7452AD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57" t="48165" r="111"/>
                <a:stretch/>
              </p:blipFill>
              <p:spPr>
                <a:xfrm>
                  <a:off x="1030010" y="2164970"/>
                  <a:ext cx="8900936" cy="421296"/>
                </a:xfrm>
                <a:prstGeom prst="rect">
                  <a:avLst/>
                </a:prstGeom>
              </p:spPr>
            </p:pic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id="{8C7DC543-125B-4B88-98D8-75B6723EE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63" r="105"/>
                <a:stretch/>
              </p:blipFill>
              <p:spPr>
                <a:xfrm>
                  <a:off x="1038225" y="2584582"/>
                  <a:ext cx="8892721" cy="673532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2D024029-973E-41A1-BDA0-A49F4BD3A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69" b="5037"/>
                <a:stretch/>
              </p:blipFill>
              <p:spPr>
                <a:xfrm>
                  <a:off x="1038225" y="3195778"/>
                  <a:ext cx="8892722" cy="654703"/>
                </a:xfrm>
                <a:prstGeom prst="rect">
                  <a:avLst/>
                </a:prstGeom>
              </p:spPr>
            </p:pic>
          </p:grp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3B475CB-72B2-4F49-BA08-2F1BFFF86D0E}"/>
                  </a:ext>
                </a:extLst>
              </p:cNvPr>
              <p:cNvSpPr txBox="1"/>
              <p:nvPr/>
            </p:nvSpPr>
            <p:spPr>
              <a:xfrm>
                <a:off x="676747" y="1856596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A</a:t>
                </a: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492F030F-54C6-4159-8DD2-6346164F45B9}"/>
                </a:ext>
              </a:extLst>
            </p:cNvPr>
            <p:cNvGrpSpPr/>
            <p:nvPr/>
          </p:nvGrpSpPr>
          <p:grpSpPr>
            <a:xfrm>
              <a:off x="672220" y="3948621"/>
              <a:ext cx="9258726" cy="1736562"/>
              <a:chOff x="672220" y="4018194"/>
              <a:chExt cx="9205206" cy="1660556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DCEC1CF2-888F-4181-9DC1-86D03FDC775C}"/>
                  </a:ext>
                </a:extLst>
              </p:cNvPr>
              <p:cNvGrpSpPr/>
              <p:nvPr/>
            </p:nvGrpSpPr>
            <p:grpSpPr>
              <a:xfrm>
                <a:off x="1014660" y="4055706"/>
                <a:ext cx="8862766" cy="1623044"/>
                <a:chOff x="1014660" y="4055706"/>
                <a:chExt cx="8862766" cy="1623044"/>
              </a:xfrm>
            </p:grpSpPr>
            <p:pic>
              <p:nvPicPr>
                <p:cNvPr id="8" name="Imagem 7">
                  <a:extLst>
                    <a:ext uri="{FF2B5EF4-FFF2-40B4-BE49-F238E27FC236}">
                      <a16:creationId xmlns:a16="http://schemas.microsoft.com/office/drawing/2014/main" id="{95BD27C0-5A41-460D-970A-0B64881EE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" r="3012" b="514"/>
                <a:stretch/>
              </p:blipFill>
              <p:spPr>
                <a:xfrm>
                  <a:off x="1014660" y="4055706"/>
                  <a:ext cx="8436558" cy="263531"/>
                </a:xfrm>
                <a:prstGeom prst="rect">
                  <a:avLst/>
                </a:prstGeom>
              </p:spPr>
            </p:pic>
            <p:pic>
              <p:nvPicPr>
                <p:cNvPr id="10" name="Imagem 9">
                  <a:extLst>
                    <a:ext uri="{FF2B5EF4-FFF2-40B4-BE49-F238E27FC236}">
                      <a16:creationId xmlns:a16="http://schemas.microsoft.com/office/drawing/2014/main" id="{A4BB1E2A-909B-4E52-8FAF-E3CC9F5C9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5" t="48165" r="301"/>
                <a:stretch/>
              </p:blipFill>
              <p:spPr>
                <a:xfrm>
                  <a:off x="1023714" y="4318891"/>
                  <a:ext cx="8853712" cy="423279"/>
                </a:xfrm>
                <a:prstGeom prst="rect">
                  <a:avLst/>
                </a:prstGeom>
              </p:spPr>
            </p:pic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AF095C16-977E-4AF2-88FA-380950410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02" r="301"/>
                <a:stretch/>
              </p:blipFill>
              <p:spPr>
                <a:xfrm>
                  <a:off x="1023713" y="4743377"/>
                  <a:ext cx="8853713" cy="495980"/>
                </a:xfrm>
                <a:prstGeom prst="rect">
                  <a:avLst/>
                </a:prstGeom>
              </p:spPr>
            </p:pic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5968D4F1-C693-4E4E-950D-AFBEED4DD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3" r="199"/>
                <a:stretch/>
              </p:blipFill>
              <p:spPr>
                <a:xfrm>
                  <a:off x="1023713" y="5167070"/>
                  <a:ext cx="8853713" cy="511680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D7F8361-5FDA-4CE2-9B2A-2AB5CB0DAAA4}"/>
                  </a:ext>
                </a:extLst>
              </p:cNvPr>
              <p:cNvSpPr txBox="1"/>
              <p:nvPr/>
            </p:nvSpPr>
            <p:spPr>
              <a:xfrm>
                <a:off x="672220" y="4018194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PROVIDERS</a:t>
            </a:r>
          </a:p>
        </p:txBody>
      </p:sp>
    </p:spTree>
    <p:extLst>
      <p:ext uri="{BB962C8B-B14F-4D97-AF65-F5344CB8AC3E}">
        <p14:creationId xmlns:p14="http://schemas.microsoft.com/office/powerpoint/2010/main" val="62359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5614D6D-72E9-4BF1-9D7E-4AFF954B833D}"/>
              </a:ext>
            </a:extLst>
          </p:cNvPr>
          <p:cNvGrpSpPr/>
          <p:nvPr/>
        </p:nvGrpSpPr>
        <p:grpSpPr>
          <a:xfrm>
            <a:off x="2941077" y="2671105"/>
            <a:ext cx="5971931" cy="1212435"/>
            <a:chOff x="2941077" y="2671105"/>
            <a:chExt cx="5971931" cy="121243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676D7FE-F85E-4F0E-A502-2CB5B39E3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2748075"/>
              <a:ext cx="1643252" cy="44479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D1EE82A-00C4-4C8F-93A1-619BA66C0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3438749"/>
              <a:ext cx="5634017" cy="44479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2B002E4-C634-4B3C-9598-7DF63DC40C75}"/>
                </a:ext>
              </a:extLst>
            </p:cNvPr>
            <p:cNvSpPr txBox="1"/>
            <p:nvPr/>
          </p:nvSpPr>
          <p:spPr>
            <a:xfrm>
              <a:off x="2941078" y="2671105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1E09A36-2E70-4B1A-A562-7EE45C857BF0}"/>
                </a:ext>
              </a:extLst>
            </p:cNvPr>
            <p:cNvSpPr txBox="1"/>
            <p:nvPr/>
          </p:nvSpPr>
          <p:spPr>
            <a:xfrm>
              <a:off x="2941077" y="333565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84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PRICES</a:t>
            </a:r>
          </a:p>
        </p:txBody>
      </p:sp>
    </p:spTree>
    <p:extLst>
      <p:ext uri="{BB962C8B-B14F-4D97-AF65-F5344CB8AC3E}">
        <p14:creationId xmlns:p14="http://schemas.microsoft.com/office/powerpoint/2010/main" val="255371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8112D5D-99EB-49BD-B981-83F625754079}"/>
              </a:ext>
            </a:extLst>
          </p:cNvPr>
          <p:cNvGrpSpPr/>
          <p:nvPr/>
        </p:nvGrpSpPr>
        <p:grpSpPr>
          <a:xfrm>
            <a:off x="1497649" y="2433814"/>
            <a:ext cx="9849220" cy="1365238"/>
            <a:chOff x="1497649" y="2433814"/>
            <a:chExt cx="9849220" cy="1365238"/>
          </a:xfrm>
        </p:grpSpPr>
        <p:pic>
          <p:nvPicPr>
            <p:cNvPr id="3" name="Imagem 2" descr="Uma imagem com captura de ecrã, monitor, sala, preto&#10;&#10;Descrição gerada automaticamente">
              <a:extLst>
                <a:ext uri="{FF2B5EF4-FFF2-40B4-BE49-F238E27FC236}">
                  <a16:creationId xmlns:a16="http://schemas.microsoft.com/office/drawing/2014/main" id="{982A6461-CFF7-4DD7-9251-EB319F8AC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91"/>
            <a:stretch/>
          </p:blipFill>
          <p:spPr>
            <a:xfrm>
              <a:off x="1835563" y="3205643"/>
              <a:ext cx="9511306" cy="593409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DA14BED-41E6-4740-9074-B279B44E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63" y="2518512"/>
              <a:ext cx="9511306" cy="453537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F7A9D35-AC38-445F-85FD-0D035A3EB5C7}"/>
                </a:ext>
              </a:extLst>
            </p:cNvPr>
            <p:cNvSpPr txBox="1"/>
            <p:nvPr/>
          </p:nvSpPr>
          <p:spPr>
            <a:xfrm>
              <a:off x="1497649" y="311643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F03B69-7C86-4170-B77A-A4D0FE66F244}"/>
                </a:ext>
              </a:extLst>
            </p:cNvPr>
            <p:cNvSpPr txBox="1"/>
            <p:nvPr/>
          </p:nvSpPr>
          <p:spPr>
            <a:xfrm>
              <a:off x="1497649" y="2433814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52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interior, computador, branco, portátil&#10;&#10;Descrição gerada automaticamente">
            <a:extLst>
              <a:ext uri="{FF2B5EF4-FFF2-40B4-BE49-F238E27FC236}">
                <a16:creationId xmlns:a16="http://schemas.microsoft.com/office/drawing/2014/main" id="{4C1C5B6B-85CF-4C57-86AD-E1ACE49E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r="442"/>
          <a:stretch/>
        </p:blipFill>
        <p:spPr>
          <a:xfrm>
            <a:off x="480229" y="829993"/>
            <a:ext cx="11181888" cy="56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7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C691CE-582E-4CE1-80CA-ED6A4018C529}"/>
              </a:ext>
            </a:extLst>
          </p:cNvPr>
          <p:cNvGrpSpPr/>
          <p:nvPr/>
        </p:nvGrpSpPr>
        <p:grpSpPr>
          <a:xfrm>
            <a:off x="1234046" y="1829805"/>
            <a:ext cx="4925486" cy="3377600"/>
            <a:chOff x="1057303" y="1664663"/>
            <a:chExt cx="5322513" cy="3556810"/>
          </a:xfrm>
        </p:grpSpPr>
        <p:pic>
          <p:nvPicPr>
            <p:cNvPr id="13" name="Imagem 12" descr="Uma imagem com edifício&#10;&#10;Descrição gerada automaticamente">
              <a:extLst>
                <a:ext uri="{FF2B5EF4-FFF2-40B4-BE49-F238E27FC236}">
                  <a16:creationId xmlns:a16="http://schemas.microsoft.com/office/drawing/2014/main" id="{11336867-6AD2-44DC-8BC5-9867628B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303" y="1664663"/>
              <a:ext cx="5322513" cy="355681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2AD3B8C-3AF8-426C-8B48-05465BFDD0D0}"/>
                </a:ext>
              </a:extLst>
            </p:cNvPr>
            <p:cNvSpPr txBox="1"/>
            <p:nvPr/>
          </p:nvSpPr>
          <p:spPr>
            <a:xfrm>
              <a:off x="2600179" y="3065751"/>
              <a:ext cx="590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1.2%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D5D0551-18B1-4606-8D35-5D68FF965FA7}"/>
                </a:ext>
              </a:extLst>
            </p:cNvPr>
            <p:cNvSpPr txBox="1"/>
            <p:nvPr/>
          </p:nvSpPr>
          <p:spPr>
            <a:xfrm>
              <a:off x="2586111" y="3233708"/>
              <a:ext cx="590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2.5%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9ACC080-9922-450E-AF66-694B0382EBF7}"/>
                </a:ext>
              </a:extLst>
            </p:cNvPr>
            <p:cNvSpPr txBox="1"/>
            <p:nvPr/>
          </p:nvSpPr>
          <p:spPr>
            <a:xfrm>
              <a:off x="4164039" y="3457136"/>
              <a:ext cx="797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96.3%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314E79-DB91-4DA9-BA30-CC07FB84693C}"/>
              </a:ext>
            </a:extLst>
          </p:cNvPr>
          <p:cNvSpPr txBox="1"/>
          <p:nvPr/>
        </p:nvSpPr>
        <p:spPr>
          <a:xfrm>
            <a:off x="1410789" y="80989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Distinct</a:t>
            </a:r>
            <a:r>
              <a:rPr lang="pt-PT" dirty="0"/>
              <a:t> </a:t>
            </a:r>
            <a:r>
              <a:rPr lang="pt-PT" dirty="0" err="1"/>
              <a:t>Prices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3D4783-6701-40FE-962E-C3A928C95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595"/>
            <a:ext cx="5297107" cy="35568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2F064D-2A41-49F6-93C2-FDE36C6A752C}"/>
              </a:ext>
            </a:extLst>
          </p:cNvPr>
          <p:cNvSpPr txBox="1"/>
          <p:nvPr/>
        </p:nvSpPr>
        <p:spPr>
          <a:xfrm>
            <a:off x="6458553" y="80989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Prices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5826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34</Words>
  <Application>Microsoft Office PowerPoint</Application>
  <PresentationFormat>Ecrã Panorâmico</PresentationFormat>
  <Paragraphs>25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Faria</dc:creator>
  <cp:lastModifiedBy>Sofia Faria</cp:lastModifiedBy>
  <cp:revision>24</cp:revision>
  <dcterms:created xsi:type="dcterms:W3CDTF">2019-11-25T15:29:06Z</dcterms:created>
  <dcterms:modified xsi:type="dcterms:W3CDTF">2019-12-16T16:37:28Z</dcterms:modified>
</cp:coreProperties>
</file>