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02/12/2019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212435"/>
            <a:chOff x="2941077" y="2671105"/>
            <a:chExt cx="5971931" cy="121243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438749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33565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C691CE-582E-4CE1-80CA-ED6A4018C529}"/>
              </a:ext>
            </a:extLst>
          </p:cNvPr>
          <p:cNvGrpSpPr/>
          <p:nvPr/>
        </p:nvGrpSpPr>
        <p:grpSpPr>
          <a:xfrm>
            <a:off x="1234046" y="1829805"/>
            <a:ext cx="4925486" cy="3377600"/>
            <a:chOff x="1057303" y="1664663"/>
            <a:chExt cx="5322513" cy="3556810"/>
          </a:xfrm>
        </p:grpSpPr>
        <p:pic>
          <p:nvPicPr>
            <p:cNvPr id="13" name="Imagem 12" descr="Uma imagem com edifício&#10;&#10;Descrição gerada automaticamente">
              <a:extLst>
                <a:ext uri="{FF2B5EF4-FFF2-40B4-BE49-F238E27FC236}">
                  <a16:creationId xmlns:a16="http://schemas.microsoft.com/office/drawing/2014/main" id="{11336867-6AD2-44DC-8BC5-9867628B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03" y="1664663"/>
              <a:ext cx="5322513" cy="355681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AD3B8C-3AF8-426C-8B48-05465BFDD0D0}"/>
                </a:ext>
              </a:extLst>
            </p:cNvPr>
            <p:cNvSpPr txBox="1"/>
            <p:nvPr/>
          </p:nvSpPr>
          <p:spPr>
            <a:xfrm>
              <a:off x="2600179" y="3065751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1.2%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5D0551-18B1-4606-8D35-5D68FF965FA7}"/>
                </a:ext>
              </a:extLst>
            </p:cNvPr>
            <p:cNvSpPr txBox="1"/>
            <p:nvPr/>
          </p:nvSpPr>
          <p:spPr>
            <a:xfrm>
              <a:off x="2586111" y="3233708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2.5%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9ACC080-9922-450E-AF66-694B0382EBF7}"/>
                </a:ext>
              </a:extLst>
            </p:cNvPr>
            <p:cNvSpPr txBox="1"/>
            <p:nvPr/>
          </p:nvSpPr>
          <p:spPr>
            <a:xfrm>
              <a:off x="4164039" y="3457136"/>
              <a:ext cx="79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96.3%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314E79-DB91-4DA9-BA30-CC07FB84693C}"/>
              </a:ext>
            </a:extLst>
          </p:cNvPr>
          <p:cNvSpPr txBox="1"/>
          <p:nvPr/>
        </p:nvSpPr>
        <p:spPr>
          <a:xfrm>
            <a:off x="1410789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3D4783-6701-40FE-962E-C3A928C9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595"/>
            <a:ext cx="5297107" cy="35568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F064D-2A41-49F6-93C2-FDE36C6A752C}"/>
              </a:ext>
            </a:extLst>
          </p:cNvPr>
          <p:cNvSpPr txBox="1"/>
          <p:nvPr/>
        </p:nvSpPr>
        <p:spPr>
          <a:xfrm>
            <a:off x="6458553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24</Words>
  <Application>Microsoft Office PowerPoint</Application>
  <PresentationFormat>Ecrã Panorâmico</PresentationFormat>
  <Paragraphs>16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18</cp:revision>
  <dcterms:created xsi:type="dcterms:W3CDTF">2019-11-25T15:29:06Z</dcterms:created>
  <dcterms:modified xsi:type="dcterms:W3CDTF">2019-12-02T18:04:54Z</dcterms:modified>
</cp:coreProperties>
</file>