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8"/>
  </p:notesMasterIdLst>
  <p:sldIdLst>
    <p:sldId id="257" r:id="rId5"/>
    <p:sldId id="258" r:id="rId6"/>
    <p:sldId id="259" r:id="rId7"/>
    <p:sldId id="263" r:id="rId8"/>
    <p:sldId id="260" r:id="rId9"/>
    <p:sldId id="264" r:id="rId10"/>
    <p:sldId id="261" r:id="rId11"/>
    <p:sldId id="262" r:id="rId12"/>
    <p:sldId id="282" r:id="rId13"/>
    <p:sldId id="266" r:id="rId14"/>
    <p:sldId id="284" r:id="rId15"/>
    <p:sldId id="268" r:id="rId16"/>
    <p:sldId id="285" r:id="rId17"/>
    <p:sldId id="269" r:id="rId18"/>
    <p:sldId id="267" r:id="rId19"/>
    <p:sldId id="277" r:id="rId20"/>
    <p:sldId id="270" r:id="rId21"/>
    <p:sldId id="271" r:id="rId22"/>
    <p:sldId id="272" r:id="rId23"/>
    <p:sldId id="273" r:id="rId24"/>
    <p:sldId id="274" r:id="rId25"/>
    <p:sldId id="275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tzi, Sofia" initials="BS" lastIdx="1" clrIdx="0">
    <p:extLst>
      <p:ext uri="{19B8F6BF-5375-455C-9EA6-DF929625EA0E}">
        <p15:presenceInfo xmlns:p15="http://schemas.microsoft.com/office/powerpoint/2012/main" userId="S::sofia.baltzi@accenture.com::1a0cc517-b199-4492-b5a8-7a33c95db4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5B6"/>
    <a:srgbClr val="1982C9"/>
    <a:srgbClr val="44A6E8"/>
    <a:srgbClr val="8BC8F1"/>
    <a:srgbClr val="CBD1D8"/>
    <a:srgbClr val="D2E5F2"/>
    <a:srgbClr val="9AC5E2"/>
    <a:srgbClr val="FF5CAE"/>
    <a:srgbClr val="49A4FF"/>
    <a:srgbClr val="FFA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833C7-84A1-4E3B-82F4-D3DB69E43BFD}" v="10" dt="2021-04-11T14:00:09.865"/>
    <p1510:client id="{C8D9A7B6-1045-4230-97A5-66A91EB3735B}" v="448" dt="2021-04-11T10:31:40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LTOS" userId="S::thsaltos@aueb.gr::c2cea20b-8a82-4072-83a8-c0ae36347568" providerId="AD" clId="Web-{1D84D505-661B-4174-B1E9-CE6DAFD29EF2}"/>
    <pc:docChg chg="modSld">
      <pc:chgData name="THOMAS SALTOS" userId="S::thsaltos@aueb.gr::c2cea20b-8a82-4072-83a8-c0ae36347568" providerId="AD" clId="Web-{1D84D505-661B-4174-B1E9-CE6DAFD29EF2}" dt="2021-04-07T16:59:39.063" v="53" actId="20577"/>
      <pc:docMkLst>
        <pc:docMk/>
      </pc:docMkLst>
      <pc:sldChg chg="modSp">
        <pc:chgData name="THOMAS SALTOS" userId="S::thsaltos@aueb.gr::c2cea20b-8a82-4072-83a8-c0ae36347568" providerId="AD" clId="Web-{1D84D505-661B-4174-B1E9-CE6DAFD29EF2}" dt="2021-04-07T16:59:39.063" v="53" actId="20577"/>
        <pc:sldMkLst>
          <pc:docMk/>
          <pc:sldMk cId="585747215" sldId="266"/>
        </pc:sldMkLst>
        <pc:spChg chg="mod">
          <ac:chgData name="THOMAS SALTOS" userId="S::thsaltos@aueb.gr::c2cea20b-8a82-4072-83a8-c0ae36347568" providerId="AD" clId="Web-{1D84D505-661B-4174-B1E9-CE6DAFD29EF2}" dt="2021-04-07T16:59:39.063" v="53" actId="20577"/>
          <ac:spMkLst>
            <pc:docMk/>
            <pc:sldMk cId="585747215" sldId="266"/>
            <ac:spMk id="3" creationId="{5A4D6955-EBFD-47D0-A3CA-A537B2E0D8AC}"/>
          </ac:spMkLst>
        </pc:spChg>
        <pc:picChg chg="mod">
          <ac:chgData name="THOMAS SALTOS" userId="S::thsaltos@aueb.gr::c2cea20b-8a82-4072-83a8-c0ae36347568" providerId="AD" clId="Web-{1D84D505-661B-4174-B1E9-CE6DAFD29EF2}" dt="2021-04-07T16:56:30.512" v="8" actId="1076"/>
          <ac:picMkLst>
            <pc:docMk/>
            <pc:sldMk cId="585747215" sldId="266"/>
            <ac:picMk id="4" creationId="{288855A5-0FB0-4766-861C-F006CC1A5635}"/>
          </ac:picMkLst>
        </pc:picChg>
        <pc:picChg chg="mod">
          <ac:chgData name="THOMAS SALTOS" userId="S::thsaltos@aueb.gr::c2cea20b-8a82-4072-83a8-c0ae36347568" providerId="AD" clId="Web-{1D84D505-661B-4174-B1E9-CE6DAFD29EF2}" dt="2021-04-07T16:58:55.827" v="50" actId="1076"/>
          <ac:picMkLst>
            <pc:docMk/>
            <pc:sldMk cId="585747215" sldId="266"/>
            <ac:picMk id="5" creationId="{867306E1-90B5-4094-9AF3-A6ECF83CC2DD}"/>
          </ac:picMkLst>
        </pc:picChg>
        <pc:picChg chg="mod">
          <ac:chgData name="THOMAS SALTOS" userId="S::thsaltos@aueb.gr::c2cea20b-8a82-4072-83a8-c0ae36347568" providerId="AD" clId="Web-{1D84D505-661B-4174-B1E9-CE6DAFD29EF2}" dt="2021-04-07T16:59:06.406" v="51" actId="14100"/>
          <ac:picMkLst>
            <pc:docMk/>
            <pc:sldMk cId="585747215" sldId="266"/>
            <ac:picMk id="6" creationId="{E2C2A7CD-B8F1-4617-9522-1A037F2E6AB6}"/>
          </ac:picMkLst>
        </pc:picChg>
      </pc:sldChg>
    </pc:docChg>
  </pc:docChgLst>
  <pc:docChgLst>
    <pc:chgData name="THOMAS SALTOS" userId="S::thsaltos@aueb.gr::c2cea20b-8a82-4072-83a8-c0ae36347568" providerId="AD" clId="Web-{2A59C7BE-C0DB-46E1-89BD-839456BFCF45}"/>
    <pc:docChg chg="modSld">
      <pc:chgData name="THOMAS SALTOS" userId="S::thsaltos@aueb.gr::c2cea20b-8a82-4072-83a8-c0ae36347568" providerId="AD" clId="Web-{2A59C7BE-C0DB-46E1-89BD-839456BFCF45}" dt="2021-04-07T18:07:47.250" v="238" actId="1076"/>
      <pc:docMkLst>
        <pc:docMk/>
      </pc:docMkLst>
      <pc:sldChg chg="modSp">
        <pc:chgData name="THOMAS SALTOS" userId="S::thsaltos@aueb.gr::c2cea20b-8a82-4072-83a8-c0ae36347568" providerId="AD" clId="Web-{2A59C7BE-C0DB-46E1-89BD-839456BFCF45}" dt="2021-04-07T17:25:55.631" v="70" actId="14100"/>
        <pc:sldMkLst>
          <pc:docMk/>
          <pc:sldMk cId="585747215" sldId="266"/>
        </pc:sldMkLst>
        <pc:spChg chg="mod">
          <ac:chgData name="THOMAS SALTOS" userId="S::thsaltos@aueb.gr::c2cea20b-8a82-4072-83a8-c0ae36347568" providerId="AD" clId="Web-{2A59C7BE-C0DB-46E1-89BD-839456BFCF45}" dt="2021-04-07T17:25:55.631" v="70" actId="14100"/>
          <ac:spMkLst>
            <pc:docMk/>
            <pc:sldMk cId="585747215" sldId="266"/>
            <ac:spMk id="3" creationId="{5A4D6955-EBFD-47D0-A3CA-A537B2E0D8AC}"/>
          </ac:spMkLst>
        </pc:spChg>
      </pc:sldChg>
      <pc:sldChg chg="addSp modSp">
        <pc:chgData name="THOMAS SALTOS" userId="S::thsaltos@aueb.gr::c2cea20b-8a82-4072-83a8-c0ae36347568" providerId="AD" clId="Web-{2A59C7BE-C0DB-46E1-89BD-839456BFCF45}" dt="2021-04-07T17:40:48.761" v="211" actId="1076"/>
        <pc:sldMkLst>
          <pc:docMk/>
          <pc:sldMk cId="1259271117" sldId="268"/>
        </pc:sldMkLst>
        <pc:spChg chg="mod">
          <ac:chgData name="THOMAS SALTOS" userId="S::thsaltos@aueb.gr::c2cea20b-8a82-4072-83a8-c0ae36347568" providerId="AD" clId="Web-{2A59C7BE-C0DB-46E1-89BD-839456BFCF45}" dt="2021-04-07T17:36:41.318" v="188" actId="1076"/>
          <ac:spMkLst>
            <pc:docMk/>
            <pc:sldMk cId="1259271117" sldId="268"/>
            <ac:spMk id="3" creationId="{5A4D6955-EBFD-47D0-A3CA-A537B2E0D8AC}"/>
          </ac:spMkLst>
        </pc:spChg>
        <pc:spChg chg="add mod">
          <ac:chgData name="THOMAS SALTOS" userId="S::thsaltos@aueb.gr::c2cea20b-8a82-4072-83a8-c0ae36347568" providerId="AD" clId="Web-{2A59C7BE-C0DB-46E1-89BD-839456BFCF45}" dt="2021-04-07T17:40:48.761" v="211" actId="1076"/>
          <ac:spMkLst>
            <pc:docMk/>
            <pc:sldMk cId="1259271117" sldId="268"/>
            <ac:spMk id="7" creationId="{BC1809F1-56A0-4EF3-9FD0-12C0978583F9}"/>
          </ac:spMkLst>
        </pc:spChg>
        <pc:picChg chg="add mod">
          <ac:chgData name="THOMAS SALTOS" userId="S::thsaltos@aueb.gr::c2cea20b-8a82-4072-83a8-c0ae36347568" providerId="AD" clId="Web-{2A59C7BE-C0DB-46E1-89BD-839456BFCF45}" dt="2021-04-07T17:35:17.019" v="180" actId="1076"/>
          <ac:picMkLst>
            <pc:docMk/>
            <pc:sldMk cId="1259271117" sldId="268"/>
            <ac:picMk id="4" creationId="{C793F6D9-1978-4058-997B-CF1FA3A8A7B7}"/>
          </ac:picMkLst>
        </pc:picChg>
        <pc:picChg chg="add mod">
          <ac:chgData name="THOMAS SALTOS" userId="S::thsaltos@aueb.gr::c2cea20b-8a82-4072-83a8-c0ae36347568" providerId="AD" clId="Web-{2A59C7BE-C0DB-46E1-89BD-839456BFCF45}" dt="2021-04-07T17:36:30.442" v="187" actId="1076"/>
          <ac:picMkLst>
            <pc:docMk/>
            <pc:sldMk cId="1259271117" sldId="268"/>
            <ac:picMk id="5" creationId="{C29DE6CE-80F7-4AC7-9451-5497A20CAEE9}"/>
          </ac:picMkLst>
        </pc:picChg>
        <pc:picChg chg="add mod">
          <ac:chgData name="THOMAS SALTOS" userId="S::thsaltos@aueb.gr::c2cea20b-8a82-4072-83a8-c0ae36347568" providerId="AD" clId="Web-{2A59C7BE-C0DB-46E1-89BD-839456BFCF45}" dt="2021-04-07T17:37:15.490" v="191" actId="1076"/>
          <ac:picMkLst>
            <pc:docMk/>
            <pc:sldMk cId="1259271117" sldId="268"/>
            <ac:picMk id="6" creationId="{9418EB60-E068-4B70-AA52-1553C3896794}"/>
          </ac:picMkLst>
        </pc:picChg>
      </pc:sldChg>
      <pc:sldChg chg="addSp delSp modSp">
        <pc:chgData name="THOMAS SALTOS" userId="S::thsaltos@aueb.gr::c2cea20b-8a82-4072-83a8-c0ae36347568" providerId="AD" clId="Web-{2A59C7BE-C0DB-46E1-89BD-839456BFCF45}" dt="2021-04-07T18:07:47.250" v="238" actId="1076"/>
        <pc:sldMkLst>
          <pc:docMk/>
          <pc:sldMk cId="1689910374" sldId="269"/>
        </pc:sldMkLst>
        <pc:spChg chg="mod">
          <ac:chgData name="THOMAS SALTOS" userId="S::thsaltos@aueb.gr::c2cea20b-8a82-4072-83a8-c0ae36347568" providerId="AD" clId="Web-{2A59C7BE-C0DB-46E1-89BD-839456BFCF45}" dt="2021-04-07T17:55:51.937" v="219" actId="1076"/>
          <ac:spMkLst>
            <pc:docMk/>
            <pc:sldMk cId="1689910374" sldId="269"/>
            <ac:spMk id="3" creationId="{5A4D6955-EBFD-47D0-A3CA-A537B2E0D8AC}"/>
          </ac:spMkLst>
        </pc:spChg>
        <pc:picChg chg="add del mod">
          <ac:chgData name="THOMAS SALTOS" userId="S::thsaltos@aueb.gr::c2cea20b-8a82-4072-83a8-c0ae36347568" providerId="AD" clId="Web-{2A59C7BE-C0DB-46E1-89BD-839456BFCF45}" dt="2021-04-07T17:56:43.407" v="225"/>
          <ac:picMkLst>
            <pc:docMk/>
            <pc:sldMk cId="1689910374" sldId="269"/>
            <ac:picMk id="4" creationId="{7ABF296F-8653-4954-8666-86D596660AA8}"/>
          </ac:picMkLst>
        </pc:picChg>
        <pc:picChg chg="add mod">
          <ac:chgData name="THOMAS SALTOS" userId="S::thsaltos@aueb.gr::c2cea20b-8a82-4072-83a8-c0ae36347568" providerId="AD" clId="Web-{2A59C7BE-C0DB-46E1-89BD-839456BFCF45}" dt="2021-04-07T18:07:42" v="236" actId="1076"/>
          <ac:picMkLst>
            <pc:docMk/>
            <pc:sldMk cId="1689910374" sldId="269"/>
            <ac:picMk id="5" creationId="{BCC1577C-955F-4A1A-84E6-D6150BC4C9A9}"/>
          </ac:picMkLst>
        </pc:picChg>
        <pc:picChg chg="add mod">
          <ac:chgData name="THOMAS SALTOS" userId="S::thsaltos@aueb.gr::c2cea20b-8a82-4072-83a8-c0ae36347568" providerId="AD" clId="Web-{2A59C7BE-C0DB-46E1-89BD-839456BFCF45}" dt="2021-04-07T18:07:47.250" v="238" actId="1076"/>
          <ac:picMkLst>
            <pc:docMk/>
            <pc:sldMk cId="1689910374" sldId="269"/>
            <ac:picMk id="6" creationId="{E92BB994-471B-46A7-BF5A-D23EF585C4AC}"/>
          </ac:picMkLst>
        </pc:picChg>
      </pc:sldChg>
    </pc:docChg>
  </pc:docChgLst>
  <pc:docChgLst>
    <pc:chgData name="KONSTANTINOS KYRKOS" userId="S::kkyrkos@aueb.gr::534e29a8-30cb-479f-8ce2-ab86ae353fc8" providerId="AD" clId="Web-{0A707F58-4D3F-4693-94E0-D0E17AD24431}"/>
    <pc:docChg chg="addSld modSld">
      <pc:chgData name="KONSTANTINOS KYRKOS" userId="S::kkyrkos@aueb.gr::534e29a8-30cb-479f-8ce2-ab86ae353fc8" providerId="AD" clId="Web-{0A707F58-4D3F-4693-94E0-D0E17AD24431}" dt="2021-04-06T17:30:24.864" v="145" actId="14100"/>
      <pc:docMkLst>
        <pc:docMk/>
      </pc:docMkLst>
      <pc:sldChg chg="modSp">
        <pc:chgData name="KONSTANTINOS KYRKOS" userId="S::kkyrkos@aueb.gr::534e29a8-30cb-479f-8ce2-ab86ae353fc8" providerId="AD" clId="Web-{0A707F58-4D3F-4693-94E0-D0E17AD24431}" dt="2021-04-06T17:25:08.596" v="31" actId="20577"/>
        <pc:sldMkLst>
          <pc:docMk/>
          <pc:sldMk cId="2757416092" sldId="270"/>
        </pc:sldMkLst>
        <pc:spChg chg="mod">
          <ac:chgData name="KONSTANTINOS KYRKOS" userId="S::kkyrkos@aueb.gr::534e29a8-30cb-479f-8ce2-ab86ae353fc8" providerId="AD" clId="Web-{0A707F58-4D3F-4693-94E0-D0E17AD24431}" dt="2021-04-06T17:25:08.596" v="31" actId="20577"/>
          <ac:spMkLst>
            <pc:docMk/>
            <pc:sldMk cId="2757416092" sldId="270"/>
            <ac:spMk id="3" creationId="{FCA5DED5-76FB-4215-BFB1-5CB80BCCA3BB}"/>
          </ac:spMkLst>
        </pc:spChg>
        <pc:picChg chg="mod">
          <ac:chgData name="KONSTANTINOS KYRKOS" userId="S::kkyrkos@aueb.gr::534e29a8-30cb-479f-8ce2-ab86ae353fc8" providerId="AD" clId="Web-{0A707F58-4D3F-4693-94E0-D0E17AD24431}" dt="2021-04-06T17:23:07.605" v="3" actId="1076"/>
          <ac:picMkLst>
            <pc:docMk/>
            <pc:sldMk cId="2757416092" sldId="270"/>
            <ac:picMk id="7" creationId="{7F2A59FF-2FBE-47D5-AF99-6C5D6D4F8841}"/>
          </ac:picMkLst>
        </pc:picChg>
      </pc:sldChg>
      <pc:sldChg chg="addSp delSp modSp new mod modClrScheme chgLayout">
        <pc:chgData name="KONSTANTINOS KYRKOS" userId="S::kkyrkos@aueb.gr::534e29a8-30cb-479f-8ce2-ab86ae353fc8" providerId="AD" clId="Web-{0A707F58-4D3F-4693-94E0-D0E17AD24431}" dt="2021-04-06T17:30:24.864" v="145" actId="14100"/>
        <pc:sldMkLst>
          <pc:docMk/>
          <pc:sldMk cId="673607639" sldId="271"/>
        </pc:sldMkLst>
        <pc:spChg chg="mod ord">
          <ac:chgData name="KONSTANTINOS KYRKOS" userId="S::kkyrkos@aueb.gr::534e29a8-30cb-479f-8ce2-ab86ae353fc8" providerId="AD" clId="Web-{0A707F58-4D3F-4693-94E0-D0E17AD24431}" dt="2021-04-06T17:30:12.723" v="143"/>
          <ac:spMkLst>
            <pc:docMk/>
            <pc:sldMk cId="673607639" sldId="271"/>
            <ac:spMk id="2" creationId="{F86C8008-150D-4F18-8C65-4F0542343476}"/>
          </ac:spMkLst>
        </pc:spChg>
        <pc:spChg chg="del">
          <ac:chgData name="KONSTANTINOS KYRKOS" userId="S::kkyrkos@aueb.gr::534e29a8-30cb-479f-8ce2-ab86ae353fc8" providerId="AD" clId="Web-{0A707F58-4D3F-4693-94E0-D0E17AD24431}" dt="2021-04-06T17:27:54.137" v="119"/>
          <ac:spMkLst>
            <pc:docMk/>
            <pc:sldMk cId="673607639" sldId="271"/>
            <ac:spMk id="3" creationId="{88CE2C08-1F6F-4843-86C2-EEF4965F1B1C}"/>
          </ac:spMkLst>
        </pc:spChg>
        <pc:spChg chg="add del mod ord">
          <ac:chgData name="KONSTANTINOS KYRKOS" userId="S::kkyrkos@aueb.gr::534e29a8-30cb-479f-8ce2-ab86ae353fc8" providerId="AD" clId="Web-{0A707F58-4D3F-4693-94E0-D0E17AD24431}" dt="2021-04-06T17:29:47.581" v="142"/>
          <ac:spMkLst>
            <pc:docMk/>
            <pc:sldMk cId="673607639" sldId="271"/>
            <ac:spMk id="5" creationId="{D74A8102-7FE5-422A-AFE2-0478C2ACCF39}"/>
          </ac:spMkLst>
        </pc:spChg>
        <pc:spChg chg="add del mod ord">
          <ac:chgData name="KONSTANTINOS KYRKOS" userId="S::kkyrkos@aueb.gr::534e29a8-30cb-479f-8ce2-ab86ae353fc8" providerId="AD" clId="Web-{0A707F58-4D3F-4693-94E0-D0E17AD24431}" dt="2021-04-06T17:29:47.581" v="142"/>
          <ac:spMkLst>
            <pc:docMk/>
            <pc:sldMk cId="673607639" sldId="271"/>
            <ac:spMk id="6" creationId="{715FF2AD-16D8-4FD9-88BD-C12C33D0569B}"/>
          </ac:spMkLst>
        </pc:spChg>
        <pc:spChg chg="add del mod ord">
          <ac:chgData name="KONSTANTINOS KYRKOS" userId="S::kkyrkos@aueb.gr::534e29a8-30cb-479f-8ce2-ab86ae353fc8" providerId="AD" clId="Web-{0A707F58-4D3F-4693-94E0-D0E17AD24431}" dt="2021-04-06T17:29:47.581" v="142"/>
          <ac:spMkLst>
            <pc:docMk/>
            <pc:sldMk cId="673607639" sldId="271"/>
            <ac:spMk id="7" creationId="{261E1313-D861-413B-B45F-209A8ED02D8C}"/>
          </ac:spMkLst>
        </pc:spChg>
        <pc:spChg chg="add mod ord">
          <ac:chgData name="KONSTANTINOS KYRKOS" userId="S::kkyrkos@aueb.gr::534e29a8-30cb-479f-8ce2-ab86ae353fc8" providerId="AD" clId="Web-{0A707F58-4D3F-4693-94E0-D0E17AD24431}" dt="2021-04-06T17:30:24.864" v="145" actId="14100"/>
          <ac:spMkLst>
            <pc:docMk/>
            <pc:sldMk cId="673607639" sldId="271"/>
            <ac:spMk id="8" creationId="{D649593E-3749-4C2B-95BD-F0AF249D49FB}"/>
          </ac:spMkLst>
        </pc:spChg>
        <pc:picChg chg="add mod ord">
          <ac:chgData name="KONSTANTINOS KYRKOS" userId="S::kkyrkos@aueb.gr::534e29a8-30cb-479f-8ce2-ab86ae353fc8" providerId="AD" clId="Web-{0A707F58-4D3F-4693-94E0-D0E17AD24431}" dt="2021-04-06T17:30:12.723" v="143"/>
          <ac:picMkLst>
            <pc:docMk/>
            <pc:sldMk cId="673607639" sldId="271"/>
            <ac:picMk id="4" creationId="{81CE21A6-5DD2-4123-98CD-4CEE83FE30B7}"/>
          </ac:picMkLst>
        </pc:picChg>
      </pc:sldChg>
      <pc:sldChg chg="modSp new">
        <pc:chgData name="KONSTANTINOS KYRKOS" userId="S::kkyrkos@aueb.gr::534e29a8-30cb-479f-8ce2-ab86ae353fc8" providerId="AD" clId="Web-{0A707F58-4D3F-4693-94E0-D0E17AD24431}" dt="2021-04-06T17:26:01.334" v="52" actId="20577"/>
        <pc:sldMkLst>
          <pc:docMk/>
          <pc:sldMk cId="2847576502" sldId="272"/>
        </pc:sldMkLst>
        <pc:spChg chg="mod">
          <ac:chgData name="KONSTANTINOS KYRKOS" userId="S::kkyrkos@aueb.gr::534e29a8-30cb-479f-8ce2-ab86ae353fc8" providerId="AD" clId="Web-{0A707F58-4D3F-4693-94E0-D0E17AD24431}" dt="2021-04-06T17:26:01.334" v="52" actId="20577"/>
          <ac:spMkLst>
            <pc:docMk/>
            <pc:sldMk cId="2847576502" sldId="272"/>
            <ac:spMk id="2" creationId="{607153A1-EF1E-44D9-8CFD-889FF30A7F09}"/>
          </ac:spMkLst>
        </pc:spChg>
      </pc:sldChg>
      <pc:sldChg chg="modSp new">
        <pc:chgData name="KONSTANTINOS KYRKOS" userId="S::kkyrkos@aueb.gr::534e29a8-30cb-479f-8ce2-ab86ae353fc8" providerId="AD" clId="Web-{0A707F58-4D3F-4693-94E0-D0E17AD24431}" dt="2021-04-06T17:26:07.381" v="58" actId="20577"/>
        <pc:sldMkLst>
          <pc:docMk/>
          <pc:sldMk cId="3564386921" sldId="273"/>
        </pc:sldMkLst>
        <pc:spChg chg="mod">
          <ac:chgData name="KONSTANTINOS KYRKOS" userId="S::kkyrkos@aueb.gr::534e29a8-30cb-479f-8ce2-ab86ae353fc8" providerId="AD" clId="Web-{0A707F58-4D3F-4693-94E0-D0E17AD24431}" dt="2021-04-06T17:26:07.381" v="58" actId="20577"/>
          <ac:spMkLst>
            <pc:docMk/>
            <pc:sldMk cId="3564386921" sldId="273"/>
            <ac:spMk id="2" creationId="{337512F2-C521-4575-99E1-F4A05D495845}"/>
          </ac:spMkLst>
        </pc:spChg>
      </pc:sldChg>
      <pc:sldChg chg="modSp new">
        <pc:chgData name="KONSTANTINOS KYRKOS" userId="S::kkyrkos@aueb.gr::534e29a8-30cb-479f-8ce2-ab86ae353fc8" providerId="AD" clId="Web-{0A707F58-4D3F-4693-94E0-D0E17AD24431}" dt="2021-04-06T17:26:21.882" v="75" actId="20577"/>
        <pc:sldMkLst>
          <pc:docMk/>
          <pc:sldMk cId="2877896966" sldId="274"/>
        </pc:sldMkLst>
        <pc:spChg chg="mod">
          <ac:chgData name="KONSTANTINOS KYRKOS" userId="S::kkyrkos@aueb.gr::534e29a8-30cb-479f-8ce2-ab86ae353fc8" providerId="AD" clId="Web-{0A707F58-4D3F-4693-94E0-D0E17AD24431}" dt="2021-04-06T17:26:21.882" v="75" actId="20577"/>
          <ac:spMkLst>
            <pc:docMk/>
            <pc:sldMk cId="2877896966" sldId="274"/>
            <ac:spMk id="2" creationId="{35C77B7B-30CC-401B-9EEE-BA6846D2F14F}"/>
          </ac:spMkLst>
        </pc:spChg>
      </pc:sldChg>
      <pc:sldChg chg="modSp new">
        <pc:chgData name="KONSTANTINOS KYRKOS" userId="S::kkyrkos@aueb.gr::534e29a8-30cb-479f-8ce2-ab86ae353fc8" providerId="AD" clId="Web-{0A707F58-4D3F-4693-94E0-D0E17AD24431}" dt="2021-04-06T17:26:39.836" v="117" actId="20577"/>
        <pc:sldMkLst>
          <pc:docMk/>
          <pc:sldMk cId="1082346264" sldId="275"/>
        </pc:sldMkLst>
        <pc:spChg chg="mod">
          <ac:chgData name="KONSTANTINOS KYRKOS" userId="S::kkyrkos@aueb.gr::534e29a8-30cb-479f-8ce2-ab86ae353fc8" providerId="AD" clId="Web-{0A707F58-4D3F-4693-94E0-D0E17AD24431}" dt="2021-04-06T17:26:39.836" v="117" actId="20577"/>
          <ac:spMkLst>
            <pc:docMk/>
            <pc:sldMk cId="1082346264" sldId="275"/>
            <ac:spMk id="2" creationId="{DEA405A0-4836-42A8-892E-DE5BC34BFE72}"/>
          </ac:spMkLst>
        </pc:spChg>
      </pc:sldChg>
      <pc:sldChg chg="new">
        <pc:chgData name="KONSTANTINOS KYRKOS" userId="S::kkyrkos@aueb.gr::534e29a8-30cb-479f-8ce2-ab86ae353fc8" providerId="AD" clId="Web-{0A707F58-4D3F-4693-94E0-D0E17AD24431}" dt="2021-04-06T17:26:46.868" v="118"/>
        <pc:sldMkLst>
          <pc:docMk/>
          <pc:sldMk cId="2793251226" sldId="276"/>
        </pc:sldMkLst>
      </pc:sldChg>
    </pc:docChg>
  </pc:docChgLst>
  <pc:docChgLst>
    <pc:chgData name="SOFIA BALTZI" userId="S::sbaltzi@aueb.gr::f8817242-e3bd-4d4d-b48b-f524c02450bc" providerId="AD" clId="Web-{1442C7E6-6F37-4B97-A9EA-6AC81830E8CE}"/>
    <pc:docChg chg="modSld">
      <pc:chgData name="SOFIA BALTZI" userId="S::sbaltzi@aueb.gr::f8817242-e3bd-4d4d-b48b-f524c02450bc" providerId="AD" clId="Web-{1442C7E6-6F37-4B97-A9EA-6AC81830E8CE}" dt="2021-04-06T19:15:54.022" v="3"/>
      <pc:docMkLst>
        <pc:docMk/>
      </pc:docMkLst>
      <pc:sldChg chg="addSp delSp modSp">
        <pc:chgData name="SOFIA BALTZI" userId="S::sbaltzi@aueb.gr::f8817242-e3bd-4d4d-b48b-f524c02450bc" providerId="AD" clId="Web-{1442C7E6-6F37-4B97-A9EA-6AC81830E8CE}" dt="2021-04-06T19:15:54.022" v="3"/>
        <pc:sldMkLst>
          <pc:docMk/>
          <pc:sldMk cId="72963002" sldId="265"/>
        </pc:sldMkLst>
        <pc:picChg chg="add del mod">
          <ac:chgData name="SOFIA BALTZI" userId="S::sbaltzi@aueb.gr::f8817242-e3bd-4d4d-b48b-f524c02450bc" providerId="AD" clId="Web-{1442C7E6-6F37-4B97-A9EA-6AC81830E8CE}" dt="2021-04-06T19:15:24.928" v="1"/>
          <ac:picMkLst>
            <pc:docMk/>
            <pc:sldMk cId="72963002" sldId="265"/>
            <ac:picMk id="43" creationId="{67F8A6B9-7BB0-4A9E-8C4C-0FD613DFA5A8}"/>
          </ac:picMkLst>
        </pc:picChg>
        <pc:picChg chg="add del mod">
          <ac:chgData name="SOFIA BALTZI" userId="S::sbaltzi@aueb.gr::f8817242-e3bd-4d4d-b48b-f524c02450bc" providerId="AD" clId="Web-{1442C7E6-6F37-4B97-A9EA-6AC81830E8CE}" dt="2021-04-06T19:15:54.022" v="3"/>
          <ac:picMkLst>
            <pc:docMk/>
            <pc:sldMk cId="72963002" sldId="265"/>
            <ac:picMk id="44" creationId="{99C2A99A-FBA3-4EDF-996E-EE4321483061}"/>
          </ac:picMkLst>
        </pc:picChg>
      </pc:sldChg>
    </pc:docChg>
  </pc:docChgLst>
  <pc:docChgLst>
    <pc:chgData name="THOMAS SALTOS" userId="S::thsaltos@aueb.gr::c2cea20b-8a82-4072-83a8-c0ae36347568" providerId="AD" clId="Web-{46932517-7339-475B-9016-0DA0525151B3}"/>
    <pc:docChg chg="modSld">
      <pc:chgData name="THOMAS SALTOS" userId="S::thsaltos@aueb.gr::c2cea20b-8a82-4072-83a8-c0ae36347568" providerId="AD" clId="Web-{46932517-7339-475B-9016-0DA0525151B3}" dt="2021-04-08T10:35:43.030" v="130" actId="20577"/>
      <pc:docMkLst>
        <pc:docMk/>
      </pc:docMkLst>
      <pc:sldChg chg="addSp modSp">
        <pc:chgData name="THOMAS SALTOS" userId="S::thsaltos@aueb.gr::c2cea20b-8a82-4072-83a8-c0ae36347568" providerId="AD" clId="Web-{46932517-7339-475B-9016-0DA0525151B3}" dt="2021-04-08T10:35:43.030" v="130" actId="20577"/>
        <pc:sldMkLst>
          <pc:docMk/>
          <pc:sldMk cId="1689910374" sldId="269"/>
        </pc:sldMkLst>
        <pc:spChg chg="mod">
          <ac:chgData name="THOMAS SALTOS" userId="S::thsaltos@aueb.gr::c2cea20b-8a82-4072-83a8-c0ae36347568" providerId="AD" clId="Web-{46932517-7339-475B-9016-0DA0525151B3}" dt="2021-04-08T10:34:32.810" v="96" actId="1076"/>
          <ac:spMkLst>
            <pc:docMk/>
            <pc:sldMk cId="1689910374" sldId="269"/>
            <ac:spMk id="3" creationId="{5A4D6955-EBFD-47D0-A3CA-A537B2E0D8AC}"/>
          </ac:spMkLst>
        </pc:spChg>
        <pc:spChg chg="add mod">
          <ac:chgData name="THOMAS SALTOS" userId="S::thsaltos@aueb.gr::c2cea20b-8a82-4072-83a8-c0ae36347568" providerId="AD" clId="Web-{46932517-7339-475B-9016-0DA0525151B3}" dt="2021-04-08T10:35:43.030" v="130" actId="20577"/>
          <ac:spMkLst>
            <pc:docMk/>
            <pc:sldMk cId="1689910374" sldId="269"/>
            <ac:spMk id="4" creationId="{7017E00F-999B-4AAC-BAF9-D2333F1F2C31}"/>
          </ac:spMkLst>
        </pc:spChg>
      </pc:sldChg>
    </pc:docChg>
  </pc:docChgLst>
  <pc:docChgLst>
    <pc:chgData name="sbaltzi@aueb.gr" userId="f8817242-e3bd-4d4d-b48b-f524c02450bc" providerId="ADAL" clId="{0A11604D-7A53-4B82-B86F-0463FC4FA97B}"/>
    <pc:docChg chg="addSld delSld modSld">
      <pc:chgData name="sbaltzi@aueb.gr" userId="f8817242-e3bd-4d4d-b48b-f524c02450bc" providerId="ADAL" clId="{0A11604D-7A53-4B82-B86F-0463FC4FA97B}" dt="2021-04-06T19:24:08.072" v="123" actId="14100"/>
      <pc:docMkLst>
        <pc:docMk/>
      </pc:docMkLst>
      <pc:sldChg chg="modSp">
        <pc:chgData name="sbaltzi@aueb.gr" userId="f8817242-e3bd-4d4d-b48b-f524c02450bc" providerId="ADAL" clId="{0A11604D-7A53-4B82-B86F-0463FC4FA97B}" dt="2021-04-06T19:20:58.016" v="18" actId="108"/>
        <pc:sldMkLst>
          <pc:docMk/>
          <pc:sldMk cId="3694361753" sldId="258"/>
        </pc:sldMkLst>
        <pc:graphicFrameChg chg="mod">
          <ac:chgData name="sbaltzi@aueb.gr" userId="f8817242-e3bd-4d4d-b48b-f524c02450bc" providerId="ADAL" clId="{0A11604D-7A53-4B82-B86F-0463FC4FA97B}" dt="2021-04-06T19:20:58.016" v="18" actId="108"/>
          <ac:graphicFrameMkLst>
            <pc:docMk/>
            <pc:sldMk cId="3694361753" sldId="258"/>
            <ac:graphicFrameMk id="3" creationId="{5B94485E-FE9C-48DA-AC7C-0EDA943FE9BD}"/>
          </ac:graphicFrameMkLst>
        </pc:graphicFrameChg>
      </pc:sldChg>
      <pc:sldChg chg="del">
        <pc:chgData name="sbaltzi@aueb.gr" userId="f8817242-e3bd-4d4d-b48b-f524c02450bc" providerId="ADAL" clId="{0A11604D-7A53-4B82-B86F-0463FC4FA97B}" dt="2021-04-06T19:19:46.417" v="1" actId="47"/>
        <pc:sldMkLst>
          <pc:docMk/>
          <pc:sldMk cId="72963002" sldId="265"/>
        </pc:sldMkLst>
      </pc:sldChg>
      <pc:sldChg chg="addSp modSp mod">
        <pc:chgData name="sbaltzi@aueb.gr" userId="f8817242-e3bd-4d4d-b48b-f524c02450bc" providerId="ADAL" clId="{0A11604D-7A53-4B82-B86F-0463FC4FA97B}" dt="2021-04-06T19:24:08.072" v="123" actId="14100"/>
        <pc:sldMkLst>
          <pc:docMk/>
          <pc:sldMk cId="2757416092" sldId="270"/>
        </pc:sldMkLst>
        <pc:spChg chg="mod">
          <ac:chgData name="sbaltzi@aueb.gr" userId="f8817242-e3bd-4d4d-b48b-f524c02450bc" providerId="ADAL" clId="{0A11604D-7A53-4B82-B86F-0463FC4FA97B}" dt="2021-04-06T19:24:08.072" v="123" actId="14100"/>
          <ac:spMkLst>
            <pc:docMk/>
            <pc:sldMk cId="2757416092" sldId="270"/>
            <ac:spMk id="3" creationId="{FCA5DED5-76FB-4215-BFB1-5CB80BCCA3BB}"/>
          </ac:spMkLst>
        </pc:spChg>
        <pc:spChg chg="add mod">
          <ac:chgData name="sbaltzi@aueb.gr" userId="f8817242-e3bd-4d4d-b48b-f524c02450bc" providerId="ADAL" clId="{0A11604D-7A53-4B82-B86F-0463FC4FA97B}" dt="2021-04-06T19:22:03.566" v="22" actId="1035"/>
          <ac:spMkLst>
            <pc:docMk/>
            <pc:sldMk cId="2757416092" sldId="270"/>
            <ac:spMk id="9" creationId="{2B2BE5C0-43FA-48F7-B117-0B60EB17557F}"/>
          </ac:spMkLst>
        </pc:spChg>
        <pc:grpChg chg="add mod">
          <ac:chgData name="sbaltzi@aueb.gr" userId="f8817242-e3bd-4d4d-b48b-f524c02450bc" providerId="ADAL" clId="{0A11604D-7A53-4B82-B86F-0463FC4FA97B}" dt="2021-04-06T19:21:47.976" v="20" actId="164"/>
          <ac:grpSpMkLst>
            <pc:docMk/>
            <pc:sldMk cId="2757416092" sldId="270"/>
            <ac:grpSpMk id="4" creationId="{AE2DE072-08AC-4997-BAED-45D2CF9903E3}"/>
          </ac:grpSpMkLst>
        </pc:grpChg>
        <pc:picChg chg="add mod">
          <ac:chgData name="sbaltzi@aueb.gr" userId="f8817242-e3bd-4d4d-b48b-f524c02450bc" providerId="ADAL" clId="{0A11604D-7A53-4B82-B86F-0463FC4FA97B}" dt="2021-04-06T19:21:47.976" v="20" actId="164"/>
          <ac:picMkLst>
            <pc:docMk/>
            <pc:sldMk cId="2757416092" sldId="270"/>
            <ac:picMk id="8" creationId="{C8159AEF-4960-4FB5-BB6B-54CB74D87F05}"/>
          </ac:picMkLst>
        </pc:picChg>
      </pc:sldChg>
      <pc:sldChg chg="addSp modSp mod">
        <pc:chgData name="sbaltzi@aueb.gr" userId="f8817242-e3bd-4d4d-b48b-f524c02450bc" providerId="ADAL" clId="{0A11604D-7A53-4B82-B86F-0463FC4FA97B}" dt="2021-04-06T19:22:15.574" v="46" actId="1036"/>
        <pc:sldMkLst>
          <pc:docMk/>
          <pc:sldMk cId="673607639" sldId="271"/>
        </pc:sldMkLst>
        <pc:spChg chg="mod">
          <ac:chgData name="sbaltzi@aueb.gr" userId="f8817242-e3bd-4d4d-b48b-f524c02450bc" providerId="ADAL" clId="{0A11604D-7A53-4B82-B86F-0463FC4FA97B}" dt="2021-04-06T19:22:15.574" v="46" actId="1036"/>
          <ac:spMkLst>
            <pc:docMk/>
            <pc:sldMk cId="673607639" sldId="271"/>
            <ac:spMk id="11" creationId="{6547393B-BD9E-4688-831E-02C949004FFF}"/>
          </ac:spMkLst>
        </pc:spChg>
        <pc:grpChg chg="add mod">
          <ac:chgData name="sbaltzi@aueb.gr" userId="f8817242-e3bd-4d4d-b48b-f524c02450bc" providerId="ADAL" clId="{0A11604D-7A53-4B82-B86F-0463FC4FA97B}" dt="2021-04-06T19:22:09.790" v="23"/>
          <ac:grpSpMkLst>
            <pc:docMk/>
            <pc:sldMk cId="673607639" sldId="271"/>
            <ac:grpSpMk id="7" creationId="{A211A2C4-E6EF-4A56-B4A4-D4D7556A05E1}"/>
          </ac:grpSpMkLst>
        </pc:grpChg>
        <pc:picChg chg="mod">
          <ac:chgData name="sbaltzi@aueb.gr" userId="f8817242-e3bd-4d4d-b48b-f524c02450bc" providerId="ADAL" clId="{0A11604D-7A53-4B82-B86F-0463FC4FA97B}" dt="2021-04-06T19:22:09.790" v="23"/>
          <ac:picMkLst>
            <pc:docMk/>
            <pc:sldMk cId="673607639" sldId="271"/>
            <ac:picMk id="10" creationId="{2AD2DDD7-E2A9-4439-8EB8-9C60B9D9CA12}"/>
          </ac:picMkLst>
        </pc:picChg>
      </pc:sldChg>
      <pc:sldChg chg="addSp modSp mod">
        <pc:chgData name="sbaltzi@aueb.gr" userId="f8817242-e3bd-4d4d-b48b-f524c02450bc" providerId="ADAL" clId="{0A11604D-7A53-4B82-B86F-0463FC4FA97B}" dt="2021-04-06T19:22:28.031" v="82" actId="1036"/>
        <pc:sldMkLst>
          <pc:docMk/>
          <pc:sldMk cId="2847576502" sldId="272"/>
        </pc:sldMkLst>
        <pc:spChg chg="mod">
          <ac:chgData name="sbaltzi@aueb.gr" userId="f8817242-e3bd-4d4d-b48b-f524c02450bc" providerId="ADAL" clId="{0A11604D-7A53-4B82-B86F-0463FC4FA97B}" dt="2021-04-06T19:22:28.031" v="82" actId="1036"/>
          <ac:spMkLst>
            <pc:docMk/>
            <pc:sldMk cId="2847576502" sldId="272"/>
            <ac:spMk id="7" creationId="{ADFD7BA2-80CE-4BA4-9A68-94F6D74BCE3B}"/>
          </ac:spMkLst>
        </pc:spChg>
        <pc:grpChg chg="add mod">
          <ac:chgData name="sbaltzi@aueb.gr" userId="f8817242-e3bd-4d4d-b48b-f524c02450bc" providerId="ADAL" clId="{0A11604D-7A53-4B82-B86F-0463FC4FA97B}" dt="2021-04-06T19:22:21.307" v="47"/>
          <ac:grpSpMkLst>
            <pc:docMk/>
            <pc:sldMk cId="2847576502" sldId="272"/>
            <ac:grpSpMk id="5" creationId="{AE8867E0-A468-4AC8-AABF-649479AB9DC9}"/>
          </ac:grpSpMkLst>
        </pc:grpChg>
        <pc:picChg chg="mod">
          <ac:chgData name="sbaltzi@aueb.gr" userId="f8817242-e3bd-4d4d-b48b-f524c02450bc" providerId="ADAL" clId="{0A11604D-7A53-4B82-B86F-0463FC4FA97B}" dt="2021-04-06T19:22:21.307" v="47"/>
          <ac:picMkLst>
            <pc:docMk/>
            <pc:sldMk cId="2847576502" sldId="272"/>
            <ac:picMk id="6" creationId="{605CCE75-0E95-425B-A21B-DA662B342BB5}"/>
          </ac:picMkLst>
        </pc:picChg>
      </pc:sldChg>
      <pc:sldChg chg="addSp modSp mod">
        <pc:chgData name="sbaltzi@aueb.gr" userId="f8817242-e3bd-4d4d-b48b-f524c02450bc" providerId="ADAL" clId="{0A11604D-7A53-4B82-B86F-0463FC4FA97B}" dt="2021-04-06T19:22:45.932" v="114" actId="1035"/>
        <pc:sldMkLst>
          <pc:docMk/>
          <pc:sldMk cId="3564386921" sldId="273"/>
        </pc:sldMkLst>
        <pc:spChg chg="mod">
          <ac:chgData name="sbaltzi@aueb.gr" userId="f8817242-e3bd-4d4d-b48b-f524c02450bc" providerId="ADAL" clId="{0A11604D-7A53-4B82-B86F-0463FC4FA97B}" dt="2021-04-06T19:22:45.932" v="114" actId="1035"/>
          <ac:spMkLst>
            <pc:docMk/>
            <pc:sldMk cId="3564386921" sldId="273"/>
            <ac:spMk id="6" creationId="{FD5F0C69-CC96-4E35-9BEF-7D914DE68997}"/>
          </ac:spMkLst>
        </pc:spChg>
        <pc:grpChg chg="add mod">
          <ac:chgData name="sbaltzi@aueb.gr" userId="f8817242-e3bd-4d4d-b48b-f524c02450bc" providerId="ADAL" clId="{0A11604D-7A53-4B82-B86F-0463FC4FA97B}" dt="2021-04-06T19:22:39.622" v="83"/>
          <ac:grpSpMkLst>
            <pc:docMk/>
            <pc:sldMk cId="3564386921" sldId="273"/>
            <ac:grpSpMk id="4" creationId="{3B3B0DF0-C1FA-4800-A411-FADAD8519BBE}"/>
          </ac:grpSpMkLst>
        </pc:grpChg>
        <pc:picChg chg="mod">
          <ac:chgData name="sbaltzi@aueb.gr" userId="f8817242-e3bd-4d4d-b48b-f524c02450bc" providerId="ADAL" clId="{0A11604D-7A53-4B82-B86F-0463FC4FA97B}" dt="2021-04-06T19:22:39.622" v="83"/>
          <ac:picMkLst>
            <pc:docMk/>
            <pc:sldMk cId="3564386921" sldId="273"/>
            <ac:picMk id="5" creationId="{FE58D70A-A857-4983-B3E0-845DB5EBA815}"/>
          </ac:picMkLst>
        </pc:picChg>
      </pc:sldChg>
      <pc:sldChg chg="addSp modSp">
        <pc:chgData name="sbaltzi@aueb.gr" userId="f8817242-e3bd-4d4d-b48b-f524c02450bc" providerId="ADAL" clId="{0A11604D-7A53-4B82-B86F-0463FC4FA97B}" dt="2021-04-06T19:22:53.985" v="115"/>
        <pc:sldMkLst>
          <pc:docMk/>
          <pc:sldMk cId="2877896966" sldId="274"/>
        </pc:sldMkLst>
        <pc:spChg chg="mod">
          <ac:chgData name="sbaltzi@aueb.gr" userId="f8817242-e3bd-4d4d-b48b-f524c02450bc" providerId="ADAL" clId="{0A11604D-7A53-4B82-B86F-0463FC4FA97B}" dt="2021-04-06T19:22:53.985" v="115"/>
          <ac:spMkLst>
            <pc:docMk/>
            <pc:sldMk cId="2877896966" sldId="274"/>
            <ac:spMk id="6" creationId="{7DD69006-E74E-4E8B-9DC0-1F878626001B}"/>
          </ac:spMkLst>
        </pc:spChg>
        <pc:grpChg chg="add mod">
          <ac:chgData name="sbaltzi@aueb.gr" userId="f8817242-e3bd-4d4d-b48b-f524c02450bc" providerId="ADAL" clId="{0A11604D-7A53-4B82-B86F-0463FC4FA97B}" dt="2021-04-06T19:22:53.985" v="115"/>
          <ac:grpSpMkLst>
            <pc:docMk/>
            <pc:sldMk cId="2877896966" sldId="274"/>
            <ac:grpSpMk id="4" creationId="{979B7F3E-6256-45BF-A3D3-60E44901E531}"/>
          </ac:grpSpMkLst>
        </pc:grpChg>
        <pc:picChg chg="mod">
          <ac:chgData name="sbaltzi@aueb.gr" userId="f8817242-e3bd-4d4d-b48b-f524c02450bc" providerId="ADAL" clId="{0A11604D-7A53-4B82-B86F-0463FC4FA97B}" dt="2021-04-06T19:22:53.985" v="115"/>
          <ac:picMkLst>
            <pc:docMk/>
            <pc:sldMk cId="2877896966" sldId="274"/>
            <ac:picMk id="5" creationId="{DB1560F2-5310-45EF-A3A5-E82E0A78C912}"/>
          </ac:picMkLst>
        </pc:picChg>
      </pc:sldChg>
      <pc:sldChg chg="addSp modSp">
        <pc:chgData name="sbaltzi@aueb.gr" userId="f8817242-e3bd-4d4d-b48b-f524c02450bc" providerId="ADAL" clId="{0A11604D-7A53-4B82-B86F-0463FC4FA97B}" dt="2021-04-06T19:22:55.764" v="116"/>
        <pc:sldMkLst>
          <pc:docMk/>
          <pc:sldMk cId="1082346264" sldId="275"/>
        </pc:sldMkLst>
        <pc:spChg chg="mod">
          <ac:chgData name="sbaltzi@aueb.gr" userId="f8817242-e3bd-4d4d-b48b-f524c02450bc" providerId="ADAL" clId="{0A11604D-7A53-4B82-B86F-0463FC4FA97B}" dt="2021-04-06T19:22:55.764" v="116"/>
          <ac:spMkLst>
            <pc:docMk/>
            <pc:sldMk cId="1082346264" sldId="275"/>
            <ac:spMk id="6" creationId="{6DE0E15D-E5E9-4FD9-A3AE-E6CEF8867263}"/>
          </ac:spMkLst>
        </pc:spChg>
        <pc:grpChg chg="add mod">
          <ac:chgData name="sbaltzi@aueb.gr" userId="f8817242-e3bd-4d4d-b48b-f524c02450bc" providerId="ADAL" clId="{0A11604D-7A53-4B82-B86F-0463FC4FA97B}" dt="2021-04-06T19:22:55.764" v="116"/>
          <ac:grpSpMkLst>
            <pc:docMk/>
            <pc:sldMk cId="1082346264" sldId="275"/>
            <ac:grpSpMk id="4" creationId="{48DF4CCF-755C-48B0-86DC-952E5BBB1FA5}"/>
          </ac:grpSpMkLst>
        </pc:grpChg>
        <pc:picChg chg="mod">
          <ac:chgData name="sbaltzi@aueb.gr" userId="f8817242-e3bd-4d4d-b48b-f524c02450bc" providerId="ADAL" clId="{0A11604D-7A53-4B82-B86F-0463FC4FA97B}" dt="2021-04-06T19:22:55.764" v="116"/>
          <ac:picMkLst>
            <pc:docMk/>
            <pc:sldMk cId="1082346264" sldId="275"/>
            <ac:picMk id="5" creationId="{6AC3E7AC-6430-4875-A59B-A16576AC4722}"/>
          </ac:picMkLst>
        </pc:picChg>
      </pc:sldChg>
      <pc:sldChg chg="add">
        <pc:chgData name="sbaltzi@aueb.gr" userId="f8817242-e3bd-4d4d-b48b-f524c02450bc" providerId="ADAL" clId="{0A11604D-7A53-4B82-B86F-0463FC4FA97B}" dt="2021-04-06T19:19:43.784" v="0"/>
        <pc:sldMkLst>
          <pc:docMk/>
          <pc:sldMk cId="711535751" sldId="277"/>
        </pc:sldMkLst>
      </pc:sldChg>
    </pc:docChg>
  </pc:docChgLst>
  <pc:docChgLst>
    <pc:chgData name="VASILEIOS GALANOS" userId="S::vgalanos@aueb.gr::1c0130b3-969f-4acd-8c32-4c4767fbd0d0" providerId="AD" clId="Web-{46A00BDA-CBEF-43FE-A1E8-D8338C607B99}"/>
    <pc:docChg chg="modSld">
      <pc:chgData name="VASILEIOS GALANOS" userId="S::vgalanos@aueb.gr::1c0130b3-969f-4acd-8c32-4c4767fbd0d0" providerId="AD" clId="Web-{46A00BDA-CBEF-43FE-A1E8-D8338C607B99}" dt="2021-04-06T17:30:33.730" v="18" actId="20577"/>
      <pc:docMkLst>
        <pc:docMk/>
      </pc:docMkLst>
      <pc:sldChg chg="modSp">
        <pc:chgData name="VASILEIOS GALANOS" userId="S::vgalanos@aueb.gr::1c0130b3-969f-4acd-8c32-4c4767fbd0d0" providerId="AD" clId="Web-{46A00BDA-CBEF-43FE-A1E8-D8338C607B99}" dt="2021-04-06T17:19:34.669" v="0" actId="20577"/>
        <pc:sldMkLst>
          <pc:docMk/>
          <pc:sldMk cId="2757416092" sldId="270"/>
        </pc:sldMkLst>
        <pc:spChg chg="mod">
          <ac:chgData name="VASILEIOS GALANOS" userId="S::vgalanos@aueb.gr::1c0130b3-969f-4acd-8c32-4c4767fbd0d0" providerId="AD" clId="Web-{46A00BDA-CBEF-43FE-A1E8-D8338C607B99}" dt="2021-04-06T17:19:34.669" v="0" actId="20577"/>
          <ac:spMkLst>
            <pc:docMk/>
            <pc:sldMk cId="2757416092" sldId="270"/>
            <ac:spMk id="3" creationId="{FCA5DED5-76FB-4215-BFB1-5CB80BCCA3BB}"/>
          </ac:spMkLst>
        </pc:spChg>
      </pc:sldChg>
      <pc:sldChg chg="modSp">
        <pc:chgData name="VASILEIOS GALANOS" userId="S::vgalanos@aueb.gr::1c0130b3-969f-4acd-8c32-4c4767fbd0d0" providerId="AD" clId="Web-{46A00BDA-CBEF-43FE-A1E8-D8338C607B99}" dt="2021-04-06T17:30:33.730" v="18" actId="20577"/>
        <pc:sldMkLst>
          <pc:docMk/>
          <pc:sldMk cId="673607639" sldId="271"/>
        </pc:sldMkLst>
        <pc:spChg chg="mod">
          <ac:chgData name="VASILEIOS GALANOS" userId="S::vgalanos@aueb.gr::1c0130b3-969f-4acd-8c32-4c4767fbd0d0" providerId="AD" clId="Web-{46A00BDA-CBEF-43FE-A1E8-D8338C607B99}" dt="2021-04-06T17:28:41.821" v="12" actId="20577"/>
          <ac:spMkLst>
            <pc:docMk/>
            <pc:sldMk cId="673607639" sldId="271"/>
            <ac:spMk id="5" creationId="{D74A8102-7FE5-422A-AFE2-0478C2ACCF39}"/>
          </ac:spMkLst>
        </pc:spChg>
        <pc:spChg chg="mod">
          <ac:chgData name="VASILEIOS GALANOS" userId="S::vgalanos@aueb.gr::1c0130b3-969f-4acd-8c32-4c4767fbd0d0" providerId="AD" clId="Web-{46A00BDA-CBEF-43FE-A1E8-D8338C607B99}" dt="2021-04-06T17:30:33.730" v="18" actId="20577"/>
          <ac:spMkLst>
            <pc:docMk/>
            <pc:sldMk cId="673607639" sldId="271"/>
            <ac:spMk id="8" creationId="{D649593E-3749-4C2B-95BD-F0AF249D49FB}"/>
          </ac:spMkLst>
        </pc:spChg>
      </pc:sldChg>
    </pc:docChg>
  </pc:docChgLst>
  <pc:docChgLst>
    <pc:chgData name="SOFIA BALTZI" userId="S::sbaltzi@aueb.gr::f8817242-e3bd-4d4d-b48b-f524c02450bc" providerId="AD" clId="Web-{9FE40137-2C36-4790-B68A-38735EC37576}"/>
    <pc:docChg chg="modSld">
      <pc:chgData name="SOFIA BALTZI" userId="S::sbaltzi@aueb.gr::f8817242-e3bd-4d4d-b48b-f524c02450bc" providerId="AD" clId="Web-{9FE40137-2C36-4790-B68A-38735EC37576}" dt="2021-04-06T19:18:00.499" v="1"/>
      <pc:docMkLst>
        <pc:docMk/>
      </pc:docMkLst>
      <pc:sldChg chg="addSp delSp modSp">
        <pc:chgData name="SOFIA BALTZI" userId="S::sbaltzi@aueb.gr::f8817242-e3bd-4d4d-b48b-f524c02450bc" providerId="AD" clId="Web-{9FE40137-2C36-4790-B68A-38735EC37576}" dt="2021-04-06T19:18:00.499" v="1"/>
        <pc:sldMkLst>
          <pc:docMk/>
          <pc:sldMk cId="72963002" sldId="265"/>
        </pc:sldMkLst>
        <pc:picChg chg="add del mod">
          <ac:chgData name="SOFIA BALTZI" userId="S::sbaltzi@aueb.gr::f8817242-e3bd-4d4d-b48b-f524c02450bc" providerId="AD" clId="Web-{9FE40137-2C36-4790-B68A-38735EC37576}" dt="2021-04-06T19:18:00.499" v="1"/>
          <ac:picMkLst>
            <pc:docMk/>
            <pc:sldMk cId="72963002" sldId="265"/>
            <ac:picMk id="24" creationId="{139406F8-61A8-44A6-83F6-783F93E11C45}"/>
          </ac:picMkLst>
        </pc:picChg>
      </pc:sldChg>
    </pc:docChg>
  </pc:docChgLst>
  <pc:docChgLst>
    <pc:chgData name="THOMAS SALTOS" userId="S::thsaltos@aueb.gr::c2cea20b-8a82-4072-83a8-c0ae36347568" providerId="AD" clId="Web-{3E25CD1A-E1F1-4BAD-BB08-9E0123C6B2D5}"/>
    <pc:docChg chg="modSld">
      <pc:chgData name="THOMAS SALTOS" userId="S::thsaltos@aueb.gr::c2cea20b-8a82-4072-83a8-c0ae36347568" providerId="AD" clId="Web-{3E25CD1A-E1F1-4BAD-BB08-9E0123C6B2D5}" dt="2021-04-07T15:01:00.567" v="73" actId="14100"/>
      <pc:docMkLst>
        <pc:docMk/>
      </pc:docMkLst>
      <pc:sldChg chg="addSp modSp">
        <pc:chgData name="THOMAS SALTOS" userId="S::thsaltos@aueb.gr::c2cea20b-8a82-4072-83a8-c0ae36347568" providerId="AD" clId="Web-{3E25CD1A-E1F1-4BAD-BB08-9E0123C6B2D5}" dt="2021-04-07T15:01:00.567" v="73" actId="14100"/>
        <pc:sldMkLst>
          <pc:docMk/>
          <pc:sldMk cId="585747215" sldId="266"/>
        </pc:sldMkLst>
        <pc:spChg chg="mod">
          <ac:chgData name="THOMAS SALTOS" userId="S::thsaltos@aueb.gr::c2cea20b-8a82-4072-83a8-c0ae36347568" providerId="AD" clId="Web-{3E25CD1A-E1F1-4BAD-BB08-9E0123C6B2D5}" dt="2021-04-07T14:59:07.565" v="64" actId="20577"/>
          <ac:spMkLst>
            <pc:docMk/>
            <pc:sldMk cId="585747215" sldId="266"/>
            <ac:spMk id="3" creationId="{5A4D6955-EBFD-47D0-A3CA-A537B2E0D8AC}"/>
          </ac:spMkLst>
        </pc:spChg>
        <pc:picChg chg="add mod">
          <ac:chgData name="THOMAS SALTOS" userId="S::thsaltos@aueb.gr::c2cea20b-8a82-4072-83a8-c0ae36347568" providerId="AD" clId="Web-{3E25CD1A-E1F1-4BAD-BB08-9E0123C6B2D5}" dt="2021-04-07T14:59:26.425" v="66" actId="14100"/>
          <ac:picMkLst>
            <pc:docMk/>
            <pc:sldMk cId="585747215" sldId="266"/>
            <ac:picMk id="4" creationId="{288855A5-0FB0-4766-861C-F006CC1A5635}"/>
          </ac:picMkLst>
        </pc:picChg>
        <pc:picChg chg="add mod">
          <ac:chgData name="THOMAS SALTOS" userId="S::thsaltos@aueb.gr::c2cea20b-8a82-4072-83a8-c0ae36347568" providerId="AD" clId="Web-{3E25CD1A-E1F1-4BAD-BB08-9E0123C6B2D5}" dt="2021-04-07T14:59:33.066" v="67" actId="1076"/>
          <ac:picMkLst>
            <pc:docMk/>
            <pc:sldMk cId="585747215" sldId="266"/>
            <ac:picMk id="5" creationId="{867306E1-90B5-4094-9AF3-A6ECF83CC2DD}"/>
          </ac:picMkLst>
        </pc:picChg>
        <pc:picChg chg="add mod">
          <ac:chgData name="THOMAS SALTOS" userId="S::thsaltos@aueb.gr::c2cea20b-8a82-4072-83a8-c0ae36347568" providerId="AD" clId="Web-{3E25CD1A-E1F1-4BAD-BB08-9E0123C6B2D5}" dt="2021-04-07T15:01:00.567" v="73" actId="14100"/>
          <ac:picMkLst>
            <pc:docMk/>
            <pc:sldMk cId="585747215" sldId="266"/>
            <ac:picMk id="6" creationId="{E2C2A7CD-B8F1-4617-9522-1A037F2E6AB6}"/>
          </ac:picMkLst>
        </pc:picChg>
      </pc:sldChg>
    </pc:docChg>
  </pc:docChgLst>
  <pc:docChgLst>
    <pc:chgData name="SOFIA BALTZI" userId="S::sbaltzi@aueb.gr::f8817242-e3bd-4d4d-b48b-f524c02450bc" providerId="AD" clId="Web-{68FEBDE2-2CB3-4D01-8E2D-115EC4A641EA}"/>
    <pc:docChg chg="modSld">
      <pc:chgData name="SOFIA BALTZI" userId="S::sbaltzi@aueb.gr::f8817242-e3bd-4d4d-b48b-f524c02450bc" providerId="AD" clId="Web-{68FEBDE2-2CB3-4D01-8E2D-115EC4A641EA}" dt="2021-04-06T19:07:05.604" v="1" actId="14100"/>
      <pc:docMkLst>
        <pc:docMk/>
      </pc:docMkLst>
      <pc:sldChg chg="modSp">
        <pc:chgData name="SOFIA BALTZI" userId="S::sbaltzi@aueb.gr::f8817242-e3bd-4d4d-b48b-f524c02450bc" providerId="AD" clId="Web-{68FEBDE2-2CB3-4D01-8E2D-115EC4A641EA}" dt="2021-04-06T19:07:05.604" v="1" actId="14100"/>
        <pc:sldMkLst>
          <pc:docMk/>
          <pc:sldMk cId="72963002" sldId="265"/>
        </pc:sldMkLst>
        <pc:graphicFrameChg chg="mod">
          <ac:chgData name="SOFIA BALTZI" userId="S::sbaltzi@aueb.gr::f8817242-e3bd-4d4d-b48b-f524c02450bc" providerId="AD" clId="Web-{68FEBDE2-2CB3-4D01-8E2D-115EC4A641EA}" dt="2021-04-06T19:07:05.604" v="1" actId="14100"/>
          <ac:graphicFrameMkLst>
            <pc:docMk/>
            <pc:sldMk cId="72963002" sldId="265"/>
            <ac:graphicFrameMk id="3" creationId="{5B94485E-FE9C-48DA-AC7C-0EDA943FE9BD}"/>
          </ac:graphicFrameMkLst>
        </pc:graphicFrameChg>
      </pc:sldChg>
    </pc:docChg>
  </pc:docChgLst>
  <pc:docChgLst>
    <pc:chgData name="THOMAS SALTOS" userId="S::thsaltos@aueb.gr::c2cea20b-8a82-4072-83a8-c0ae36347568" providerId="AD" clId="Web-{2B822123-DCF3-4574-B791-A04824F4872E}"/>
    <pc:docChg chg="modSld">
      <pc:chgData name="THOMAS SALTOS" userId="S::thsaltos@aueb.gr::c2cea20b-8a82-4072-83a8-c0ae36347568" providerId="AD" clId="Web-{2B822123-DCF3-4574-B791-A04824F4872E}" dt="2021-04-07T17:10:52.850" v="23" actId="20577"/>
      <pc:docMkLst>
        <pc:docMk/>
      </pc:docMkLst>
      <pc:sldChg chg="modSp">
        <pc:chgData name="THOMAS SALTOS" userId="S::thsaltos@aueb.gr::c2cea20b-8a82-4072-83a8-c0ae36347568" providerId="AD" clId="Web-{2B822123-DCF3-4574-B791-A04824F4872E}" dt="2021-04-07T17:10:52.850" v="23" actId="20577"/>
        <pc:sldMkLst>
          <pc:docMk/>
          <pc:sldMk cId="585747215" sldId="266"/>
        </pc:sldMkLst>
        <pc:spChg chg="mod">
          <ac:chgData name="THOMAS SALTOS" userId="S::thsaltos@aueb.gr::c2cea20b-8a82-4072-83a8-c0ae36347568" providerId="AD" clId="Web-{2B822123-DCF3-4574-B791-A04824F4872E}" dt="2021-04-07T17:10:52.850" v="23" actId="20577"/>
          <ac:spMkLst>
            <pc:docMk/>
            <pc:sldMk cId="585747215" sldId="266"/>
            <ac:spMk id="3" creationId="{5A4D6955-EBFD-47D0-A3CA-A537B2E0D8AC}"/>
          </ac:spMkLst>
        </pc:spChg>
      </pc:sldChg>
    </pc:docChg>
  </pc:docChgLst>
  <pc:docChgLst>
    <pc:chgData name="VASILEIOS GALANOS" userId="S::vgalanos@aueb.gr::1c0130b3-969f-4acd-8c32-4c4767fbd0d0" providerId="AD" clId="Web-{9E1833C7-84A1-4E3B-82F4-D3DB69E43BFD}"/>
    <pc:docChg chg="modSld">
      <pc:chgData name="VASILEIOS GALANOS" userId="S::vgalanos@aueb.gr::1c0130b3-969f-4acd-8c32-4c4767fbd0d0" providerId="AD" clId="Web-{9E1833C7-84A1-4E3B-82F4-D3DB69E43BFD}" dt="2021-04-11T14:00:05.786" v="5" actId="20577"/>
      <pc:docMkLst>
        <pc:docMk/>
      </pc:docMkLst>
      <pc:sldChg chg="modSp">
        <pc:chgData name="VASILEIOS GALANOS" userId="S::vgalanos@aueb.gr::1c0130b3-969f-4acd-8c32-4c4767fbd0d0" providerId="AD" clId="Web-{9E1833C7-84A1-4E3B-82F4-D3DB69E43BFD}" dt="2021-04-11T14:00:05.786" v="5" actId="20577"/>
        <pc:sldMkLst>
          <pc:docMk/>
          <pc:sldMk cId="673607639" sldId="271"/>
        </pc:sldMkLst>
        <pc:spChg chg="mod">
          <ac:chgData name="VASILEIOS GALANOS" userId="S::vgalanos@aueb.gr::1c0130b3-969f-4acd-8c32-4c4767fbd0d0" providerId="AD" clId="Web-{9E1833C7-84A1-4E3B-82F4-D3DB69E43BFD}" dt="2021-04-11T14:00:05.786" v="5" actId="20577"/>
          <ac:spMkLst>
            <pc:docMk/>
            <pc:sldMk cId="673607639" sldId="271"/>
            <ac:spMk id="8" creationId="{D649593E-3749-4C2B-95BD-F0AF249D49FB}"/>
          </ac:spMkLst>
        </pc:spChg>
        <pc:picChg chg="mod">
          <ac:chgData name="VASILEIOS GALANOS" userId="S::vgalanos@aueb.gr::1c0130b3-969f-4acd-8c32-4c4767fbd0d0" providerId="AD" clId="Web-{9E1833C7-84A1-4E3B-82F4-D3DB69E43BFD}" dt="2021-04-11T13:59:53.770" v="3" actId="14100"/>
          <ac:picMkLst>
            <pc:docMk/>
            <pc:sldMk cId="673607639" sldId="271"/>
            <ac:picMk id="5" creationId="{3F4FDD93-7631-420F-8CF2-C1F198C1CD32}"/>
          </ac:picMkLst>
        </pc:picChg>
        <pc:picChg chg="mod">
          <ac:chgData name="VASILEIOS GALANOS" userId="S::vgalanos@aueb.gr::1c0130b3-969f-4acd-8c32-4c4767fbd0d0" providerId="AD" clId="Web-{9E1833C7-84A1-4E3B-82F4-D3DB69E43BFD}" dt="2021-04-11T13:58:34.800" v="0" actId="1076"/>
          <ac:picMkLst>
            <pc:docMk/>
            <pc:sldMk cId="673607639" sldId="271"/>
            <ac:picMk id="9" creationId="{F2BAD213-5A96-4948-A74D-E56B0A02C80D}"/>
          </ac:picMkLst>
        </pc:picChg>
        <pc:picChg chg="mod">
          <ac:chgData name="VASILEIOS GALANOS" userId="S::vgalanos@aueb.gr::1c0130b3-969f-4acd-8c32-4c4767fbd0d0" providerId="AD" clId="Web-{9E1833C7-84A1-4E3B-82F4-D3DB69E43BFD}" dt="2021-04-11T13:58:41.456" v="2" actId="1076"/>
          <ac:picMkLst>
            <pc:docMk/>
            <pc:sldMk cId="673607639" sldId="271"/>
            <ac:picMk id="15" creationId="{56521347-324A-41AC-BA06-C69D7027804C}"/>
          </ac:picMkLst>
        </pc:picChg>
        <pc:picChg chg="mod">
          <ac:chgData name="VASILEIOS GALANOS" userId="S::vgalanos@aueb.gr::1c0130b3-969f-4acd-8c32-4c4767fbd0d0" providerId="AD" clId="Web-{9E1833C7-84A1-4E3B-82F4-D3DB69E43BFD}" dt="2021-04-11T13:58:37.284" v="1" actId="1076"/>
          <ac:picMkLst>
            <pc:docMk/>
            <pc:sldMk cId="673607639" sldId="271"/>
            <ac:picMk id="16" creationId="{940F2360-F4F0-4245-A409-AB29C328039A}"/>
          </ac:picMkLst>
        </pc:picChg>
      </pc:sldChg>
    </pc:docChg>
  </pc:docChgLst>
  <pc:docChgLst>
    <pc:chgData name="VASILEIOS GALANOS" userId="S::vgalanos@aueb.gr::1c0130b3-969f-4acd-8c32-4c4767fbd0d0" providerId="AD" clId="Web-{B35A47D7-4CD0-4E26-A278-335720BA7A54}"/>
    <pc:docChg chg="modSld">
      <pc:chgData name="VASILEIOS GALANOS" userId="S::vgalanos@aueb.gr::1c0130b3-969f-4acd-8c32-4c4767fbd0d0" providerId="AD" clId="Web-{B35A47D7-4CD0-4E26-A278-335720BA7A54}" dt="2021-04-06T17:11:00.104" v="251" actId="20577"/>
      <pc:docMkLst>
        <pc:docMk/>
      </pc:docMkLst>
      <pc:sldChg chg="modSp">
        <pc:chgData name="VASILEIOS GALANOS" userId="S::vgalanos@aueb.gr::1c0130b3-969f-4acd-8c32-4c4767fbd0d0" providerId="AD" clId="Web-{B35A47D7-4CD0-4E26-A278-335720BA7A54}" dt="2021-04-06T17:10:57.870" v="248" actId="20577"/>
        <pc:sldMkLst>
          <pc:docMk/>
          <pc:sldMk cId="72963002" sldId="265"/>
        </pc:sldMkLst>
        <pc:graphicFrameChg chg="modGraphic">
          <ac:chgData name="VASILEIOS GALANOS" userId="S::vgalanos@aueb.gr::1c0130b3-969f-4acd-8c32-4c4767fbd0d0" providerId="AD" clId="Web-{B35A47D7-4CD0-4E26-A278-335720BA7A54}" dt="2021-04-06T17:10:57.870" v="248" actId="20577"/>
          <ac:graphicFrameMkLst>
            <pc:docMk/>
            <pc:sldMk cId="72963002" sldId="265"/>
            <ac:graphicFrameMk id="3" creationId="{5B94485E-FE9C-48DA-AC7C-0EDA943FE9BD}"/>
          </ac:graphicFrameMkLst>
        </pc:graphicFrameChg>
      </pc:sldChg>
      <pc:sldChg chg="modSp">
        <pc:chgData name="VASILEIOS GALANOS" userId="S::vgalanos@aueb.gr::1c0130b3-969f-4acd-8c32-4c4767fbd0d0" providerId="AD" clId="Web-{B35A47D7-4CD0-4E26-A278-335720BA7A54}" dt="2021-04-06T17:11:00.104" v="251" actId="20577"/>
        <pc:sldMkLst>
          <pc:docMk/>
          <pc:sldMk cId="2757416092" sldId="270"/>
        </pc:sldMkLst>
        <pc:spChg chg="mod">
          <ac:chgData name="VASILEIOS GALANOS" userId="S::vgalanos@aueb.gr::1c0130b3-969f-4acd-8c32-4c4767fbd0d0" providerId="AD" clId="Web-{B35A47D7-4CD0-4E26-A278-335720BA7A54}" dt="2021-04-06T17:11:00.104" v="251" actId="20577"/>
          <ac:spMkLst>
            <pc:docMk/>
            <pc:sldMk cId="2757416092" sldId="270"/>
            <ac:spMk id="2" creationId="{CC3F1CEA-26DC-4030-8F3A-6C97F5496C07}"/>
          </ac:spMkLst>
        </pc:spChg>
      </pc:sldChg>
    </pc:docChg>
  </pc:docChgLst>
  <pc:docChgLst>
    <pc:chgData name="SPYRIDON MOUSELINOS" userId="4f9f6008-f36b-4144-b7c0-94fac29f55c7" providerId="ADAL" clId="{C8D9A7B6-1045-4230-97A5-66A91EB3735B}"/>
    <pc:docChg chg="undo redo custSel addSld delSld modSld sldOrd">
      <pc:chgData name="SPYRIDON MOUSELINOS" userId="4f9f6008-f36b-4144-b7c0-94fac29f55c7" providerId="ADAL" clId="{C8D9A7B6-1045-4230-97A5-66A91EB3735B}" dt="2021-04-11T10:33:14.405" v="1738" actId="1076"/>
      <pc:docMkLst>
        <pc:docMk/>
      </pc:docMkLst>
      <pc:sldChg chg="modSp mod">
        <pc:chgData name="SPYRIDON MOUSELINOS" userId="4f9f6008-f36b-4144-b7c0-94fac29f55c7" providerId="ADAL" clId="{C8D9A7B6-1045-4230-97A5-66A91EB3735B}" dt="2021-04-10T18:14:49.770" v="1587" actId="1035"/>
        <pc:sldMkLst>
          <pc:docMk/>
          <pc:sldMk cId="585747215" sldId="266"/>
        </pc:sldMkLst>
        <pc:spChg chg="mod">
          <ac:chgData name="SPYRIDON MOUSELINOS" userId="4f9f6008-f36b-4144-b7c0-94fac29f55c7" providerId="ADAL" clId="{C8D9A7B6-1045-4230-97A5-66A91EB3735B}" dt="2021-04-10T18:12:03.533" v="1550" actId="1076"/>
          <ac:spMkLst>
            <pc:docMk/>
            <pc:sldMk cId="585747215" sldId="266"/>
            <ac:spMk id="14" creationId="{AC10F051-A9A2-4DBC-995E-12EA74AB78DF}"/>
          </ac:spMkLst>
        </pc:spChg>
        <pc:picChg chg="mod">
          <ac:chgData name="SPYRIDON MOUSELINOS" userId="4f9f6008-f36b-4144-b7c0-94fac29f55c7" providerId="ADAL" clId="{C8D9A7B6-1045-4230-97A5-66A91EB3735B}" dt="2021-04-10T17:22:58.297" v="1" actId="1076"/>
          <ac:picMkLst>
            <pc:docMk/>
            <pc:sldMk cId="585747215" sldId="266"/>
            <ac:picMk id="5" creationId="{867306E1-90B5-4094-9AF3-A6ECF83CC2DD}"/>
          </ac:picMkLst>
        </pc:picChg>
        <pc:cxnChg chg="mod">
          <ac:chgData name="SPYRIDON MOUSELINOS" userId="4f9f6008-f36b-4144-b7c0-94fac29f55c7" providerId="ADAL" clId="{C8D9A7B6-1045-4230-97A5-66A91EB3735B}" dt="2021-04-10T18:14:45.545" v="1584" actId="14100"/>
          <ac:cxnSpMkLst>
            <pc:docMk/>
            <pc:sldMk cId="585747215" sldId="266"/>
            <ac:cxnSpMk id="9" creationId="{03B3D97C-9C91-421E-BBE9-DEDB4E6D841C}"/>
          </ac:cxnSpMkLst>
        </pc:cxnChg>
        <pc:cxnChg chg="mod">
          <ac:chgData name="SPYRIDON MOUSELINOS" userId="4f9f6008-f36b-4144-b7c0-94fac29f55c7" providerId="ADAL" clId="{C8D9A7B6-1045-4230-97A5-66A91EB3735B}" dt="2021-04-10T18:14:49.770" v="1587" actId="1035"/>
          <ac:cxnSpMkLst>
            <pc:docMk/>
            <pc:sldMk cId="585747215" sldId="266"/>
            <ac:cxnSpMk id="20" creationId="{BCBFA5D6-FB52-4615-902B-64D5C5283218}"/>
          </ac:cxnSpMkLst>
        </pc:cxnChg>
      </pc:sldChg>
      <pc:sldChg chg="addSp delSp modSp mod">
        <pc:chgData name="SPYRIDON MOUSELINOS" userId="4f9f6008-f36b-4144-b7c0-94fac29f55c7" providerId="ADAL" clId="{C8D9A7B6-1045-4230-97A5-66A91EB3735B}" dt="2021-04-10T18:12:19.780" v="1552" actId="1035"/>
        <pc:sldMkLst>
          <pc:docMk/>
          <pc:sldMk cId="1259271117" sldId="268"/>
        </pc:sldMkLst>
        <pc:spChg chg="mod">
          <ac:chgData name="SPYRIDON MOUSELINOS" userId="4f9f6008-f36b-4144-b7c0-94fac29f55c7" providerId="ADAL" clId="{C8D9A7B6-1045-4230-97A5-66A91EB3735B}" dt="2021-04-10T17:41:04.209" v="355" actId="20577"/>
          <ac:spMkLst>
            <pc:docMk/>
            <pc:sldMk cId="1259271117" sldId="268"/>
            <ac:spMk id="2" creationId="{49062CCB-C3AD-46C8-815C-BCFA415CF368}"/>
          </ac:spMkLst>
        </pc:spChg>
        <pc:spChg chg="del mod">
          <ac:chgData name="SPYRIDON MOUSELINOS" userId="4f9f6008-f36b-4144-b7c0-94fac29f55c7" providerId="ADAL" clId="{C8D9A7B6-1045-4230-97A5-66A91EB3735B}" dt="2021-04-10T17:41:59.407" v="380" actId="478"/>
          <ac:spMkLst>
            <pc:docMk/>
            <pc:sldMk cId="1259271117" sldId="268"/>
            <ac:spMk id="3" creationId="{5A4D6955-EBFD-47D0-A3CA-A537B2E0D8AC}"/>
          </ac:spMkLst>
        </pc:spChg>
        <pc:spChg chg="del">
          <ac:chgData name="SPYRIDON MOUSELINOS" userId="4f9f6008-f36b-4144-b7c0-94fac29f55c7" providerId="ADAL" clId="{C8D9A7B6-1045-4230-97A5-66A91EB3735B}" dt="2021-04-10T17:33:57.675" v="156" actId="478"/>
          <ac:spMkLst>
            <pc:docMk/>
            <pc:sldMk cId="1259271117" sldId="268"/>
            <ac:spMk id="7" creationId="{BC1809F1-56A0-4EF3-9FD0-12C0978583F9}"/>
          </ac:spMkLst>
        </pc:spChg>
        <pc:spChg chg="add mod">
          <ac:chgData name="SPYRIDON MOUSELINOS" userId="4f9f6008-f36b-4144-b7c0-94fac29f55c7" providerId="ADAL" clId="{C8D9A7B6-1045-4230-97A5-66A91EB3735B}" dt="2021-04-10T17:42:25.025" v="386" actId="948"/>
          <ac:spMkLst>
            <pc:docMk/>
            <pc:sldMk cId="1259271117" sldId="268"/>
            <ac:spMk id="11" creationId="{E0AC1F57-F456-466E-BB08-4D1261FA20D0}"/>
          </ac:spMkLst>
        </pc:spChg>
        <pc:spChg chg="add mod">
          <ac:chgData name="SPYRIDON MOUSELINOS" userId="4f9f6008-f36b-4144-b7c0-94fac29f55c7" providerId="ADAL" clId="{C8D9A7B6-1045-4230-97A5-66A91EB3735B}" dt="2021-04-10T17:41:37.243" v="375" actId="20577"/>
          <ac:spMkLst>
            <pc:docMk/>
            <pc:sldMk cId="1259271117" sldId="268"/>
            <ac:spMk id="12" creationId="{CC18A702-5623-4E57-8DF9-F2CB1361F280}"/>
          </ac:spMkLst>
        </pc:spChg>
        <pc:spChg chg="add mod">
          <ac:chgData name="SPYRIDON MOUSELINOS" userId="4f9f6008-f36b-4144-b7c0-94fac29f55c7" providerId="ADAL" clId="{C8D9A7B6-1045-4230-97A5-66A91EB3735B}" dt="2021-04-10T17:41:26.575" v="357"/>
          <ac:spMkLst>
            <pc:docMk/>
            <pc:sldMk cId="1259271117" sldId="268"/>
            <ac:spMk id="13" creationId="{2111D111-B8E9-4E86-8FA2-77CC371C90E3}"/>
          </ac:spMkLst>
        </pc:spChg>
        <pc:spChg chg="add mod">
          <ac:chgData name="SPYRIDON MOUSELINOS" userId="4f9f6008-f36b-4144-b7c0-94fac29f55c7" providerId="ADAL" clId="{C8D9A7B6-1045-4230-97A5-66A91EB3735B}" dt="2021-04-10T17:41:26.575" v="357"/>
          <ac:spMkLst>
            <pc:docMk/>
            <pc:sldMk cId="1259271117" sldId="268"/>
            <ac:spMk id="14" creationId="{F6C4DFF9-CDF9-4648-AEBE-3966AAD663FA}"/>
          </ac:spMkLst>
        </pc:spChg>
        <pc:spChg chg="add mod">
          <ac:chgData name="SPYRIDON MOUSELINOS" userId="4f9f6008-f36b-4144-b7c0-94fac29f55c7" providerId="ADAL" clId="{C8D9A7B6-1045-4230-97A5-66A91EB3735B}" dt="2021-04-10T18:12:19.780" v="1552" actId="1035"/>
          <ac:spMkLst>
            <pc:docMk/>
            <pc:sldMk cId="1259271117" sldId="268"/>
            <ac:spMk id="15" creationId="{D639BC0B-01C8-4643-8E7E-03071950AAC5}"/>
          </ac:spMkLst>
        </pc:spChg>
        <pc:spChg chg="add del mod">
          <ac:chgData name="SPYRIDON MOUSELINOS" userId="4f9f6008-f36b-4144-b7c0-94fac29f55c7" providerId="ADAL" clId="{C8D9A7B6-1045-4230-97A5-66A91EB3735B}" dt="2021-04-10T17:45:51.872" v="524" actId="1036"/>
          <ac:spMkLst>
            <pc:docMk/>
            <pc:sldMk cId="1259271117" sldId="268"/>
            <ac:spMk id="16" creationId="{88023CAF-9533-48F7-82E4-09BDBB2CB857}"/>
          </ac:spMkLst>
        </pc:spChg>
        <pc:picChg chg="del">
          <ac:chgData name="SPYRIDON MOUSELINOS" userId="4f9f6008-f36b-4144-b7c0-94fac29f55c7" providerId="ADAL" clId="{C8D9A7B6-1045-4230-97A5-66A91EB3735B}" dt="2021-04-10T17:33:55.578" v="155" actId="478"/>
          <ac:picMkLst>
            <pc:docMk/>
            <pc:sldMk cId="1259271117" sldId="268"/>
            <ac:picMk id="4" creationId="{C793F6D9-1978-4058-997B-CF1FA3A8A7B7}"/>
          </ac:picMkLst>
        </pc:picChg>
        <pc:picChg chg="mod">
          <ac:chgData name="SPYRIDON MOUSELINOS" userId="4f9f6008-f36b-4144-b7c0-94fac29f55c7" providerId="ADAL" clId="{C8D9A7B6-1045-4230-97A5-66A91EB3735B}" dt="2021-04-10T17:43:11.085" v="417" actId="1076"/>
          <ac:picMkLst>
            <pc:docMk/>
            <pc:sldMk cId="1259271117" sldId="268"/>
            <ac:picMk id="5" creationId="{C29DE6CE-80F7-4AC7-9451-5497A20CAEE9}"/>
          </ac:picMkLst>
        </pc:picChg>
        <pc:picChg chg="mod">
          <ac:chgData name="SPYRIDON MOUSELINOS" userId="4f9f6008-f36b-4144-b7c0-94fac29f55c7" providerId="ADAL" clId="{C8D9A7B6-1045-4230-97A5-66A91EB3735B}" dt="2021-04-10T17:46:26.501" v="526" actId="1076"/>
          <ac:picMkLst>
            <pc:docMk/>
            <pc:sldMk cId="1259271117" sldId="268"/>
            <ac:picMk id="6" creationId="{9418EB60-E068-4B70-AA52-1553C3896794}"/>
          </ac:picMkLst>
        </pc:picChg>
      </pc:sldChg>
      <pc:sldChg chg="addSp delSp modSp mod">
        <pc:chgData name="SPYRIDON MOUSELINOS" userId="4f9f6008-f36b-4144-b7c0-94fac29f55c7" providerId="ADAL" clId="{C8D9A7B6-1045-4230-97A5-66A91EB3735B}" dt="2021-04-11T10:16:09.255" v="1704" actId="1035"/>
        <pc:sldMkLst>
          <pc:docMk/>
          <pc:sldMk cId="1689910374" sldId="269"/>
        </pc:sldMkLst>
        <pc:spChg chg="mod">
          <ac:chgData name="SPYRIDON MOUSELINOS" userId="4f9f6008-f36b-4144-b7c0-94fac29f55c7" providerId="ADAL" clId="{C8D9A7B6-1045-4230-97A5-66A91EB3735B}" dt="2021-04-10T18:10:08.259" v="1480" actId="20577"/>
          <ac:spMkLst>
            <pc:docMk/>
            <pc:sldMk cId="1689910374" sldId="269"/>
            <ac:spMk id="2" creationId="{49062CCB-C3AD-46C8-815C-BCFA415CF368}"/>
          </ac:spMkLst>
        </pc:spChg>
        <pc:spChg chg="del mod">
          <ac:chgData name="SPYRIDON MOUSELINOS" userId="4f9f6008-f36b-4144-b7c0-94fac29f55c7" providerId="ADAL" clId="{C8D9A7B6-1045-4230-97A5-66A91EB3735B}" dt="2021-04-10T18:10:21.351" v="1482" actId="478"/>
          <ac:spMkLst>
            <pc:docMk/>
            <pc:sldMk cId="1689910374" sldId="269"/>
            <ac:spMk id="3" creationId="{5A4D6955-EBFD-47D0-A3CA-A537B2E0D8AC}"/>
          </ac:spMkLst>
        </pc:spChg>
        <pc:spChg chg="del mod">
          <ac:chgData name="SPYRIDON MOUSELINOS" userId="4f9f6008-f36b-4144-b7c0-94fac29f55c7" providerId="ADAL" clId="{C8D9A7B6-1045-4230-97A5-66A91EB3735B}" dt="2021-04-10T18:11:23.356" v="1533" actId="478"/>
          <ac:spMkLst>
            <pc:docMk/>
            <pc:sldMk cId="1689910374" sldId="269"/>
            <ac:spMk id="4" creationId="{7017E00F-999B-4AAC-BAF9-D2333F1F2C31}"/>
          </ac:spMkLst>
        </pc:spChg>
        <pc:spChg chg="add mod">
          <ac:chgData name="SPYRIDON MOUSELINOS" userId="4f9f6008-f36b-4144-b7c0-94fac29f55c7" providerId="ADAL" clId="{C8D9A7B6-1045-4230-97A5-66A91EB3735B}" dt="2021-04-10T18:11:11.081" v="1530" actId="27636"/>
          <ac:spMkLst>
            <pc:docMk/>
            <pc:sldMk cId="1689910374" sldId="269"/>
            <ac:spMk id="10" creationId="{C75495D8-965C-44EF-995C-426E6C7C37A4}"/>
          </ac:spMkLst>
        </pc:spChg>
        <pc:spChg chg="add mod">
          <ac:chgData name="SPYRIDON MOUSELINOS" userId="4f9f6008-f36b-4144-b7c0-94fac29f55c7" providerId="ADAL" clId="{C8D9A7B6-1045-4230-97A5-66A91EB3735B}" dt="2021-04-10T18:10:03.992" v="1475" actId="20577"/>
          <ac:spMkLst>
            <pc:docMk/>
            <pc:sldMk cId="1689910374" sldId="269"/>
            <ac:spMk id="11" creationId="{F0AB1848-97B4-4643-B74E-A3A124EA4724}"/>
          </ac:spMkLst>
        </pc:spChg>
        <pc:spChg chg="add mod">
          <ac:chgData name="SPYRIDON MOUSELINOS" userId="4f9f6008-f36b-4144-b7c0-94fac29f55c7" providerId="ADAL" clId="{C8D9A7B6-1045-4230-97A5-66A91EB3735B}" dt="2021-04-10T18:09:55.313" v="1463"/>
          <ac:spMkLst>
            <pc:docMk/>
            <pc:sldMk cId="1689910374" sldId="269"/>
            <ac:spMk id="12" creationId="{02B02038-C9C8-4B49-A439-BC1987CD1A76}"/>
          </ac:spMkLst>
        </pc:spChg>
        <pc:spChg chg="add mod">
          <ac:chgData name="SPYRIDON MOUSELINOS" userId="4f9f6008-f36b-4144-b7c0-94fac29f55c7" providerId="ADAL" clId="{C8D9A7B6-1045-4230-97A5-66A91EB3735B}" dt="2021-04-10T18:09:55.313" v="1463"/>
          <ac:spMkLst>
            <pc:docMk/>
            <pc:sldMk cId="1689910374" sldId="269"/>
            <ac:spMk id="13" creationId="{45E5A85A-C863-4A68-91F7-8D01D78889C4}"/>
          </ac:spMkLst>
        </pc:spChg>
        <pc:spChg chg="add mod">
          <ac:chgData name="SPYRIDON MOUSELINOS" userId="4f9f6008-f36b-4144-b7c0-94fac29f55c7" providerId="ADAL" clId="{C8D9A7B6-1045-4230-97A5-66A91EB3735B}" dt="2021-04-10T18:12:29.942" v="1558" actId="1035"/>
          <ac:spMkLst>
            <pc:docMk/>
            <pc:sldMk cId="1689910374" sldId="269"/>
            <ac:spMk id="14" creationId="{B5592DEE-5A3B-496C-84F1-C21A2FEFFD02}"/>
          </ac:spMkLst>
        </pc:spChg>
        <pc:spChg chg="add mod">
          <ac:chgData name="SPYRIDON MOUSELINOS" userId="4f9f6008-f36b-4144-b7c0-94fac29f55c7" providerId="ADAL" clId="{C8D9A7B6-1045-4230-97A5-66A91EB3735B}" dt="2021-04-10T18:15:54.117" v="1674" actId="1036"/>
          <ac:spMkLst>
            <pc:docMk/>
            <pc:sldMk cId="1689910374" sldId="269"/>
            <ac:spMk id="15" creationId="{6FD3C525-ABA3-4E25-BE0F-57B64D3880F9}"/>
          </ac:spMkLst>
        </pc:spChg>
        <pc:picChg chg="mod">
          <ac:chgData name="SPYRIDON MOUSELINOS" userId="4f9f6008-f36b-4144-b7c0-94fac29f55c7" providerId="ADAL" clId="{C8D9A7B6-1045-4230-97A5-66A91EB3735B}" dt="2021-04-10T18:15:17.378" v="1597" actId="1076"/>
          <ac:picMkLst>
            <pc:docMk/>
            <pc:sldMk cId="1689910374" sldId="269"/>
            <ac:picMk id="5" creationId="{BCC1577C-955F-4A1A-84E6-D6150BC4C9A9}"/>
          </ac:picMkLst>
        </pc:picChg>
        <pc:picChg chg="mod">
          <ac:chgData name="SPYRIDON MOUSELINOS" userId="4f9f6008-f36b-4144-b7c0-94fac29f55c7" providerId="ADAL" clId="{C8D9A7B6-1045-4230-97A5-66A91EB3735B}" dt="2021-04-11T10:16:09.255" v="1704" actId="1035"/>
          <ac:picMkLst>
            <pc:docMk/>
            <pc:sldMk cId="1689910374" sldId="269"/>
            <ac:picMk id="6" creationId="{E92BB994-471B-46A7-BF5A-D23EF585C4AC}"/>
          </ac:picMkLst>
        </pc:picChg>
      </pc:sldChg>
      <pc:sldChg chg="addSp modSp mod">
        <pc:chgData name="SPYRIDON MOUSELINOS" userId="4f9f6008-f36b-4144-b7c0-94fac29f55c7" providerId="ADAL" clId="{C8D9A7B6-1045-4230-97A5-66A91EB3735B}" dt="2021-04-11T10:33:14.405" v="1738" actId="1076"/>
        <pc:sldMkLst>
          <pc:docMk/>
          <pc:sldMk cId="673607639" sldId="271"/>
        </pc:sldMkLst>
        <pc:spChg chg="mod">
          <ac:chgData name="SPYRIDON MOUSELINOS" userId="4f9f6008-f36b-4144-b7c0-94fac29f55c7" providerId="ADAL" clId="{C8D9A7B6-1045-4230-97A5-66A91EB3735B}" dt="2021-04-11T10:29:33.717" v="1712" actId="20577"/>
          <ac:spMkLst>
            <pc:docMk/>
            <pc:sldMk cId="673607639" sldId="271"/>
            <ac:spMk id="8" creationId="{D649593E-3749-4C2B-95BD-F0AF249D49FB}"/>
          </ac:spMkLst>
        </pc:spChg>
        <pc:grpChg chg="add mod">
          <ac:chgData name="SPYRIDON MOUSELINOS" userId="4f9f6008-f36b-4144-b7c0-94fac29f55c7" providerId="ADAL" clId="{C8D9A7B6-1045-4230-97A5-66A91EB3735B}" dt="2021-04-11T10:33:08.044" v="1736" actId="1076"/>
          <ac:grpSpMkLst>
            <pc:docMk/>
            <pc:sldMk cId="673607639" sldId="271"/>
            <ac:grpSpMk id="14" creationId="{7C3078FE-C0A9-4B5C-834D-39004B241409}"/>
          </ac:grpSpMkLst>
        </pc:grpChg>
        <pc:picChg chg="mod">
          <ac:chgData name="SPYRIDON MOUSELINOS" userId="4f9f6008-f36b-4144-b7c0-94fac29f55c7" providerId="ADAL" clId="{C8D9A7B6-1045-4230-97A5-66A91EB3735B}" dt="2021-04-11T10:30:59.803" v="1725" actId="164"/>
          <ac:picMkLst>
            <pc:docMk/>
            <pc:sldMk cId="673607639" sldId="271"/>
            <ac:picMk id="5" creationId="{3F4FDD93-7631-420F-8CF2-C1F198C1CD32}"/>
          </ac:picMkLst>
        </pc:picChg>
        <pc:picChg chg="add mod">
          <ac:chgData name="SPYRIDON MOUSELINOS" userId="4f9f6008-f36b-4144-b7c0-94fac29f55c7" providerId="ADAL" clId="{C8D9A7B6-1045-4230-97A5-66A91EB3735B}" dt="2021-04-11T10:30:59.803" v="1725" actId="164"/>
          <ac:picMkLst>
            <pc:docMk/>
            <pc:sldMk cId="673607639" sldId="271"/>
            <ac:picMk id="6" creationId="{7A3476F0-454E-4317-8E55-2BDECD231F99}"/>
          </ac:picMkLst>
        </pc:picChg>
        <pc:picChg chg="add mod">
          <ac:chgData name="SPYRIDON MOUSELINOS" userId="4f9f6008-f36b-4144-b7c0-94fac29f55c7" providerId="ADAL" clId="{C8D9A7B6-1045-4230-97A5-66A91EB3735B}" dt="2021-04-11T10:30:59.803" v="1725" actId="164"/>
          <ac:picMkLst>
            <pc:docMk/>
            <pc:sldMk cId="673607639" sldId="271"/>
            <ac:picMk id="13" creationId="{823B78E7-41C4-4807-A226-746D19232A29}"/>
          </ac:picMkLst>
        </pc:picChg>
        <pc:picChg chg="add mod">
          <ac:chgData name="SPYRIDON MOUSELINOS" userId="4f9f6008-f36b-4144-b7c0-94fac29f55c7" providerId="ADAL" clId="{C8D9A7B6-1045-4230-97A5-66A91EB3735B}" dt="2021-04-11T10:33:11.454" v="1737" actId="1076"/>
          <ac:picMkLst>
            <pc:docMk/>
            <pc:sldMk cId="673607639" sldId="271"/>
            <ac:picMk id="15" creationId="{56521347-324A-41AC-BA06-C69D7027804C}"/>
          </ac:picMkLst>
        </pc:picChg>
        <pc:picChg chg="add mod">
          <ac:chgData name="SPYRIDON MOUSELINOS" userId="4f9f6008-f36b-4144-b7c0-94fac29f55c7" providerId="ADAL" clId="{C8D9A7B6-1045-4230-97A5-66A91EB3735B}" dt="2021-04-11T10:33:14.405" v="1738" actId="1076"/>
          <ac:picMkLst>
            <pc:docMk/>
            <pc:sldMk cId="673607639" sldId="271"/>
            <ac:picMk id="16" creationId="{940F2360-F4F0-4245-A409-AB29C328039A}"/>
          </ac:picMkLst>
        </pc:picChg>
      </pc:sldChg>
      <pc:sldChg chg="addSp delSp modSp mod">
        <pc:chgData name="SPYRIDON MOUSELINOS" userId="4f9f6008-f36b-4144-b7c0-94fac29f55c7" providerId="ADAL" clId="{C8D9A7B6-1045-4230-97A5-66A91EB3735B}" dt="2021-04-10T18:21:30.477" v="1703" actId="1038"/>
        <pc:sldMkLst>
          <pc:docMk/>
          <pc:sldMk cId="2877896966" sldId="274"/>
        </pc:sldMkLst>
        <pc:picChg chg="del">
          <ac:chgData name="SPYRIDON MOUSELINOS" userId="4f9f6008-f36b-4144-b7c0-94fac29f55c7" providerId="ADAL" clId="{C8D9A7B6-1045-4230-97A5-66A91EB3735B}" dt="2021-04-10T18:19:53.238" v="1676" actId="478"/>
          <ac:picMkLst>
            <pc:docMk/>
            <pc:sldMk cId="2877896966" sldId="274"/>
            <ac:picMk id="9" creationId="{B084AD39-A159-4FC6-8A9F-CE552E9E26F4}"/>
          </ac:picMkLst>
        </pc:picChg>
        <pc:picChg chg="add mod">
          <ac:chgData name="SPYRIDON MOUSELINOS" userId="4f9f6008-f36b-4144-b7c0-94fac29f55c7" providerId="ADAL" clId="{C8D9A7B6-1045-4230-97A5-66A91EB3735B}" dt="2021-04-10T18:21:30.477" v="1703" actId="1038"/>
          <ac:picMkLst>
            <pc:docMk/>
            <pc:sldMk cId="2877896966" sldId="274"/>
            <ac:picMk id="10" creationId="{393ECFE1-A64A-475F-BFAC-48F405F2EA1D}"/>
          </ac:picMkLst>
        </pc:picChg>
      </pc:sldChg>
      <pc:sldChg chg="modSp mod">
        <pc:chgData name="SPYRIDON MOUSELINOS" userId="4f9f6008-f36b-4144-b7c0-94fac29f55c7" providerId="ADAL" clId="{C8D9A7B6-1045-4230-97A5-66A91EB3735B}" dt="2021-04-10T18:21:14.424" v="1684" actId="14100"/>
        <pc:sldMkLst>
          <pc:docMk/>
          <pc:sldMk cId="1359247833" sldId="281"/>
        </pc:sldMkLst>
        <pc:picChg chg="mod">
          <ac:chgData name="SPYRIDON MOUSELINOS" userId="4f9f6008-f36b-4144-b7c0-94fac29f55c7" providerId="ADAL" clId="{C8D9A7B6-1045-4230-97A5-66A91EB3735B}" dt="2021-04-10T18:21:14.424" v="1684" actId="14100"/>
          <ac:picMkLst>
            <pc:docMk/>
            <pc:sldMk cId="1359247833" sldId="281"/>
            <ac:picMk id="8" creationId="{8A3A0337-84B8-45D5-B514-630A3D969238}"/>
          </ac:picMkLst>
        </pc:picChg>
      </pc:sldChg>
      <pc:sldChg chg="add del">
        <pc:chgData name="SPYRIDON MOUSELINOS" userId="4f9f6008-f36b-4144-b7c0-94fac29f55c7" providerId="ADAL" clId="{C8D9A7B6-1045-4230-97A5-66A91EB3735B}" dt="2021-04-10T17:41:06.968" v="356" actId="47"/>
        <pc:sldMkLst>
          <pc:docMk/>
          <pc:sldMk cId="1120968887" sldId="283"/>
        </pc:sldMkLst>
      </pc:sldChg>
      <pc:sldChg chg="addSp delSp modSp add mod ord">
        <pc:chgData name="SPYRIDON MOUSELINOS" userId="4f9f6008-f36b-4144-b7c0-94fac29f55c7" providerId="ADAL" clId="{C8D9A7B6-1045-4230-97A5-66A91EB3735B}" dt="2021-04-10T17:40:57.003" v="344" actId="20577"/>
        <pc:sldMkLst>
          <pc:docMk/>
          <pc:sldMk cId="3885545655" sldId="284"/>
        </pc:sldMkLst>
        <pc:spChg chg="mod">
          <ac:chgData name="SPYRIDON MOUSELINOS" userId="4f9f6008-f36b-4144-b7c0-94fac29f55c7" providerId="ADAL" clId="{C8D9A7B6-1045-4230-97A5-66A91EB3735B}" dt="2021-04-10T17:40:57.003" v="344" actId="20577"/>
          <ac:spMkLst>
            <pc:docMk/>
            <pc:sldMk cId="3885545655" sldId="284"/>
            <ac:spMk id="2" creationId="{49062CCB-C3AD-46C8-815C-BCFA415CF368}"/>
          </ac:spMkLst>
        </pc:spChg>
        <pc:spChg chg="mod">
          <ac:chgData name="SPYRIDON MOUSELINOS" userId="4f9f6008-f36b-4144-b7c0-94fac29f55c7" providerId="ADAL" clId="{C8D9A7B6-1045-4230-97A5-66A91EB3735B}" dt="2021-04-10T17:37:34.102" v="226" actId="1076"/>
          <ac:spMkLst>
            <pc:docMk/>
            <pc:sldMk cId="3885545655" sldId="284"/>
            <ac:spMk id="3" creationId="{5A4D6955-EBFD-47D0-A3CA-A537B2E0D8AC}"/>
          </ac:spMkLst>
        </pc:spChg>
        <pc:spChg chg="add mod">
          <ac:chgData name="SPYRIDON MOUSELINOS" userId="4f9f6008-f36b-4144-b7c0-94fac29f55c7" providerId="ADAL" clId="{C8D9A7B6-1045-4230-97A5-66A91EB3735B}" dt="2021-04-10T17:37:49.311" v="229" actId="122"/>
          <ac:spMkLst>
            <pc:docMk/>
            <pc:sldMk cId="3885545655" sldId="284"/>
            <ac:spMk id="4" creationId="{C837C8D2-F25E-4478-A4C8-296F5A2447E5}"/>
          </ac:spMkLst>
        </pc:spChg>
        <pc:spChg chg="del mod">
          <ac:chgData name="SPYRIDON MOUSELINOS" userId="4f9f6008-f36b-4144-b7c0-94fac29f55c7" providerId="ADAL" clId="{C8D9A7B6-1045-4230-97A5-66A91EB3735B}" dt="2021-04-10T17:33:47.033" v="153" actId="478"/>
          <ac:spMkLst>
            <pc:docMk/>
            <pc:sldMk cId="3885545655" sldId="284"/>
            <ac:spMk id="7" creationId="{537BD14E-FE2F-4E07-A0EB-5AE8D59524EE}"/>
          </ac:spMkLst>
        </pc:spChg>
        <pc:spChg chg="del mod">
          <ac:chgData name="SPYRIDON MOUSELINOS" userId="4f9f6008-f36b-4144-b7c0-94fac29f55c7" providerId="ADAL" clId="{C8D9A7B6-1045-4230-97A5-66A91EB3735B}" dt="2021-04-10T17:33:29.005" v="148" actId="478"/>
          <ac:spMkLst>
            <pc:docMk/>
            <pc:sldMk cId="3885545655" sldId="284"/>
            <ac:spMk id="11" creationId="{D811BFE7-9066-491A-80E4-EDDA61EB3783}"/>
          </ac:spMkLst>
        </pc:spChg>
        <pc:spChg chg="del mod">
          <ac:chgData name="SPYRIDON MOUSELINOS" userId="4f9f6008-f36b-4144-b7c0-94fac29f55c7" providerId="ADAL" clId="{C8D9A7B6-1045-4230-97A5-66A91EB3735B}" dt="2021-04-10T17:33:07.873" v="145" actId="478"/>
          <ac:spMkLst>
            <pc:docMk/>
            <pc:sldMk cId="3885545655" sldId="284"/>
            <ac:spMk id="15" creationId="{081860A9-FC91-4C42-A959-FA3C161ED255}"/>
          </ac:spMkLst>
        </pc:spChg>
        <pc:spChg chg="del">
          <ac:chgData name="SPYRIDON MOUSELINOS" userId="4f9f6008-f36b-4144-b7c0-94fac29f55c7" providerId="ADAL" clId="{C8D9A7B6-1045-4230-97A5-66A91EB3735B}" dt="2021-04-10T17:33:34.369" v="149" actId="478"/>
          <ac:spMkLst>
            <pc:docMk/>
            <pc:sldMk cId="3885545655" sldId="284"/>
            <ac:spMk id="16" creationId="{A2F0282A-3C4F-46C6-BB32-F6D290D7C75E}"/>
          </ac:spMkLst>
        </pc:spChg>
        <pc:spChg chg="add mod">
          <ac:chgData name="SPYRIDON MOUSELINOS" userId="4f9f6008-f36b-4144-b7c0-94fac29f55c7" providerId="ADAL" clId="{C8D9A7B6-1045-4230-97A5-66A91EB3735B}" dt="2021-04-10T17:37:31.289" v="225" actId="1076"/>
          <ac:spMkLst>
            <pc:docMk/>
            <pc:sldMk cId="3885545655" sldId="284"/>
            <ac:spMk id="17" creationId="{EA5DE3C8-D9B3-4D65-8A72-AFD713A4898B}"/>
          </ac:spMkLst>
        </pc:spChg>
        <pc:spChg chg="add mod">
          <ac:chgData name="SPYRIDON MOUSELINOS" userId="4f9f6008-f36b-4144-b7c0-94fac29f55c7" providerId="ADAL" clId="{C8D9A7B6-1045-4230-97A5-66A91EB3735B}" dt="2021-04-10T17:37:46.310" v="228" actId="122"/>
          <ac:spMkLst>
            <pc:docMk/>
            <pc:sldMk cId="3885545655" sldId="284"/>
            <ac:spMk id="19" creationId="{27F2EFBD-4142-41ED-A917-C56D85A7D4C0}"/>
          </ac:spMkLst>
        </pc:spChg>
        <pc:spChg chg="add mod">
          <ac:chgData name="SPYRIDON MOUSELINOS" userId="4f9f6008-f36b-4144-b7c0-94fac29f55c7" providerId="ADAL" clId="{C8D9A7B6-1045-4230-97A5-66A91EB3735B}" dt="2021-04-10T17:40:42.167" v="340" actId="1076"/>
          <ac:spMkLst>
            <pc:docMk/>
            <pc:sldMk cId="3885545655" sldId="284"/>
            <ac:spMk id="22" creationId="{2C7C53A7-ABD2-4588-A2C9-70837716B7F8}"/>
          </ac:spMkLst>
        </pc:spChg>
        <pc:picChg chg="del">
          <ac:chgData name="SPYRIDON MOUSELINOS" userId="4f9f6008-f36b-4144-b7c0-94fac29f55c7" providerId="ADAL" clId="{C8D9A7B6-1045-4230-97A5-66A91EB3735B}" dt="2021-04-10T17:30:03.700" v="69" actId="478"/>
          <ac:picMkLst>
            <pc:docMk/>
            <pc:sldMk cId="3885545655" sldId="284"/>
            <ac:picMk id="10" creationId="{50D6668F-E7EC-4C62-8EC7-50E28CEA0E9B}"/>
          </ac:picMkLst>
        </pc:picChg>
        <pc:picChg chg="add del mod">
          <ac:chgData name="SPYRIDON MOUSELINOS" userId="4f9f6008-f36b-4144-b7c0-94fac29f55c7" providerId="ADAL" clId="{C8D9A7B6-1045-4230-97A5-66A91EB3735B}" dt="2021-04-10T17:31:09.986" v="86" actId="478"/>
          <ac:picMkLst>
            <pc:docMk/>
            <pc:sldMk cId="3885545655" sldId="284"/>
            <ac:picMk id="13" creationId="{235F384A-9FEF-4A24-AD30-71870FB0314B}"/>
          </ac:picMkLst>
        </pc:picChg>
        <pc:picChg chg="del">
          <ac:chgData name="SPYRIDON MOUSELINOS" userId="4f9f6008-f36b-4144-b7c0-94fac29f55c7" providerId="ADAL" clId="{C8D9A7B6-1045-4230-97A5-66A91EB3735B}" dt="2021-04-10T17:30:40.702" v="74" actId="478"/>
          <ac:picMkLst>
            <pc:docMk/>
            <pc:sldMk cId="3885545655" sldId="284"/>
            <ac:picMk id="14" creationId="{9C6DBBF4-A9EE-430F-9CFF-60AF1C5729BE}"/>
          </ac:picMkLst>
        </pc:picChg>
        <pc:picChg chg="add del mod">
          <ac:chgData name="SPYRIDON MOUSELINOS" userId="4f9f6008-f36b-4144-b7c0-94fac29f55c7" providerId="ADAL" clId="{C8D9A7B6-1045-4230-97A5-66A91EB3735B}" dt="2021-04-10T17:33:43.911" v="152" actId="478"/>
          <ac:picMkLst>
            <pc:docMk/>
            <pc:sldMk cId="3885545655" sldId="284"/>
            <ac:picMk id="18" creationId="{B9ECA1E0-AE47-457D-B5C8-6A124D26E7F8}"/>
          </ac:picMkLst>
        </pc:picChg>
        <pc:cxnChg chg="add del">
          <ac:chgData name="SPYRIDON MOUSELINOS" userId="4f9f6008-f36b-4144-b7c0-94fac29f55c7" providerId="ADAL" clId="{C8D9A7B6-1045-4230-97A5-66A91EB3735B}" dt="2021-04-10T17:36:37.899" v="216" actId="478"/>
          <ac:cxnSpMkLst>
            <pc:docMk/>
            <pc:sldMk cId="3885545655" sldId="284"/>
            <ac:cxnSpMk id="6" creationId="{04847E97-B14F-4DF6-8918-1622CABCD809}"/>
          </ac:cxnSpMkLst>
        </pc:cxnChg>
        <pc:cxnChg chg="add mod">
          <ac:chgData name="SPYRIDON MOUSELINOS" userId="4f9f6008-f36b-4144-b7c0-94fac29f55c7" providerId="ADAL" clId="{C8D9A7B6-1045-4230-97A5-66A91EB3735B}" dt="2021-04-10T17:37:42.505" v="227" actId="14100"/>
          <ac:cxnSpMkLst>
            <pc:docMk/>
            <pc:sldMk cId="3885545655" sldId="284"/>
            <ac:cxnSpMk id="9" creationId="{E7D99F8D-D02F-4863-951D-C9507880BCCA}"/>
          </ac:cxnSpMkLst>
        </pc:cxnChg>
      </pc:sldChg>
      <pc:sldChg chg="addSp delSp modSp add mod">
        <pc:chgData name="SPYRIDON MOUSELINOS" userId="4f9f6008-f36b-4144-b7c0-94fac29f55c7" providerId="ADAL" clId="{C8D9A7B6-1045-4230-97A5-66A91EB3735B}" dt="2021-04-10T18:09:35.680" v="1462" actId="14100"/>
        <pc:sldMkLst>
          <pc:docMk/>
          <pc:sldMk cId="3252554425" sldId="285"/>
        </pc:sldMkLst>
        <pc:spChg chg="mod">
          <ac:chgData name="SPYRIDON MOUSELINOS" userId="4f9f6008-f36b-4144-b7c0-94fac29f55c7" providerId="ADAL" clId="{C8D9A7B6-1045-4230-97A5-66A91EB3735B}" dt="2021-04-10T17:47:02.064" v="537" actId="20577"/>
          <ac:spMkLst>
            <pc:docMk/>
            <pc:sldMk cId="3252554425" sldId="285"/>
            <ac:spMk id="2" creationId="{49062CCB-C3AD-46C8-815C-BCFA415CF368}"/>
          </ac:spMkLst>
        </pc:spChg>
        <pc:spChg chg="del">
          <ac:chgData name="SPYRIDON MOUSELINOS" userId="4f9f6008-f36b-4144-b7c0-94fac29f55c7" providerId="ADAL" clId="{C8D9A7B6-1045-4230-97A5-66A91EB3735B}" dt="2021-04-10T17:55:23.086" v="694" actId="478"/>
          <ac:spMkLst>
            <pc:docMk/>
            <pc:sldMk cId="3252554425" sldId="285"/>
            <ac:spMk id="3" creationId="{5A4D6955-EBFD-47D0-A3CA-A537B2E0D8AC}"/>
          </ac:spMkLst>
        </pc:spChg>
        <pc:spChg chg="del mod">
          <ac:chgData name="SPYRIDON MOUSELINOS" userId="4f9f6008-f36b-4144-b7c0-94fac29f55c7" providerId="ADAL" clId="{C8D9A7B6-1045-4230-97A5-66A91EB3735B}" dt="2021-04-10T17:55:19.475" v="693" actId="478"/>
          <ac:spMkLst>
            <pc:docMk/>
            <pc:sldMk cId="3252554425" sldId="285"/>
            <ac:spMk id="4" creationId="{C837C8D2-F25E-4478-A4C8-296F5A2447E5}"/>
          </ac:spMkLst>
        </pc:spChg>
        <pc:spChg chg="add del mod">
          <ac:chgData name="SPYRIDON MOUSELINOS" userId="4f9f6008-f36b-4144-b7c0-94fac29f55c7" providerId="ADAL" clId="{C8D9A7B6-1045-4230-97A5-66A91EB3735B}" dt="2021-04-10T17:55:29.693" v="695" actId="478"/>
          <ac:spMkLst>
            <pc:docMk/>
            <pc:sldMk cId="3252554425" sldId="285"/>
            <ac:spMk id="11" creationId="{2CB30E45-4C3F-4AC9-82F2-AF5D013AA922}"/>
          </ac:spMkLst>
        </pc:spChg>
        <pc:spChg chg="add del mod">
          <ac:chgData name="SPYRIDON MOUSELINOS" userId="4f9f6008-f36b-4144-b7c0-94fac29f55c7" providerId="ADAL" clId="{C8D9A7B6-1045-4230-97A5-66A91EB3735B}" dt="2021-04-10T17:59:50.539" v="809" actId="478"/>
          <ac:spMkLst>
            <pc:docMk/>
            <pc:sldMk cId="3252554425" sldId="285"/>
            <ac:spMk id="12" creationId="{B60E0C25-53D9-4A96-ACD9-C886D1DF565F}"/>
          </ac:spMkLst>
        </pc:spChg>
        <pc:spChg chg="del">
          <ac:chgData name="SPYRIDON MOUSELINOS" userId="4f9f6008-f36b-4144-b7c0-94fac29f55c7" providerId="ADAL" clId="{C8D9A7B6-1045-4230-97A5-66A91EB3735B}" dt="2021-04-10T17:55:46.256" v="701" actId="478"/>
          <ac:spMkLst>
            <pc:docMk/>
            <pc:sldMk cId="3252554425" sldId="285"/>
            <ac:spMk id="17" creationId="{EA5DE3C8-D9B3-4D65-8A72-AFD713A4898B}"/>
          </ac:spMkLst>
        </pc:spChg>
        <pc:spChg chg="del mod">
          <ac:chgData name="SPYRIDON MOUSELINOS" userId="4f9f6008-f36b-4144-b7c0-94fac29f55c7" providerId="ADAL" clId="{C8D9A7B6-1045-4230-97A5-66A91EB3735B}" dt="2021-04-10T17:55:49.007" v="702" actId="478"/>
          <ac:spMkLst>
            <pc:docMk/>
            <pc:sldMk cId="3252554425" sldId="285"/>
            <ac:spMk id="19" creationId="{27F2EFBD-4142-41ED-A917-C56D85A7D4C0}"/>
          </ac:spMkLst>
        </pc:spChg>
        <pc:spChg chg="del">
          <ac:chgData name="SPYRIDON MOUSELINOS" userId="4f9f6008-f36b-4144-b7c0-94fac29f55c7" providerId="ADAL" clId="{C8D9A7B6-1045-4230-97A5-66A91EB3735B}" dt="2021-04-10T17:55:51.260" v="703" actId="478"/>
          <ac:spMkLst>
            <pc:docMk/>
            <pc:sldMk cId="3252554425" sldId="285"/>
            <ac:spMk id="22" creationId="{2C7C53A7-ABD2-4588-A2C9-70837716B7F8}"/>
          </ac:spMkLst>
        </pc:spChg>
        <pc:spChg chg="add mod">
          <ac:chgData name="SPYRIDON MOUSELINOS" userId="4f9f6008-f36b-4144-b7c0-94fac29f55c7" providerId="ADAL" clId="{C8D9A7B6-1045-4230-97A5-66A91EB3735B}" dt="2021-04-10T18:09:35.680" v="1462" actId="14100"/>
          <ac:spMkLst>
            <pc:docMk/>
            <pc:sldMk cId="3252554425" sldId="285"/>
            <ac:spMk id="30" creationId="{F1F46627-4B07-4E99-B65D-C8B189B99BC4}"/>
          </ac:spMkLst>
        </pc:spChg>
        <pc:grpChg chg="add del mod">
          <ac:chgData name="SPYRIDON MOUSELINOS" userId="4f9f6008-f36b-4144-b7c0-94fac29f55c7" providerId="ADAL" clId="{C8D9A7B6-1045-4230-97A5-66A91EB3735B}" dt="2021-04-10T18:05:19.527" v="1024" actId="478"/>
          <ac:grpSpMkLst>
            <pc:docMk/>
            <pc:sldMk cId="3252554425" sldId="285"/>
            <ac:grpSpMk id="18" creationId="{7D5FD541-F0FF-4AE3-8EE7-DE25822E8D6B}"/>
          </ac:grpSpMkLst>
        </pc:grpChg>
        <pc:grpChg chg="add mod">
          <ac:chgData name="SPYRIDON MOUSELINOS" userId="4f9f6008-f36b-4144-b7c0-94fac29f55c7" providerId="ADAL" clId="{C8D9A7B6-1045-4230-97A5-66A91EB3735B}" dt="2021-04-10T18:06:14.874" v="1071" actId="164"/>
          <ac:grpSpMkLst>
            <pc:docMk/>
            <pc:sldMk cId="3252554425" sldId="285"/>
            <ac:grpSpMk id="25" creationId="{ED374DE9-E1E4-4E81-A7A8-E9E420E13B06}"/>
          </ac:grpSpMkLst>
        </pc:grpChg>
        <pc:grpChg chg="add mod">
          <ac:chgData name="SPYRIDON MOUSELINOS" userId="4f9f6008-f36b-4144-b7c0-94fac29f55c7" providerId="ADAL" clId="{C8D9A7B6-1045-4230-97A5-66A91EB3735B}" dt="2021-04-10T18:06:19.209" v="1072" actId="1076"/>
          <ac:grpSpMkLst>
            <pc:docMk/>
            <pc:sldMk cId="3252554425" sldId="285"/>
            <ac:grpSpMk id="26" creationId="{6C01117A-085F-4F47-87B9-5731ED12F2CB}"/>
          </ac:grpSpMkLst>
        </pc:grpChg>
        <pc:graphicFrameChg chg="add del mod modGraphic">
          <ac:chgData name="SPYRIDON MOUSELINOS" userId="4f9f6008-f36b-4144-b7c0-94fac29f55c7" providerId="ADAL" clId="{C8D9A7B6-1045-4230-97A5-66A91EB3735B}" dt="2021-04-10T18:06:14.874" v="1071" actId="164"/>
          <ac:graphicFrameMkLst>
            <pc:docMk/>
            <pc:sldMk cId="3252554425" sldId="285"/>
            <ac:graphicFrameMk id="8" creationId="{0F6E2EB2-B2DA-4FBD-B7B5-BBCE9C1D6DA9}"/>
          </ac:graphicFrameMkLst>
        </pc:graphicFrameChg>
        <pc:picChg chg="add mod">
          <ac:chgData name="SPYRIDON MOUSELINOS" userId="4f9f6008-f36b-4144-b7c0-94fac29f55c7" providerId="ADAL" clId="{C8D9A7B6-1045-4230-97A5-66A91EB3735B}" dt="2021-04-10T18:01:21.122" v="822" actId="164"/>
          <ac:picMkLst>
            <pc:docMk/>
            <pc:sldMk cId="3252554425" sldId="285"/>
            <ac:picMk id="14" creationId="{757344F1-AE4A-40F5-9090-2939E47087CB}"/>
          </ac:picMkLst>
        </pc:picChg>
        <pc:picChg chg="add mod">
          <ac:chgData name="SPYRIDON MOUSELINOS" userId="4f9f6008-f36b-4144-b7c0-94fac29f55c7" providerId="ADAL" clId="{C8D9A7B6-1045-4230-97A5-66A91EB3735B}" dt="2021-04-10T18:01:21.122" v="822" actId="164"/>
          <ac:picMkLst>
            <pc:docMk/>
            <pc:sldMk cId="3252554425" sldId="285"/>
            <ac:picMk id="16" creationId="{2A2279EE-A192-46D5-9B45-3F4A2971AC50}"/>
          </ac:picMkLst>
        </pc:picChg>
        <pc:picChg chg="add mod">
          <ac:chgData name="SPYRIDON MOUSELINOS" userId="4f9f6008-f36b-4144-b7c0-94fac29f55c7" providerId="ADAL" clId="{C8D9A7B6-1045-4230-97A5-66A91EB3735B}" dt="2021-04-10T18:05:46.986" v="1069" actId="164"/>
          <ac:picMkLst>
            <pc:docMk/>
            <pc:sldMk cId="3252554425" sldId="285"/>
            <ac:picMk id="21" creationId="{672C30A1-A223-4C12-B35D-828CB888FB9A}"/>
          </ac:picMkLst>
        </pc:picChg>
        <pc:picChg chg="add mod">
          <ac:chgData name="SPYRIDON MOUSELINOS" userId="4f9f6008-f36b-4144-b7c0-94fac29f55c7" providerId="ADAL" clId="{C8D9A7B6-1045-4230-97A5-66A91EB3735B}" dt="2021-04-10T18:05:46.986" v="1069" actId="164"/>
          <ac:picMkLst>
            <pc:docMk/>
            <pc:sldMk cId="3252554425" sldId="285"/>
            <ac:picMk id="24" creationId="{04E2DCC9-55DE-4CBE-9875-C58C496C29A1}"/>
          </ac:picMkLst>
        </pc:picChg>
        <pc:cxnChg chg="del mod">
          <ac:chgData name="SPYRIDON MOUSELINOS" userId="4f9f6008-f36b-4144-b7c0-94fac29f55c7" providerId="ADAL" clId="{C8D9A7B6-1045-4230-97A5-66A91EB3735B}" dt="2021-04-10T17:55:31.816" v="696" actId="478"/>
          <ac:cxnSpMkLst>
            <pc:docMk/>
            <pc:sldMk cId="3252554425" sldId="285"/>
            <ac:cxnSpMk id="9" creationId="{E7D99F8D-D02F-4863-951D-C9507880BCCA}"/>
          </ac:cxnSpMkLst>
        </pc:cxnChg>
      </pc:sldChg>
    </pc:docChg>
  </pc:docChgLst>
  <pc:docChgLst>
    <pc:chgData name="THOMAS SALTOS" userId="S::thsaltos@aueb.gr::c2cea20b-8a82-4072-83a8-c0ae36347568" providerId="AD" clId="Web-{6759EDAC-D93F-46E6-A532-40D7B52DBE6E}"/>
    <pc:docChg chg="addSld modSld sldOrd">
      <pc:chgData name="THOMAS SALTOS" userId="S::thsaltos@aueb.gr::c2cea20b-8a82-4072-83a8-c0ae36347568" providerId="AD" clId="Web-{6759EDAC-D93F-46E6-A532-40D7B52DBE6E}" dt="2021-04-06T21:52:45.673" v="816"/>
      <pc:docMkLst>
        <pc:docMk/>
      </pc:docMkLst>
      <pc:sldChg chg="modSp">
        <pc:chgData name="THOMAS SALTOS" userId="S::thsaltos@aueb.gr::c2cea20b-8a82-4072-83a8-c0ae36347568" providerId="AD" clId="Web-{6759EDAC-D93F-46E6-A532-40D7B52DBE6E}" dt="2021-04-06T18:18:16.319" v="48" actId="20577"/>
        <pc:sldMkLst>
          <pc:docMk/>
          <pc:sldMk cId="72963002" sldId="265"/>
        </pc:sldMkLst>
        <pc:graphicFrameChg chg="mod modGraphic">
          <ac:chgData name="THOMAS SALTOS" userId="S::thsaltos@aueb.gr::c2cea20b-8a82-4072-83a8-c0ae36347568" providerId="AD" clId="Web-{6759EDAC-D93F-46E6-A532-40D7B52DBE6E}" dt="2021-04-06T18:18:16.319" v="48" actId="20577"/>
          <ac:graphicFrameMkLst>
            <pc:docMk/>
            <pc:sldMk cId="72963002" sldId="265"/>
            <ac:graphicFrameMk id="3" creationId="{5B94485E-FE9C-48DA-AC7C-0EDA943FE9BD}"/>
          </ac:graphicFrameMkLst>
        </pc:graphicFrameChg>
      </pc:sldChg>
      <pc:sldChg chg="addSp delSp modSp modNotes">
        <pc:chgData name="THOMAS SALTOS" userId="S::thsaltos@aueb.gr::c2cea20b-8a82-4072-83a8-c0ae36347568" providerId="AD" clId="Web-{6759EDAC-D93F-46E6-A532-40D7B52DBE6E}" dt="2021-04-06T19:17:09.016" v="430"/>
        <pc:sldMkLst>
          <pc:docMk/>
          <pc:sldMk cId="673607639" sldId="271"/>
        </pc:sldMkLst>
        <pc:spChg chg="add del mod">
          <ac:chgData name="THOMAS SALTOS" userId="S::thsaltos@aueb.gr::c2cea20b-8a82-4072-83a8-c0ae36347568" providerId="AD" clId="Web-{6759EDAC-D93F-46E6-A532-40D7B52DBE6E}" dt="2021-04-06T18:20:06.009" v="51"/>
          <ac:spMkLst>
            <pc:docMk/>
            <pc:sldMk cId="673607639" sldId="271"/>
            <ac:spMk id="3" creationId="{95D9A208-D291-4F11-8B6C-C9C7025A0E91}"/>
          </ac:spMkLst>
        </pc:spChg>
        <pc:spChg chg="add del mod">
          <ac:chgData name="THOMAS SALTOS" userId="S::thsaltos@aueb.gr::c2cea20b-8a82-4072-83a8-c0ae36347568" providerId="AD" clId="Web-{6759EDAC-D93F-46E6-A532-40D7B52DBE6E}" dt="2021-04-06T18:50:57.765" v="265"/>
          <ac:spMkLst>
            <pc:docMk/>
            <pc:sldMk cId="673607639" sldId="271"/>
            <ac:spMk id="6" creationId="{34397A3E-BDC8-4CAD-AF9C-77DCD4096631}"/>
          </ac:spMkLst>
        </pc:spChg>
        <pc:spChg chg="mod">
          <ac:chgData name="THOMAS SALTOS" userId="S::thsaltos@aueb.gr::c2cea20b-8a82-4072-83a8-c0ae36347568" providerId="AD" clId="Web-{6759EDAC-D93F-46E6-A532-40D7B52DBE6E}" dt="2021-04-06T18:57:15.913" v="291" actId="20577"/>
          <ac:spMkLst>
            <pc:docMk/>
            <pc:sldMk cId="673607639" sldId="271"/>
            <ac:spMk id="8" creationId="{D649593E-3749-4C2B-95BD-F0AF249D49FB}"/>
          </ac:spMkLst>
        </pc:spChg>
        <pc:picChg chg="mod">
          <ac:chgData name="THOMAS SALTOS" userId="S::thsaltos@aueb.gr::c2cea20b-8a82-4072-83a8-c0ae36347568" providerId="AD" clId="Web-{6759EDAC-D93F-46E6-A532-40D7B52DBE6E}" dt="2021-04-06T18:57:47.273" v="292" actId="14100"/>
          <ac:picMkLst>
            <pc:docMk/>
            <pc:sldMk cId="673607639" sldId="271"/>
            <ac:picMk id="4" creationId="{81CE21A6-5DD2-4123-98CD-4CEE83FE30B7}"/>
          </ac:picMkLst>
        </pc:picChg>
        <pc:picChg chg="add mod">
          <ac:chgData name="THOMAS SALTOS" userId="S::thsaltos@aueb.gr::c2cea20b-8a82-4072-83a8-c0ae36347568" providerId="AD" clId="Web-{6759EDAC-D93F-46E6-A532-40D7B52DBE6E}" dt="2021-04-06T18:41:06.613" v="192" actId="14100"/>
          <ac:picMkLst>
            <pc:docMk/>
            <pc:sldMk cId="673607639" sldId="271"/>
            <ac:picMk id="5" creationId="{3F4FDD93-7631-420F-8CF2-C1F198C1CD32}"/>
          </ac:picMkLst>
        </pc:picChg>
        <pc:picChg chg="add del mod">
          <ac:chgData name="THOMAS SALTOS" userId="S::thsaltos@aueb.gr::c2cea20b-8a82-4072-83a8-c0ae36347568" providerId="AD" clId="Web-{6759EDAC-D93F-46E6-A532-40D7B52DBE6E}" dt="2021-04-06T18:50:47.624" v="257"/>
          <ac:picMkLst>
            <pc:docMk/>
            <pc:sldMk cId="673607639" sldId="271"/>
            <ac:picMk id="7" creationId="{7185BF6F-04E8-45BF-B80A-519267333FCF}"/>
          </ac:picMkLst>
        </pc:picChg>
        <pc:picChg chg="add mod">
          <ac:chgData name="THOMAS SALTOS" userId="S::thsaltos@aueb.gr::c2cea20b-8a82-4072-83a8-c0ae36347568" providerId="AD" clId="Web-{6759EDAC-D93F-46E6-A532-40D7B52DBE6E}" dt="2021-04-06T18:57:09.632" v="289" actId="1076"/>
          <ac:picMkLst>
            <pc:docMk/>
            <pc:sldMk cId="673607639" sldId="271"/>
            <ac:picMk id="9" creationId="{F2BAD213-5A96-4948-A74D-E56B0A02C80D}"/>
          </ac:picMkLst>
        </pc:picChg>
      </pc:sldChg>
      <pc:sldChg chg="addSp modSp">
        <pc:chgData name="THOMAS SALTOS" userId="S::thsaltos@aueb.gr::c2cea20b-8a82-4072-83a8-c0ae36347568" providerId="AD" clId="Web-{6759EDAC-D93F-46E6-A532-40D7B52DBE6E}" dt="2021-04-06T19:36:21.058" v="613" actId="20577"/>
        <pc:sldMkLst>
          <pc:docMk/>
          <pc:sldMk cId="2847576502" sldId="272"/>
        </pc:sldMkLst>
        <pc:spChg chg="mod">
          <ac:chgData name="THOMAS SALTOS" userId="S::thsaltos@aueb.gr::c2cea20b-8a82-4072-83a8-c0ae36347568" providerId="AD" clId="Web-{6759EDAC-D93F-46E6-A532-40D7B52DBE6E}" dt="2021-04-06T19:36:21.058" v="613" actId="20577"/>
          <ac:spMkLst>
            <pc:docMk/>
            <pc:sldMk cId="2847576502" sldId="272"/>
            <ac:spMk id="3" creationId="{5EC33DD2-CC04-4CBC-973F-765A793540FF}"/>
          </ac:spMkLst>
        </pc:spChg>
        <pc:picChg chg="add mod">
          <ac:chgData name="THOMAS SALTOS" userId="S::thsaltos@aueb.gr::c2cea20b-8a82-4072-83a8-c0ae36347568" providerId="AD" clId="Web-{6759EDAC-D93F-46E6-A532-40D7B52DBE6E}" dt="2021-04-06T19:32:30.069" v="541" actId="1076"/>
          <ac:picMkLst>
            <pc:docMk/>
            <pc:sldMk cId="2847576502" sldId="272"/>
            <ac:picMk id="4" creationId="{E3C3B40A-59C9-4E05-A614-035EB2D5B6D5}"/>
          </ac:picMkLst>
        </pc:picChg>
        <pc:picChg chg="add mod">
          <ac:chgData name="THOMAS SALTOS" userId="S::thsaltos@aueb.gr::c2cea20b-8a82-4072-83a8-c0ae36347568" providerId="AD" clId="Web-{6759EDAC-D93F-46E6-A532-40D7B52DBE6E}" dt="2021-04-06T19:33:15.101" v="573" actId="1076"/>
          <ac:picMkLst>
            <pc:docMk/>
            <pc:sldMk cId="2847576502" sldId="272"/>
            <ac:picMk id="8" creationId="{8F1CF668-6B70-4E6B-BF64-D1D3366328B6}"/>
          </ac:picMkLst>
        </pc:picChg>
        <pc:picChg chg="add mod">
          <ac:chgData name="THOMAS SALTOS" userId="S::thsaltos@aueb.gr::c2cea20b-8a82-4072-83a8-c0ae36347568" providerId="AD" clId="Web-{6759EDAC-D93F-46E6-A532-40D7B52DBE6E}" dt="2021-04-06T19:32:34.772" v="542" actId="1076"/>
          <ac:picMkLst>
            <pc:docMk/>
            <pc:sldMk cId="2847576502" sldId="272"/>
            <ac:picMk id="9" creationId="{DC5BE213-6C9A-423D-B224-4C31E98DB191}"/>
          </ac:picMkLst>
        </pc:picChg>
      </pc:sldChg>
      <pc:sldChg chg="addSp modSp">
        <pc:chgData name="THOMAS SALTOS" userId="S::thsaltos@aueb.gr::c2cea20b-8a82-4072-83a8-c0ae36347568" providerId="AD" clId="Web-{6759EDAC-D93F-46E6-A532-40D7B52DBE6E}" dt="2021-04-06T21:18:24.467" v="768" actId="14100"/>
        <pc:sldMkLst>
          <pc:docMk/>
          <pc:sldMk cId="3564386921" sldId="273"/>
        </pc:sldMkLst>
        <pc:spChg chg="mod">
          <ac:chgData name="THOMAS SALTOS" userId="S::thsaltos@aueb.gr::c2cea20b-8a82-4072-83a8-c0ae36347568" providerId="AD" clId="Web-{6759EDAC-D93F-46E6-A532-40D7B52DBE6E}" dt="2021-04-06T20:32:44.450" v="683" actId="20577"/>
          <ac:spMkLst>
            <pc:docMk/>
            <pc:sldMk cId="3564386921" sldId="273"/>
            <ac:spMk id="3" creationId="{9B3A646D-5047-4D1E-9BD0-5A3E9BD668F0}"/>
          </ac:spMkLst>
        </pc:spChg>
        <pc:picChg chg="add mod">
          <ac:chgData name="THOMAS SALTOS" userId="S::thsaltos@aueb.gr::c2cea20b-8a82-4072-83a8-c0ae36347568" providerId="AD" clId="Web-{6759EDAC-D93F-46E6-A532-40D7B52DBE6E}" dt="2021-04-06T20:40:56.636" v="690" actId="1076"/>
          <ac:picMkLst>
            <pc:docMk/>
            <pc:sldMk cId="3564386921" sldId="273"/>
            <ac:picMk id="7" creationId="{DC99BC1B-3B5B-494C-8242-9FE80F264FDF}"/>
          </ac:picMkLst>
        </pc:picChg>
        <pc:picChg chg="add mod">
          <ac:chgData name="THOMAS SALTOS" userId="S::thsaltos@aueb.gr::c2cea20b-8a82-4072-83a8-c0ae36347568" providerId="AD" clId="Web-{6759EDAC-D93F-46E6-A532-40D7B52DBE6E}" dt="2021-04-06T21:18:24.467" v="768" actId="14100"/>
          <ac:picMkLst>
            <pc:docMk/>
            <pc:sldMk cId="3564386921" sldId="273"/>
            <ac:picMk id="8" creationId="{9D0227C4-422E-427F-99A1-21FCDAA8BE6E}"/>
          </ac:picMkLst>
        </pc:picChg>
      </pc:sldChg>
      <pc:sldChg chg="addSp delSp modSp">
        <pc:chgData name="THOMAS SALTOS" userId="S::thsaltos@aueb.gr::c2cea20b-8a82-4072-83a8-c0ae36347568" providerId="AD" clId="Web-{6759EDAC-D93F-46E6-A532-40D7B52DBE6E}" dt="2021-04-06T21:19:30.703" v="771" actId="14100"/>
        <pc:sldMkLst>
          <pc:docMk/>
          <pc:sldMk cId="2877896966" sldId="274"/>
        </pc:sldMkLst>
        <pc:spChg chg="mod">
          <ac:chgData name="THOMAS SALTOS" userId="S::thsaltos@aueb.gr::c2cea20b-8a82-4072-83a8-c0ae36347568" providerId="AD" clId="Web-{6759EDAC-D93F-46E6-A532-40D7B52DBE6E}" dt="2021-04-06T20:49:11.754" v="705" actId="20577"/>
          <ac:spMkLst>
            <pc:docMk/>
            <pc:sldMk cId="2877896966" sldId="274"/>
            <ac:spMk id="2" creationId="{35C77B7B-30CC-401B-9EEE-BA6846D2F14F}"/>
          </ac:spMkLst>
        </pc:spChg>
        <pc:spChg chg="mod">
          <ac:chgData name="THOMAS SALTOS" userId="S::thsaltos@aueb.gr::c2cea20b-8a82-4072-83a8-c0ae36347568" providerId="AD" clId="Web-{6759EDAC-D93F-46E6-A532-40D7B52DBE6E}" dt="2021-04-06T21:08:59.583" v="745" actId="20577"/>
          <ac:spMkLst>
            <pc:docMk/>
            <pc:sldMk cId="2877896966" sldId="274"/>
            <ac:spMk id="3" creationId="{3CED4E11-26F4-435F-90DB-3AB583A8E46D}"/>
          </ac:spMkLst>
        </pc:spChg>
        <pc:picChg chg="add mod">
          <ac:chgData name="THOMAS SALTOS" userId="S::thsaltos@aueb.gr::c2cea20b-8a82-4072-83a8-c0ae36347568" providerId="AD" clId="Web-{6759EDAC-D93F-46E6-A532-40D7B52DBE6E}" dt="2021-04-06T21:19:30.703" v="771" actId="14100"/>
          <ac:picMkLst>
            <pc:docMk/>
            <pc:sldMk cId="2877896966" sldId="274"/>
            <ac:picMk id="7" creationId="{1C8C6EE8-98C9-40DA-B8C5-1AD7A5A7086A}"/>
          </ac:picMkLst>
        </pc:picChg>
        <pc:picChg chg="add del mod">
          <ac:chgData name="THOMAS SALTOS" userId="S::thsaltos@aueb.gr::c2cea20b-8a82-4072-83a8-c0ae36347568" providerId="AD" clId="Web-{6759EDAC-D93F-46E6-A532-40D7B52DBE6E}" dt="2021-04-06T21:13:34.650" v="753"/>
          <ac:picMkLst>
            <pc:docMk/>
            <pc:sldMk cId="2877896966" sldId="274"/>
            <ac:picMk id="8" creationId="{C4D33510-4FE8-41DF-9CD5-9F13BDDD066D}"/>
          </ac:picMkLst>
        </pc:picChg>
        <pc:picChg chg="add mod">
          <ac:chgData name="THOMAS SALTOS" userId="S::thsaltos@aueb.gr::c2cea20b-8a82-4072-83a8-c0ae36347568" providerId="AD" clId="Web-{6759EDAC-D93F-46E6-A532-40D7B52DBE6E}" dt="2021-04-06T21:18:17.920" v="767" actId="14100"/>
          <ac:picMkLst>
            <pc:docMk/>
            <pc:sldMk cId="2877896966" sldId="274"/>
            <ac:picMk id="9" creationId="{B084AD39-A159-4FC6-8A9F-CE552E9E26F4}"/>
          </ac:picMkLst>
        </pc:picChg>
      </pc:sldChg>
      <pc:sldChg chg="addSp modSp">
        <pc:chgData name="THOMAS SALTOS" userId="S::thsaltos@aueb.gr::c2cea20b-8a82-4072-83a8-c0ae36347568" providerId="AD" clId="Web-{6759EDAC-D93F-46E6-A532-40D7B52DBE6E}" dt="2021-04-06T21:26:29.637" v="791" actId="14100"/>
        <pc:sldMkLst>
          <pc:docMk/>
          <pc:sldMk cId="1082346264" sldId="275"/>
        </pc:sldMkLst>
        <pc:spChg chg="mod">
          <ac:chgData name="THOMAS SALTOS" userId="S::thsaltos@aueb.gr::c2cea20b-8a82-4072-83a8-c0ae36347568" providerId="AD" clId="Web-{6759EDAC-D93F-46E6-A532-40D7B52DBE6E}" dt="2021-04-06T21:20:48.674" v="777" actId="20577"/>
          <ac:spMkLst>
            <pc:docMk/>
            <pc:sldMk cId="1082346264" sldId="275"/>
            <ac:spMk id="2" creationId="{DEA405A0-4836-42A8-892E-DE5BC34BFE72}"/>
          </ac:spMkLst>
        </pc:spChg>
        <pc:spChg chg="mod">
          <ac:chgData name="THOMAS SALTOS" userId="S::thsaltos@aueb.gr::c2cea20b-8a82-4072-83a8-c0ae36347568" providerId="AD" clId="Web-{6759EDAC-D93F-46E6-A532-40D7B52DBE6E}" dt="2021-04-06T21:21:41.925" v="783" actId="20577"/>
          <ac:spMkLst>
            <pc:docMk/>
            <pc:sldMk cId="1082346264" sldId="275"/>
            <ac:spMk id="3" creationId="{76B714BC-D386-432C-89F2-8D4F4192FA25}"/>
          </ac:spMkLst>
        </pc:spChg>
        <pc:picChg chg="add mod">
          <ac:chgData name="THOMAS SALTOS" userId="S::thsaltos@aueb.gr::c2cea20b-8a82-4072-83a8-c0ae36347568" providerId="AD" clId="Web-{6759EDAC-D93F-46E6-A532-40D7B52DBE6E}" dt="2021-04-06T21:26:12.668" v="790" actId="14100"/>
          <ac:picMkLst>
            <pc:docMk/>
            <pc:sldMk cId="1082346264" sldId="275"/>
            <ac:picMk id="8" creationId="{B6F988B3-437F-4601-B54D-A2E6238D75F2}"/>
          </ac:picMkLst>
        </pc:picChg>
        <pc:picChg chg="add mod">
          <ac:chgData name="THOMAS SALTOS" userId="S::thsaltos@aueb.gr::c2cea20b-8a82-4072-83a8-c0ae36347568" providerId="AD" clId="Web-{6759EDAC-D93F-46E6-A532-40D7B52DBE6E}" dt="2021-04-06T21:26:29.637" v="791" actId="14100"/>
          <ac:picMkLst>
            <pc:docMk/>
            <pc:sldMk cId="1082346264" sldId="275"/>
            <ac:picMk id="10" creationId="{C57DD9DA-6626-4738-B81F-1BDF0961273B}"/>
          </ac:picMkLst>
        </pc:picChg>
      </pc:sldChg>
      <pc:sldChg chg="addSp delSp modSp add ord replId">
        <pc:chgData name="THOMAS SALTOS" userId="S::thsaltos@aueb.gr::c2cea20b-8a82-4072-83a8-c0ae36347568" providerId="AD" clId="Web-{6759EDAC-D93F-46E6-A532-40D7B52DBE6E}" dt="2021-04-06T21:52:45.673" v="816"/>
        <pc:sldMkLst>
          <pc:docMk/>
          <pc:sldMk cId="2435230553" sldId="278"/>
        </pc:sldMkLst>
        <pc:spChg chg="mod">
          <ac:chgData name="THOMAS SALTOS" userId="S::thsaltos@aueb.gr::c2cea20b-8a82-4072-83a8-c0ae36347568" providerId="AD" clId="Web-{6759EDAC-D93F-46E6-A532-40D7B52DBE6E}" dt="2021-04-06T21:46:42.042" v="805" actId="20577"/>
          <ac:spMkLst>
            <pc:docMk/>
            <pc:sldMk cId="2435230553" sldId="278"/>
            <ac:spMk id="2" creationId="{78FD68DA-43BA-4508-8DE2-BA9BB7B2FA5B}"/>
          </ac:spMkLst>
        </pc:spChg>
        <pc:spChg chg="add del mod">
          <ac:chgData name="THOMAS SALTOS" userId="S::thsaltos@aueb.gr::c2cea20b-8a82-4072-83a8-c0ae36347568" providerId="AD" clId="Web-{6759EDAC-D93F-46E6-A532-40D7B52DBE6E}" dt="2021-04-06T21:52:45.673" v="816"/>
          <ac:spMkLst>
            <pc:docMk/>
            <pc:sldMk cId="2435230553" sldId="278"/>
            <ac:spMk id="4" creationId="{3E40E68B-2923-4C6A-9934-EA08238D7EC2}"/>
          </ac:spMkLst>
        </pc:spChg>
        <pc:picChg chg="mod">
          <ac:chgData name="THOMAS SALTOS" userId="S::thsaltos@aueb.gr::c2cea20b-8a82-4072-83a8-c0ae36347568" providerId="AD" clId="Web-{6759EDAC-D93F-46E6-A532-40D7B52DBE6E}" dt="2021-04-06T21:51:18.577" v="810"/>
          <ac:picMkLst>
            <pc:docMk/>
            <pc:sldMk cId="2435230553" sldId="278"/>
            <ac:picMk id="8" creationId="{8A3A0337-84B8-45D5-B514-630A3D969238}"/>
          </ac:picMkLst>
        </pc:picChg>
      </pc:sldChg>
    </pc:docChg>
  </pc:docChgLst>
  <pc:docChgLst>
    <pc:chgData name="KONSTANTINOS KYRKOS" userId="S::kkyrkos@aueb.gr::534e29a8-30cb-479f-8ce2-ab86ae353fc8" providerId="AD" clId="Web-{3ED962DE-2AA0-4378-953F-C1C06603D482}"/>
    <pc:docChg chg="addSld modSld">
      <pc:chgData name="KONSTANTINOS KYRKOS" userId="S::kkyrkos@aueb.gr::534e29a8-30cb-479f-8ce2-ab86ae353fc8" providerId="AD" clId="Web-{3ED962DE-2AA0-4378-953F-C1C06603D482}" dt="2021-04-06T17:21:58.969" v="192" actId="20577"/>
      <pc:docMkLst>
        <pc:docMk/>
      </pc:docMkLst>
      <pc:sldChg chg="modSp">
        <pc:chgData name="KONSTANTINOS KYRKOS" userId="S::kkyrkos@aueb.gr::534e29a8-30cb-479f-8ce2-ab86ae353fc8" providerId="AD" clId="Web-{3ED962DE-2AA0-4378-953F-C1C06603D482}" dt="2021-04-06T17:18:41.650" v="128" actId="20577"/>
        <pc:sldMkLst>
          <pc:docMk/>
          <pc:sldMk cId="72963002" sldId="265"/>
        </pc:sldMkLst>
        <pc:graphicFrameChg chg="mod modGraphic">
          <ac:chgData name="KONSTANTINOS KYRKOS" userId="S::kkyrkos@aueb.gr::534e29a8-30cb-479f-8ce2-ab86ae353fc8" providerId="AD" clId="Web-{3ED962DE-2AA0-4378-953F-C1C06603D482}" dt="2021-04-06T17:18:41.650" v="128" actId="20577"/>
          <ac:graphicFrameMkLst>
            <pc:docMk/>
            <pc:sldMk cId="72963002" sldId="265"/>
            <ac:graphicFrameMk id="3" creationId="{5B94485E-FE9C-48DA-AC7C-0EDA943FE9BD}"/>
          </ac:graphicFrameMkLst>
        </pc:graphicFrameChg>
      </pc:sldChg>
      <pc:sldChg chg="addSp delSp modSp">
        <pc:chgData name="KONSTANTINOS KYRKOS" userId="S::kkyrkos@aueb.gr::534e29a8-30cb-479f-8ce2-ab86ae353fc8" providerId="AD" clId="Web-{3ED962DE-2AA0-4378-953F-C1C06603D482}" dt="2021-04-06T17:18:41.010" v="127" actId="20577"/>
        <pc:sldMkLst>
          <pc:docMk/>
          <pc:sldMk cId="585747215" sldId="266"/>
        </pc:sldMkLst>
        <pc:spChg chg="mod">
          <ac:chgData name="KONSTANTINOS KYRKOS" userId="S::kkyrkos@aueb.gr::534e29a8-30cb-479f-8ce2-ab86ae353fc8" providerId="AD" clId="Web-{3ED962DE-2AA0-4378-953F-C1C06603D482}" dt="2021-04-06T17:18:41.010" v="127" actId="20577"/>
          <ac:spMkLst>
            <pc:docMk/>
            <pc:sldMk cId="585747215" sldId="266"/>
            <ac:spMk id="3" creationId="{5A4D6955-EBFD-47D0-A3CA-A537B2E0D8AC}"/>
          </ac:spMkLst>
        </pc:spChg>
        <pc:picChg chg="add del mod">
          <ac:chgData name="KONSTANTINOS KYRKOS" userId="S::kkyrkos@aueb.gr::534e29a8-30cb-479f-8ce2-ab86ae353fc8" providerId="AD" clId="Web-{3ED962DE-2AA0-4378-953F-C1C06603D482}" dt="2021-04-06T17:18:40.416" v="122"/>
          <ac:picMkLst>
            <pc:docMk/>
            <pc:sldMk cId="585747215" sldId="266"/>
            <ac:picMk id="4" creationId="{86D992D1-3837-4016-B8E3-F81D9BA1642D}"/>
          </ac:picMkLst>
        </pc:picChg>
      </pc:sldChg>
      <pc:sldChg chg="addSp delSp modSp new">
        <pc:chgData name="KONSTANTINOS KYRKOS" userId="S::kkyrkos@aueb.gr::534e29a8-30cb-479f-8ce2-ab86ae353fc8" providerId="AD" clId="Web-{3ED962DE-2AA0-4378-953F-C1C06603D482}" dt="2021-04-06T17:21:58.969" v="192" actId="20577"/>
        <pc:sldMkLst>
          <pc:docMk/>
          <pc:sldMk cId="2757416092" sldId="270"/>
        </pc:sldMkLst>
        <pc:spChg chg="mod">
          <ac:chgData name="KONSTANTINOS KYRKOS" userId="S::kkyrkos@aueb.gr::534e29a8-30cb-479f-8ce2-ab86ae353fc8" providerId="AD" clId="Web-{3ED962DE-2AA0-4378-953F-C1C06603D482}" dt="2021-04-06T17:21:12.843" v="184" actId="20577"/>
          <ac:spMkLst>
            <pc:docMk/>
            <pc:sldMk cId="2757416092" sldId="270"/>
            <ac:spMk id="3" creationId="{FCA5DED5-76FB-4215-BFB1-5CB80BCCA3BB}"/>
          </ac:spMkLst>
        </pc:spChg>
        <pc:spChg chg="add del mod">
          <ac:chgData name="KONSTANTINOS KYRKOS" userId="S::kkyrkos@aueb.gr::534e29a8-30cb-479f-8ce2-ab86ae353fc8" providerId="AD" clId="Web-{3ED962DE-2AA0-4378-953F-C1C06603D482}" dt="2021-04-06T17:19:43.371" v="135"/>
          <ac:spMkLst>
            <pc:docMk/>
            <pc:sldMk cId="2757416092" sldId="270"/>
            <ac:spMk id="4" creationId="{C6B020D6-3295-43EF-8521-8DA4A5C11A43}"/>
          </ac:spMkLst>
        </pc:spChg>
        <pc:spChg chg="add mod">
          <ac:chgData name="KONSTANTINOS KYRKOS" userId="S::kkyrkos@aueb.gr::534e29a8-30cb-479f-8ce2-ab86ae353fc8" providerId="AD" clId="Web-{3ED962DE-2AA0-4378-953F-C1C06603D482}" dt="2021-04-06T17:19:49.543" v="137"/>
          <ac:spMkLst>
            <pc:docMk/>
            <pc:sldMk cId="2757416092" sldId="270"/>
            <ac:spMk id="5" creationId="{9B79B70B-4809-4226-BCF2-4CE2C36AF185}"/>
          </ac:spMkLst>
        </pc:spChg>
        <pc:spChg chg="add mod">
          <ac:chgData name="KONSTANTINOS KYRKOS" userId="S::kkyrkos@aueb.gr::534e29a8-30cb-479f-8ce2-ab86ae353fc8" providerId="AD" clId="Web-{3ED962DE-2AA0-4378-953F-C1C06603D482}" dt="2021-04-06T17:21:58.969" v="192" actId="20577"/>
          <ac:spMkLst>
            <pc:docMk/>
            <pc:sldMk cId="2757416092" sldId="270"/>
            <ac:spMk id="6" creationId="{0B3B1E88-2B5C-4A04-A5BE-B06BD6B4EE5C}"/>
          </ac:spMkLst>
        </pc:spChg>
        <pc:picChg chg="add mod">
          <ac:chgData name="KONSTANTINOS KYRKOS" userId="S::kkyrkos@aueb.gr::534e29a8-30cb-479f-8ce2-ab86ae353fc8" providerId="AD" clId="Web-{3ED962DE-2AA0-4378-953F-C1C06603D482}" dt="2021-04-06T17:21:56.078" v="191" actId="1076"/>
          <ac:picMkLst>
            <pc:docMk/>
            <pc:sldMk cId="2757416092" sldId="270"/>
            <ac:picMk id="7" creationId="{7F2A59FF-2FBE-47D5-AF99-6C5D6D4F884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2C395-9418-4B55-8840-12B77151218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FAAFA7B-4269-4503-8213-CFDA9194ADB7}">
      <dgm:prSet phldrT="[Text]" custT="1"/>
      <dgm:spPr/>
      <dgm:t>
        <a:bodyPr/>
        <a:lstStyle/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</a:t>
          </a:r>
        </a:p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Reinforcement Learning Applications on Recommender Systems</a:t>
          </a:r>
          <a:endParaRPr lang="el-GR" sz="1800" kern="1200">
            <a:solidFill>
              <a:srgbClr val="FFFFFF"/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0FD32F86-8803-4643-B3D0-A065A2435F8B}" type="parTrans" cxnId="{770A5FB1-C68A-41E8-9616-D607F612D027}">
      <dgm:prSet/>
      <dgm:spPr/>
      <dgm:t>
        <a:bodyPr/>
        <a:lstStyle/>
        <a:p>
          <a:endParaRPr lang="el-GR"/>
        </a:p>
      </dgm:t>
    </dgm:pt>
    <dgm:pt modelId="{518043CF-7A72-4F8A-A8CB-84A6A5793892}" type="sibTrans" cxnId="{770A5FB1-C68A-41E8-9616-D607F612D027}">
      <dgm:prSet/>
      <dgm:spPr/>
      <dgm:t>
        <a:bodyPr/>
        <a:lstStyle/>
        <a:p>
          <a:endParaRPr lang="el-GR"/>
        </a:p>
      </dgm:t>
    </dgm:pt>
    <dgm:pt modelId="{16D680A7-82B1-45E3-B2D4-5FC064BBC205}">
      <dgm:prSet phldrT="[Text]" custT="1"/>
      <dgm:spPr/>
      <dgm:t>
        <a:bodyPr/>
        <a:lstStyle/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II</a:t>
          </a:r>
        </a:p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Federated Learning Applications on Recommender Systems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BE8ADE3F-BA41-4FA7-A080-4DD3D8FFDFBE}" type="parTrans" cxnId="{81B01A7E-3FBA-4E41-8A41-50DAEB48159E}">
      <dgm:prSet/>
      <dgm:spPr/>
      <dgm:t>
        <a:bodyPr/>
        <a:lstStyle/>
        <a:p>
          <a:endParaRPr lang="el-GR"/>
        </a:p>
      </dgm:t>
    </dgm:pt>
    <dgm:pt modelId="{38C58B5C-93BE-4212-89AE-005DB6217F14}" type="sibTrans" cxnId="{81B01A7E-3FBA-4E41-8A41-50DAEB48159E}">
      <dgm:prSet/>
      <dgm:spPr/>
      <dgm:t>
        <a:bodyPr/>
        <a:lstStyle/>
        <a:p>
          <a:endParaRPr lang="el-GR"/>
        </a:p>
      </dgm:t>
    </dgm:pt>
    <dgm:pt modelId="{A54DEA57-645F-48DD-B329-EF91D4CDB77C}">
      <dgm:prSet phldrT="[Text]" custT="1"/>
      <dgm:spPr/>
      <dgm:t>
        <a:bodyPr/>
        <a:lstStyle/>
        <a:p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sz="2200" kern="1200" dirty="0"/>
            <a:t> 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Manipulation</a:t>
          </a:r>
          <a:endParaRPr lang="el-GR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1FEC34B2-5F04-4C15-9671-4D587F956E6C}" type="parTrans" cxnId="{DC4533C3-177C-4640-B1FC-22C873B212CD}">
      <dgm:prSet/>
      <dgm:spPr/>
      <dgm:t>
        <a:bodyPr/>
        <a:lstStyle/>
        <a:p>
          <a:endParaRPr lang="el-GR"/>
        </a:p>
      </dgm:t>
    </dgm:pt>
    <dgm:pt modelId="{3E14046E-2CD9-47B6-895E-BA47510DCB3D}" type="sibTrans" cxnId="{DC4533C3-177C-4640-B1FC-22C873B212CD}">
      <dgm:prSet/>
      <dgm:spPr/>
      <dgm:t>
        <a:bodyPr/>
        <a:lstStyle/>
        <a:p>
          <a:endParaRPr lang="el-GR"/>
        </a:p>
      </dgm:t>
    </dgm:pt>
    <dgm:pt modelId="{103EA367-E727-4D8C-BA14-F7E6D7A14C3D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Evaluation metrics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EC677055-4B8D-4EF5-958F-BAC8128C6323}" type="parTrans" cxnId="{C2C4D6D9-C8A4-467C-9A96-41E4647B9E1B}">
      <dgm:prSet/>
      <dgm:spPr/>
      <dgm:t>
        <a:bodyPr/>
        <a:lstStyle/>
        <a:p>
          <a:endParaRPr lang="el-GR"/>
        </a:p>
      </dgm:t>
    </dgm:pt>
    <dgm:pt modelId="{1B84E8BE-69BF-4AA3-8499-95DAE7BB4ED9}" type="sibTrans" cxnId="{C2C4D6D9-C8A4-467C-9A96-41E4647B9E1B}">
      <dgm:prSet/>
      <dgm:spPr/>
      <dgm:t>
        <a:bodyPr/>
        <a:lstStyle/>
        <a:p>
          <a:endParaRPr lang="el-GR"/>
        </a:p>
      </dgm:t>
    </dgm:pt>
    <dgm:pt modelId="{0EFF4F7C-FC33-4EA8-9A4E-2445148B8A07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Methods - Experiments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CB05EF65-3334-4518-B91C-998B952F77D2}" type="parTrans" cxnId="{2D718B6E-77D8-4E09-8AB1-7E6D2D6B50D7}">
      <dgm:prSet/>
      <dgm:spPr/>
      <dgm:t>
        <a:bodyPr/>
        <a:lstStyle/>
        <a:p>
          <a:endParaRPr lang="el-GR"/>
        </a:p>
      </dgm:t>
    </dgm:pt>
    <dgm:pt modelId="{4356AD39-A2DD-45D5-99C0-A78D12686C4C}" type="sibTrans" cxnId="{2D718B6E-77D8-4E09-8AB1-7E6D2D6B50D7}">
      <dgm:prSet/>
      <dgm:spPr/>
      <dgm:t>
        <a:bodyPr/>
        <a:lstStyle/>
        <a:p>
          <a:endParaRPr lang="el-GR"/>
        </a:p>
      </dgm:t>
    </dgm:pt>
    <dgm:pt modelId="{2965EAB8-7704-4DC0-A18F-588C7E574426}">
      <dgm:prSet phldrT="[Text]" custT="1"/>
      <dgm:spPr/>
      <dgm:t>
        <a:bodyPr/>
        <a:lstStyle/>
        <a:p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Environment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8AC9A189-AD31-4C46-A5CC-F4C38DD86311}" type="parTrans" cxnId="{3B138263-3ABD-4CF9-958D-055CE765ED14}">
      <dgm:prSet/>
      <dgm:spPr/>
      <dgm:t>
        <a:bodyPr/>
        <a:lstStyle/>
        <a:p>
          <a:endParaRPr lang="el-GR"/>
        </a:p>
      </dgm:t>
    </dgm:pt>
    <dgm:pt modelId="{C4EF8405-F950-4774-9087-0BD3CF1FFA69}" type="sibTrans" cxnId="{3B138263-3ABD-4CF9-958D-055CE765ED14}">
      <dgm:prSet/>
      <dgm:spPr/>
      <dgm:t>
        <a:bodyPr/>
        <a:lstStyle/>
        <a:p>
          <a:endParaRPr lang="el-GR"/>
        </a:p>
      </dgm:t>
    </dgm:pt>
    <dgm:pt modelId="{A00BE4FD-3EA2-4FE9-B717-B6484BE3D3B9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 manipulation</a:t>
          </a:r>
        </a:p>
      </dgm:t>
    </dgm:pt>
    <dgm:pt modelId="{3FAE4506-0DB8-4B73-B766-846D92ACC17A}" type="parTrans" cxnId="{052FB102-45B4-4C81-BC8F-10F6EB53068F}">
      <dgm:prSet/>
      <dgm:spPr/>
      <dgm:t>
        <a:bodyPr/>
        <a:lstStyle/>
        <a:p>
          <a:endParaRPr lang="el-GR"/>
        </a:p>
      </dgm:t>
    </dgm:pt>
    <dgm:pt modelId="{A79D5E24-4D1C-4A71-AD78-9211EE1F8076}" type="sibTrans" cxnId="{052FB102-45B4-4C81-BC8F-10F6EB53068F}">
      <dgm:prSet/>
      <dgm:spPr/>
      <dgm:t>
        <a:bodyPr/>
        <a:lstStyle/>
        <a:p>
          <a:endParaRPr lang="el-GR"/>
        </a:p>
      </dgm:t>
    </dgm:pt>
    <dgm:pt modelId="{B14F9D67-28BC-4963-A906-29D2DDAC6EC1}">
      <dgm:prSet phldr="0" custT="1"/>
      <dgm:spPr/>
      <dgm:t>
        <a:bodyPr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Problem statement</a:t>
          </a:r>
        </a:p>
      </dgm:t>
    </dgm:pt>
    <dgm:pt modelId="{E64B8CDA-0B9C-449D-AADD-6E29A4A39C6B}" type="parTrans" cxnId="{83AE6897-3B96-4972-9F38-0C0FFF162751}">
      <dgm:prSet/>
      <dgm:spPr/>
      <dgm:t>
        <a:bodyPr/>
        <a:lstStyle/>
        <a:p>
          <a:endParaRPr lang="el-GR"/>
        </a:p>
      </dgm:t>
    </dgm:pt>
    <dgm:pt modelId="{6E2F154B-738A-4BA5-9362-71FCDC43AB04}" type="sibTrans" cxnId="{83AE6897-3B96-4972-9F38-0C0FFF162751}">
      <dgm:prSet/>
      <dgm:spPr/>
      <dgm:t>
        <a:bodyPr/>
        <a:lstStyle/>
        <a:p>
          <a:endParaRPr lang="el-GR"/>
        </a:p>
      </dgm:t>
    </dgm:pt>
    <dgm:pt modelId="{667AAA5F-E68C-4B4B-9CA1-3182520F9829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Metrics</a:t>
          </a:r>
        </a:p>
      </dgm:t>
    </dgm:pt>
    <dgm:pt modelId="{DFF2B2A2-071D-4236-A107-25917E5BB548}" type="parTrans" cxnId="{F0453B51-DD14-4291-9147-7FE738D5289E}">
      <dgm:prSet/>
      <dgm:spPr/>
      <dgm:t>
        <a:bodyPr/>
        <a:lstStyle/>
        <a:p>
          <a:endParaRPr lang="el-GR"/>
        </a:p>
      </dgm:t>
    </dgm:pt>
    <dgm:pt modelId="{8489502D-048D-4D72-A43D-486B74113D01}" type="sibTrans" cxnId="{F0453B51-DD14-4291-9147-7FE738D5289E}">
      <dgm:prSet/>
      <dgm:spPr/>
      <dgm:t>
        <a:bodyPr/>
        <a:lstStyle/>
        <a:p>
          <a:endParaRPr lang="el-GR"/>
        </a:p>
      </dgm:t>
    </dgm:pt>
    <dgm:pt modelId="{951D964F-8A37-4DFB-9659-F67586F3A971}">
      <dgm:prSet phldr="0" custT="1"/>
      <dgm:spPr/>
      <dgm:t>
        <a:bodyPr/>
        <a:lstStyle/>
        <a:p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Federated</a:t>
          </a:r>
          <a:r>
            <a:rPr lang="el-GR" sz="3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</a:t>
          </a: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Avg</a:t>
          </a:r>
        </a:p>
      </dgm:t>
    </dgm:pt>
    <dgm:pt modelId="{DB011BB4-6C7A-4981-B7E7-F69A6268BB41}" type="parTrans" cxnId="{90A4F128-B3D3-4798-933E-4BF4398FC6C2}">
      <dgm:prSet/>
      <dgm:spPr/>
      <dgm:t>
        <a:bodyPr/>
        <a:lstStyle/>
        <a:p>
          <a:endParaRPr lang="el-GR"/>
        </a:p>
      </dgm:t>
    </dgm:pt>
    <dgm:pt modelId="{F2CACECF-4425-418A-AAE8-DA8A24A05257}" type="sibTrans" cxnId="{90A4F128-B3D3-4798-933E-4BF4398FC6C2}">
      <dgm:prSet/>
      <dgm:spPr/>
      <dgm:t>
        <a:bodyPr/>
        <a:lstStyle/>
        <a:p>
          <a:endParaRPr lang="el-GR"/>
        </a:p>
      </dgm:t>
    </dgm:pt>
    <dgm:pt modelId="{5AEFE85A-C912-43BE-8670-E2293B5BA2FD}" type="pres">
      <dgm:prSet presAssocID="{D682C395-9418-4B55-8840-12B7715121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6342AC-A907-4386-97C7-7D3725EA1EF0}" type="pres">
      <dgm:prSet presAssocID="{5FAAFA7B-4269-4503-8213-CFDA9194ADB7}" presName="root" presStyleCnt="0"/>
      <dgm:spPr/>
    </dgm:pt>
    <dgm:pt modelId="{8C8148AA-5A86-41BF-98D0-90C07AF39C0A}" type="pres">
      <dgm:prSet presAssocID="{5FAAFA7B-4269-4503-8213-CFDA9194ADB7}" presName="rootComposite" presStyleCnt="0"/>
      <dgm:spPr/>
    </dgm:pt>
    <dgm:pt modelId="{CB7233F8-98E2-404D-ADCE-B6ED5F0E0CFA}" type="pres">
      <dgm:prSet presAssocID="{5FAAFA7B-4269-4503-8213-CFDA9194ADB7}" presName="rootText" presStyleLbl="node1" presStyleIdx="0" presStyleCnt="2" custScaleX="315552" custScaleY="139293"/>
      <dgm:spPr/>
    </dgm:pt>
    <dgm:pt modelId="{7292CAE5-4047-411A-A46F-BF3C39166661}" type="pres">
      <dgm:prSet presAssocID="{5FAAFA7B-4269-4503-8213-CFDA9194ADB7}" presName="rootConnector" presStyleLbl="node1" presStyleIdx="0" presStyleCnt="2"/>
      <dgm:spPr/>
    </dgm:pt>
    <dgm:pt modelId="{5834C0E7-CB7B-41ED-B9E0-D7A4312D2660}" type="pres">
      <dgm:prSet presAssocID="{5FAAFA7B-4269-4503-8213-CFDA9194ADB7}" presName="childShape" presStyleCnt="0"/>
      <dgm:spPr/>
    </dgm:pt>
    <dgm:pt modelId="{FDE89E96-A7C2-414A-9B80-7AA298536853}" type="pres">
      <dgm:prSet presAssocID="{1FEC34B2-5F04-4C15-9671-4D587F956E6C}" presName="Name13" presStyleLbl="parChTrans1D2" presStyleIdx="0" presStyleCnt="8"/>
      <dgm:spPr/>
    </dgm:pt>
    <dgm:pt modelId="{7A025CE2-E93E-4F76-9B24-905E119E5190}" type="pres">
      <dgm:prSet presAssocID="{A54DEA57-645F-48DD-B329-EF91D4CDB77C}" presName="childText" presStyleLbl="bgAcc1" presStyleIdx="0" presStyleCnt="8" custScaleX="246255">
        <dgm:presLayoutVars>
          <dgm:bulletEnabled val="1"/>
        </dgm:presLayoutVars>
      </dgm:prSet>
      <dgm:spPr/>
    </dgm:pt>
    <dgm:pt modelId="{A6AC06B9-4AA5-4DDB-B44A-0BB500F4D704}" type="pres">
      <dgm:prSet presAssocID="{8AC9A189-AD31-4C46-A5CC-F4C38DD86311}" presName="Name13" presStyleLbl="parChTrans1D2" presStyleIdx="1" presStyleCnt="8"/>
      <dgm:spPr/>
    </dgm:pt>
    <dgm:pt modelId="{F6771743-3BA1-4143-BEA7-2406D28887D7}" type="pres">
      <dgm:prSet presAssocID="{2965EAB8-7704-4DC0-A18F-588C7E574426}" presName="childText" presStyleLbl="bgAcc1" presStyleIdx="1" presStyleCnt="8" custScaleX="246255">
        <dgm:presLayoutVars>
          <dgm:bulletEnabled val="1"/>
        </dgm:presLayoutVars>
      </dgm:prSet>
      <dgm:spPr/>
    </dgm:pt>
    <dgm:pt modelId="{B81B57DE-899E-4843-AC47-4EBF05CD62D9}" type="pres">
      <dgm:prSet presAssocID="{EC677055-4B8D-4EF5-958F-BAC8128C6323}" presName="Name13" presStyleLbl="parChTrans1D2" presStyleIdx="2" presStyleCnt="8"/>
      <dgm:spPr/>
    </dgm:pt>
    <dgm:pt modelId="{5D79A237-FCB9-412F-B349-9A492C4E186E}" type="pres">
      <dgm:prSet presAssocID="{103EA367-E727-4D8C-BA14-F7E6D7A14C3D}" presName="childText" presStyleLbl="bgAcc1" presStyleIdx="2" presStyleCnt="8" custScaleX="246256">
        <dgm:presLayoutVars>
          <dgm:bulletEnabled val="1"/>
        </dgm:presLayoutVars>
      </dgm:prSet>
      <dgm:spPr/>
    </dgm:pt>
    <dgm:pt modelId="{CA8DCC17-7BF2-4966-A71D-5290C904E147}" type="pres">
      <dgm:prSet presAssocID="{CB05EF65-3334-4518-B91C-998B952F77D2}" presName="Name13" presStyleLbl="parChTrans1D2" presStyleIdx="3" presStyleCnt="8"/>
      <dgm:spPr/>
    </dgm:pt>
    <dgm:pt modelId="{B9C0F3DD-D687-45C2-977A-E97A7D87F72E}" type="pres">
      <dgm:prSet presAssocID="{0EFF4F7C-FC33-4EA8-9A4E-2445148B8A07}" presName="childText" presStyleLbl="bgAcc1" presStyleIdx="3" presStyleCnt="8" custScaleX="246256">
        <dgm:presLayoutVars>
          <dgm:bulletEnabled val="1"/>
        </dgm:presLayoutVars>
      </dgm:prSet>
      <dgm:spPr/>
    </dgm:pt>
    <dgm:pt modelId="{5703D9C2-4FD0-42E5-9467-A27EFA241AB4}" type="pres">
      <dgm:prSet presAssocID="{16D680A7-82B1-45E3-B2D4-5FC064BBC205}" presName="root" presStyleCnt="0"/>
      <dgm:spPr/>
    </dgm:pt>
    <dgm:pt modelId="{3D9662EE-58E9-442C-B296-67F2AF0EE4FD}" type="pres">
      <dgm:prSet presAssocID="{16D680A7-82B1-45E3-B2D4-5FC064BBC205}" presName="rootComposite" presStyleCnt="0"/>
      <dgm:spPr/>
    </dgm:pt>
    <dgm:pt modelId="{A8145FAE-CDEF-44AF-BC61-AA8ECAFB314A}" type="pres">
      <dgm:prSet presAssocID="{16D680A7-82B1-45E3-B2D4-5FC064BBC205}" presName="rootText" presStyleLbl="node1" presStyleIdx="1" presStyleCnt="2" custScaleX="315652" custScaleY="139487"/>
      <dgm:spPr/>
    </dgm:pt>
    <dgm:pt modelId="{DE0E6E24-715E-4310-998C-1B447A3E4852}" type="pres">
      <dgm:prSet presAssocID="{16D680A7-82B1-45E3-B2D4-5FC064BBC205}" presName="rootConnector" presStyleLbl="node1" presStyleIdx="1" presStyleCnt="2"/>
      <dgm:spPr/>
    </dgm:pt>
    <dgm:pt modelId="{13F5A824-4DB2-4E9F-8CBC-2AD5F5D2006C}" type="pres">
      <dgm:prSet presAssocID="{16D680A7-82B1-45E3-B2D4-5FC064BBC205}" presName="childShape" presStyleCnt="0"/>
      <dgm:spPr/>
    </dgm:pt>
    <dgm:pt modelId="{DFD87034-1882-46F5-A918-3000E068EC0D}" type="pres">
      <dgm:prSet presAssocID="{3FAE4506-0DB8-4B73-B766-846D92ACC17A}" presName="Name13" presStyleLbl="parChTrans1D2" presStyleIdx="4" presStyleCnt="8"/>
      <dgm:spPr/>
    </dgm:pt>
    <dgm:pt modelId="{312B9A18-2DC1-430C-8C73-B3AEA5570155}" type="pres">
      <dgm:prSet presAssocID="{A00BE4FD-3EA2-4FE9-B717-B6484BE3D3B9}" presName="childText" presStyleLbl="bgAcc1" presStyleIdx="4" presStyleCnt="8" custScaleX="246256">
        <dgm:presLayoutVars>
          <dgm:bulletEnabled val="1"/>
        </dgm:presLayoutVars>
      </dgm:prSet>
      <dgm:spPr/>
    </dgm:pt>
    <dgm:pt modelId="{B922853A-5141-438F-900E-D7BC15803984}" type="pres">
      <dgm:prSet presAssocID="{E64B8CDA-0B9C-449D-AADD-6E29A4A39C6B}" presName="Name13" presStyleLbl="parChTrans1D2" presStyleIdx="5" presStyleCnt="8"/>
      <dgm:spPr/>
    </dgm:pt>
    <dgm:pt modelId="{2D41541A-4CAF-41D7-A82B-B0934140D9EC}" type="pres">
      <dgm:prSet presAssocID="{B14F9D67-28BC-4963-A906-29D2DDAC6EC1}" presName="childText" presStyleLbl="bgAcc1" presStyleIdx="5" presStyleCnt="8" custScaleX="246256">
        <dgm:presLayoutVars>
          <dgm:bulletEnabled val="1"/>
        </dgm:presLayoutVars>
      </dgm:prSet>
      <dgm:spPr/>
    </dgm:pt>
    <dgm:pt modelId="{45AC6ED1-D037-443A-ADDE-EEFDCD5F811E}" type="pres">
      <dgm:prSet presAssocID="{DFF2B2A2-071D-4236-A107-25917E5BB548}" presName="Name13" presStyleLbl="parChTrans1D2" presStyleIdx="6" presStyleCnt="8"/>
      <dgm:spPr/>
    </dgm:pt>
    <dgm:pt modelId="{8F5EA19A-E30F-4AB1-A77F-96650CD7D5CD}" type="pres">
      <dgm:prSet presAssocID="{667AAA5F-E68C-4B4B-9CA1-3182520F9829}" presName="childText" presStyleLbl="bgAcc1" presStyleIdx="6" presStyleCnt="8" custScaleX="246256">
        <dgm:presLayoutVars>
          <dgm:bulletEnabled val="1"/>
        </dgm:presLayoutVars>
      </dgm:prSet>
      <dgm:spPr/>
    </dgm:pt>
    <dgm:pt modelId="{13B92FD4-D8F1-47A7-82EF-CFB7212FE6CF}" type="pres">
      <dgm:prSet presAssocID="{DB011BB4-6C7A-4981-B7E7-F69A6268BB41}" presName="Name13" presStyleLbl="parChTrans1D2" presStyleIdx="7" presStyleCnt="8"/>
      <dgm:spPr/>
    </dgm:pt>
    <dgm:pt modelId="{83BAD719-8CB6-44D0-9F31-C4D48CBD2A74}" type="pres">
      <dgm:prSet presAssocID="{951D964F-8A37-4DFB-9659-F67586F3A971}" presName="childText" presStyleLbl="bgAcc1" presStyleIdx="7" presStyleCnt="8" custScaleX="246256">
        <dgm:presLayoutVars>
          <dgm:bulletEnabled val="1"/>
        </dgm:presLayoutVars>
      </dgm:prSet>
      <dgm:spPr/>
    </dgm:pt>
  </dgm:ptLst>
  <dgm:cxnLst>
    <dgm:cxn modelId="{052FB102-45B4-4C81-BC8F-10F6EB53068F}" srcId="{16D680A7-82B1-45E3-B2D4-5FC064BBC205}" destId="{A00BE4FD-3EA2-4FE9-B717-B6484BE3D3B9}" srcOrd="0" destOrd="0" parTransId="{3FAE4506-0DB8-4B73-B766-846D92ACC17A}" sibTransId="{A79D5E24-4D1C-4A71-AD78-9211EE1F8076}"/>
    <dgm:cxn modelId="{46A19303-D492-4001-8AE7-D3B7C9A8FCF5}" type="presOf" srcId="{DFF2B2A2-071D-4236-A107-25917E5BB548}" destId="{45AC6ED1-D037-443A-ADDE-EEFDCD5F811E}" srcOrd="0" destOrd="0" presId="urn:microsoft.com/office/officeart/2005/8/layout/hierarchy3"/>
    <dgm:cxn modelId="{E361BA14-7431-4479-8E7C-BC56619DB3A8}" type="presOf" srcId="{1FEC34B2-5F04-4C15-9671-4D587F956E6C}" destId="{FDE89E96-A7C2-414A-9B80-7AA298536853}" srcOrd="0" destOrd="0" presId="urn:microsoft.com/office/officeart/2005/8/layout/hierarchy3"/>
    <dgm:cxn modelId="{90A4F128-B3D3-4798-933E-4BF4398FC6C2}" srcId="{16D680A7-82B1-45E3-B2D4-5FC064BBC205}" destId="{951D964F-8A37-4DFB-9659-F67586F3A971}" srcOrd="3" destOrd="0" parTransId="{DB011BB4-6C7A-4981-B7E7-F69A6268BB41}" sibTransId="{F2CACECF-4425-418A-AAE8-DA8A24A05257}"/>
    <dgm:cxn modelId="{C83CE13F-9F4C-4F39-8F3D-03C5BCAC1ECA}" type="presOf" srcId="{A00BE4FD-3EA2-4FE9-B717-B6484BE3D3B9}" destId="{312B9A18-2DC1-430C-8C73-B3AEA5570155}" srcOrd="0" destOrd="0" presId="urn:microsoft.com/office/officeart/2005/8/layout/hierarchy3"/>
    <dgm:cxn modelId="{16E1B25C-97E1-4DF5-966F-E2A9096DF59F}" type="presOf" srcId="{3FAE4506-0DB8-4B73-B766-846D92ACC17A}" destId="{DFD87034-1882-46F5-A918-3000E068EC0D}" srcOrd="0" destOrd="0" presId="urn:microsoft.com/office/officeart/2005/8/layout/hierarchy3"/>
    <dgm:cxn modelId="{3B138263-3ABD-4CF9-958D-055CE765ED14}" srcId="{5FAAFA7B-4269-4503-8213-CFDA9194ADB7}" destId="{2965EAB8-7704-4DC0-A18F-588C7E574426}" srcOrd="1" destOrd="0" parTransId="{8AC9A189-AD31-4C46-A5CC-F4C38DD86311}" sibTransId="{C4EF8405-F950-4774-9087-0BD3CF1FFA69}"/>
    <dgm:cxn modelId="{67677C44-7DF7-4B5F-A7F7-D39C1C012830}" type="presOf" srcId="{16D680A7-82B1-45E3-B2D4-5FC064BBC205}" destId="{DE0E6E24-715E-4310-998C-1B447A3E4852}" srcOrd="1" destOrd="0" presId="urn:microsoft.com/office/officeart/2005/8/layout/hierarchy3"/>
    <dgm:cxn modelId="{69945948-AD03-47F7-BE16-E0D5F6F9D240}" type="presOf" srcId="{B14F9D67-28BC-4963-A906-29D2DDAC6EC1}" destId="{2D41541A-4CAF-41D7-A82B-B0934140D9EC}" srcOrd="0" destOrd="0" presId="urn:microsoft.com/office/officeart/2005/8/layout/hierarchy3"/>
    <dgm:cxn modelId="{4EE2566A-03CE-477C-BC5A-4813C7540DD1}" type="presOf" srcId="{8AC9A189-AD31-4C46-A5CC-F4C38DD86311}" destId="{A6AC06B9-4AA5-4DDB-B44A-0BB500F4D704}" srcOrd="0" destOrd="0" presId="urn:microsoft.com/office/officeart/2005/8/layout/hierarchy3"/>
    <dgm:cxn modelId="{142F166C-38F0-4662-9653-99BEA5F05D34}" type="presOf" srcId="{E64B8CDA-0B9C-449D-AADD-6E29A4A39C6B}" destId="{B922853A-5141-438F-900E-D7BC15803984}" srcOrd="0" destOrd="0" presId="urn:microsoft.com/office/officeart/2005/8/layout/hierarchy3"/>
    <dgm:cxn modelId="{2D718B6E-77D8-4E09-8AB1-7E6D2D6B50D7}" srcId="{5FAAFA7B-4269-4503-8213-CFDA9194ADB7}" destId="{0EFF4F7C-FC33-4EA8-9A4E-2445148B8A07}" srcOrd="3" destOrd="0" parTransId="{CB05EF65-3334-4518-B91C-998B952F77D2}" sibTransId="{4356AD39-A2DD-45D5-99C0-A78D12686C4C}"/>
    <dgm:cxn modelId="{F0453B51-DD14-4291-9147-7FE738D5289E}" srcId="{16D680A7-82B1-45E3-B2D4-5FC064BBC205}" destId="{667AAA5F-E68C-4B4B-9CA1-3182520F9829}" srcOrd="2" destOrd="0" parTransId="{DFF2B2A2-071D-4236-A107-25917E5BB548}" sibTransId="{8489502D-048D-4D72-A43D-486B74113D01}"/>
    <dgm:cxn modelId="{370DA359-5EF4-48C1-91F3-4719A009C8A0}" type="presOf" srcId="{103EA367-E727-4D8C-BA14-F7E6D7A14C3D}" destId="{5D79A237-FCB9-412F-B349-9A492C4E186E}" srcOrd="0" destOrd="0" presId="urn:microsoft.com/office/officeart/2005/8/layout/hierarchy3"/>
    <dgm:cxn modelId="{81B01A7E-3FBA-4E41-8A41-50DAEB48159E}" srcId="{D682C395-9418-4B55-8840-12B77151218D}" destId="{16D680A7-82B1-45E3-B2D4-5FC064BBC205}" srcOrd="1" destOrd="0" parTransId="{BE8ADE3F-BA41-4FA7-A080-4DD3D8FFDFBE}" sibTransId="{38C58B5C-93BE-4212-89AE-005DB6217F14}"/>
    <dgm:cxn modelId="{F41C778C-6C2F-4BDA-9F09-B6E4F9A7F230}" type="presOf" srcId="{2965EAB8-7704-4DC0-A18F-588C7E574426}" destId="{F6771743-3BA1-4143-BEA7-2406D28887D7}" srcOrd="0" destOrd="0" presId="urn:microsoft.com/office/officeart/2005/8/layout/hierarchy3"/>
    <dgm:cxn modelId="{06439893-D7A7-450C-A90C-498CC6B10EA8}" type="presOf" srcId="{5FAAFA7B-4269-4503-8213-CFDA9194ADB7}" destId="{7292CAE5-4047-411A-A46F-BF3C39166661}" srcOrd="1" destOrd="0" presId="urn:microsoft.com/office/officeart/2005/8/layout/hierarchy3"/>
    <dgm:cxn modelId="{A0C08294-7F1A-4ACF-9B19-50131FB05B24}" type="presOf" srcId="{16D680A7-82B1-45E3-B2D4-5FC064BBC205}" destId="{A8145FAE-CDEF-44AF-BC61-AA8ECAFB314A}" srcOrd="0" destOrd="0" presId="urn:microsoft.com/office/officeart/2005/8/layout/hierarchy3"/>
    <dgm:cxn modelId="{83AE6897-3B96-4972-9F38-0C0FFF162751}" srcId="{16D680A7-82B1-45E3-B2D4-5FC064BBC205}" destId="{B14F9D67-28BC-4963-A906-29D2DDAC6EC1}" srcOrd="1" destOrd="0" parTransId="{E64B8CDA-0B9C-449D-AADD-6E29A4A39C6B}" sibTransId="{6E2F154B-738A-4BA5-9362-71FCDC43AB04}"/>
    <dgm:cxn modelId="{30C8AE9B-6FEC-4481-89DA-A6183AAFDCE2}" type="presOf" srcId="{EC677055-4B8D-4EF5-958F-BAC8128C6323}" destId="{B81B57DE-899E-4843-AC47-4EBF05CD62D9}" srcOrd="0" destOrd="0" presId="urn:microsoft.com/office/officeart/2005/8/layout/hierarchy3"/>
    <dgm:cxn modelId="{2B97B59B-AF85-48D5-9003-CC7B39DD3162}" type="presOf" srcId="{D682C395-9418-4B55-8840-12B77151218D}" destId="{5AEFE85A-C912-43BE-8670-E2293B5BA2FD}" srcOrd="0" destOrd="0" presId="urn:microsoft.com/office/officeart/2005/8/layout/hierarchy3"/>
    <dgm:cxn modelId="{DA3E339E-8D42-4B87-8494-63EFA7FD7295}" type="presOf" srcId="{0EFF4F7C-FC33-4EA8-9A4E-2445148B8A07}" destId="{B9C0F3DD-D687-45C2-977A-E97A7D87F72E}" srcOrd="0" destOrd="0" presId="urn:microsoft.com/office/officeart/2005/8/layout/hierarchy3"/>
    <dgm:cxn modelId="{770A5FB1-C68A-41E8-9616-D607F612D027}" srcId="{D682C395-9418-4B55-8840-12B77151218D}" destId="{5FAAFA7B-4269-4503-8213-CFDA9194ADB7}" srcOrd="0" destOrd="0" parTransId="{0FD32F86-8803-4643-B3D0-A065A2435F8B}" sibTransId="{518043CF-7A72-4F8A-A8CB-84A6A5793892}"/>
    <dgm:cxn modelId="{D8D630B9-A2AC-4422-9831-1D7DB4DE5FA2}" type="presOf" srcId="{5FAAFA7B-4269-4503-8213-CFDA9194ADB7}" destId="{CB7233F8-98E2-404D-ADCE-B6ED5F0E0CFA}" srcOrd="0" destOrd="0" presId="urn:microsoft.com/office/officeart/2005/8/layout/hierarchy3"/>
    <dgm:cxn modelId="{C57F93BA-53DA-4B64-AF4B-33FE2208A8F8}" type="presOf" srcId="{CB05EF65-3334-4518-B91C-998B952F77D2}" destId="{CA8DCC17-7BF2-4966-A71D-5290C904E147}" srcOrd="0" destOrd="0" presId="urn:microsoft.com/office/officeart/2005/8/layout/hierarchy3"/>
    <dgm:cxn modelId="{3DEA71BC-69C1-4FA4-BBB1-4C39031BA103}" type="presOf" srcId="{667AAA5F-E68C-4B4B-9CA1-3182520F9829}" destId="{8F5EA19A-E30F-4AB1-A77F-96650CD7D5CD}" srcOrd="0" destOrd="0" presId="urn:microsoft.com/office/officeart/2005/8/layout/hierarchy3"/>
    <dgm:cxn modelId="{DC4533C3-177C-4640-B1FC-22C873B212CD}" srcId="{5FAAFA7B-4269-4503-8213-CFDA9194ADB7}" destId="{A54DEA57-645F-48DD-B329-EF91D4CDB77C}" srcOrd="0" destOrd="0" parTransId="{1FEC34B2-5F04-4C15-9671-4D587F956E6C}" sibTransId="{3E14046E-2CD9-47B6-895E-BA47510DCB3D}"/>
    <dgm:cxn modelId="{BC3880CC-5188-4BE6-B6AC-13138ADE9A1B}" type="presOf" srcId="{A54DEA57-645F-48DD-B329-EF91D4CDB77C}" destId="{7A025CE2-E93E-4F76-9B24-905E119E5190}" srcOrd="0" destOrd="0" presId="urn:microsoft.com/office/officeart/2005/8/layout/hierarchy3"/>
    <dgm:cxn modelId="{C2C4D6D9-C8A4-467C-9A96-41E4647B9E1B}" srcId="{5FAAFA7B-4269-4503-8213-CFDA9194ADB7}" destId="{103EA367-E727-4D8C-BA14-F7E6D7A14C3D}" srcOrd="2" destOrd="0" parTransId="{EC677055-4B8D-4EF5-958F-BAC8128C6323}" sibTransId="{1B84E8BE-69BF-4AA3-8499-95DAE7BB4ED9}"/>
    <dgm:cxn modelId="{A15EC4EF-EB5D-4C68-9C83-9A26D5D4A2B3}" type="presOf" srcId="{DB011BB4-6C7A-4981-B7E7-F69A6268BB41}" destId="{13B92FD4-D8F1-47A7-82EF-CFB7212FE6CF}" srcOrd="0" destOrd="0" presId="urn:microsoft.com/office/officeart/2005/8/layout/hierarchy3"/>
    <dgm:cxn modelId="{DB920BF9-02C9-4089-B9AB-E3C8367ECB01}" type="presOf" srcId="{951D964F-8A37-4DFB-9659-F67586F3A971}" destId="{83BAD719-8CB6-44D0-9F31-C4D48CBD2A74}" srcOrd="0" destOrd="0" presId="urn:microsoft.com/office/officeart/2005/8/layout/hierarchy3"/>
    <dgm:cxn modelId="{8406C7B3-F325-4387-ADC0-04964374F81F}" type="presParOf" srcId="{5AEFE85A-C912-43BE-8670-E2293B5BA2FD}" destId="{A76342AC-A907-4386-97C7-7D3725EA1EF0}" srcOrd="0" destOrd="0" presId="urn:microsoft.com/office/officeart/2005/8/layout/hierarchy3"/>
    <dgm:cxn modelId="{A8570777-0660-4933-B64F-4D8910133A49}" type="presParOf" srcId="{A76342AC-A907-4386-97C7-7D3725EA1EF0}" destId="{8C8148AA-5A86-41BF-98D0-90C07AF39C0A}" srcOrd="0" destOrd="0" presId="urn:microsoft.com/office/officeart/2005/8/layout/hierarchy3"/>
    <dgm:cxn modelId="{914A6907-8A6A-469B-AD2B-6E59C31EE180}" type="presParOf" srcId="{8C8148AA-5A86-41BF-98D0-90C07AF39C0A}" destId="{CB7233F8-98E2-404D-ADCE-B6ED5F0E0CFA}" srcOrd="0" destOrd="0" presId="urn:microsoft.com/office/officeart/2005/8/layout/hierarchy3"/>
    <dgm:cxn modelId="{D54A740F-9767-47F6-9FE5-B1D6C0A0DF9E}" type="presParOf" srcId="{8C8148AA-5A86-41BF-98D0-90C07AF39C0A}" destId="{7292CAE5-4047-411A-A46F-BF3C39166661}" srcOrd="1" destOrd="0" presId="urn:microsoft.com/office/officeart/2005/8/layout/hierarchy3"/>
    <dgm:cxn modelId="{BF1398A9-F231-45C0-9A9A-C9072A05A969}" type="presParOf" srcId="{A76342AC-A907-4386-97C7-7D3725EA1EF0}" destId="{5834C0E7-CB7B-41ED-B9E0-D7A4312D2660}" srcOrd="1" destOrd="0" presId="urn:microsoft.com/office/officeart/2005/8/layout/hierarchy3"/>
    <dgm:cxn modelId="{3FBE4F9A-5F41-492D-9D12-9AC3519A7EDA}" type="presParOf" srcId="{5834C0E7-CB7B-41ED-B9E0-D7A4312D2660}" destId="{FDE89E96-A7C2-414A-9B80-7AA298536853}" srcOrd="0" destOrd="0" presId="urn:microsoft.com/office/officeart/2005/8/layout/hierarchy3"/>
    <dgm:cxn modelId="{C71856EC-7F95-479C-9FE4-2D872C5EB6F5}" type="presParOf" srcId="{5834C0E7-CB7B-41ED-B9E0-D7A4312D2660}" destId="{7A025CE2-E93E-4F76-9B24-905E119E5190}" srcOrd="1" destOrd="0" presId="urn:microsoft.com/office/officeart/2005/8/layout/hierarchy3"/>
    <dgm:cxn modelId="{296DBE44-C818-48E5-90DF-C9EDEEDA0F26}" type="presParOf" srcId="{5834C0E7-CB7B-41ED-B9E0-D7A4312D2660}" destId="{A6AC06B9-4AA5-4DDB-B44A-0BB500F4D704}" srcOrd="2" destOrd="0" presId="urn:microsoft.com/office/officeart/2005/8/layout/hierarchy3"/>
    <dgm:cxn modelId="{721CF3C6-05BD-4406-811E-E4DCAB683055}" type="presParOf" srcId="{5834C0E7-CB7B-41ED-B9E0-D7A4312D2660}" destId="{F6771743-3BA1-4143-BEA7-2406D28887D7}" srcOrd="3" destOrd="0" presId="urn:microsoft.com/office/officeart/2005/8/layout/hierarchy3"/>
    <dgm:cxn modelId="{BB424F8A-DAFD-4045-BA8E-CBD1680748DA}" type="presParOf" srcId="{5834C0E7-CB7B-41ED-B9E0-D7A4312D2660}" destId="{B81B57DE-899E-4843-AC47-4EBF05CD62D9}" srcOrd="4" destOrd="0" presId="urn:microsoft.com/office/officeart/2005/8/layout/hierarchy3"/>
    <dgm:cxn modelId="{A3E5D5BC-2B92-49D6-9E54-E80E1F0203C5}" type="presParOf" srcId="{5834C0E7-CB7B-41ED-B9E0-D7A4312D2660}" destId="{5D79A237-FCB9-412F-B349-9A492C4E186E}" srcOrd="5" destOrd="0" presId="urn:microsoft.com/office/officeart/2005/8/layout/hierarchy3"/>
    <dgm:cxn modelId="{B7A064A0-3EBC-465B-9790-D7AF57247AA3}" type="presParOf" srcId="{5834C0E7-CB7B-41ED-B9E0-D7A4312D2660}" destId="{CA8DCC17-7BF2-4966-A71D-5290C904E147}" srcOrd="6" destOrd="0" presId="urn:microsoft.com/office/officeart/2005/8/layout/hierarchy3"/>
    <dgm:cxn modelId="{59067D26-1D26-4369-8A81-B028CA547794}" type="presParOf" srcId="{5834C0E7-CB7B-41ED-B9E0-D7A4312D2660}" destId="{B9C0F3DD-D687-45C2-977A-E97A7D87F72E}" srcOrd="7" destOrd="0" presId="urn:microsoft.com/office/officeart/2005/8/layout/hierarchy3"/>
    <dgm:cxn modelId="{57703040-71A4-4D9C-A28C-F9A884664E98}" type="presParOf" srcId="{5AEFE85A-C912-43BE-8670-E2293B5BA2FD}" destId="{5703D9C2-4FD0-42E5-9467-A27EFA241AB4}" srcOrd="1" destOrd="0" presId="urn:microsoft.com/office/officeart/2005/8/layout/hierarchy3"/>
    <dgm:cxn modelId="{12FFD411-5655-4709-A709-363BF2B6EE61}" type="presParOf" srcId="{5703D9C2-4FD0-42E5-9467-A27EFA241AB4}" destId="{3D9662EE-58E9-442C-B296-67F2AF0EE4FD}" srcOrd="0" destOrd="0" presId="urn:microsoft.com/office/officeart/2005/8/layout/hierarchy3"/>
    <dgm:cxn modelId="{120964DC-514D-4662-A6DD-BCAE4D88F0F7}" type="presParOf" srcId="{3D9662EE-58E9-442C-B296-67F2AF0EE4FD}" destId="{A8145FAE-CDEF-44AF-BC61-AA8ECAFB314A}" srcOrd="0" destOrd="0" presId="urn:microsoft.com/office/officeart/2005/8/layout/hierarchy3"/>
    <dgm:cxn modelId="{6973C0C3-18A2-402B-8FBC-E7A18D541D95}" type="presParOf" srcId="{3D9662EE-58E9-442C-B296-67F2AF0EE4FD}" destId="{DE0E6E24-715E-4310-998C-1B447A3E4852}" srcOrd="1" destOrd="0" presId="urn:microsoft.com/office/officeart/2005/8/layout/hierarchy3"/>
    <dgm:cxn modelId="{F50C9D15-388D-4EC9-9DF6-97185C924579}" type="presParOf" srcId="{5703D9C2-4FD0-42E5-9467-A27EFA241AB4}" destId="{13F5A824-4DB2-4E9F-8CBC-2AD5F5D2006C}" srcOrd="1" destOrd="0" presId="urn:microsoft.com/office/officeart/2005/8/layout/hierarchy3"/>
    <dgm:cxn modelId="{60AC4952-7D7E-4B8A-A08B-55BB834BED0C}" type="presParOf" srcId="{13F5A824-4DB2-4E9F-8CBC-2AD5F5D2006C}" destId="{DFD87034-1882-46F5-A918-3000E068EC0D}" srcOrd="0" destOrd="0" presId="urn:microsoft.com/office/officeart/2005/8/layout/hierarchy3"/>
    <dgm:cxn modelId="{D8A19295-29D2-4053-97BA-EC81A75DD620}" type="presParOf" srcId="{13F5A824-4DB2-4E9F-8CBC-2AD5F5D2006C}" destId="{312B9A18-2DC1-430C-8C73-B3AEA5570155}" srcOrd="1" destOrd="0" presId="urn:microsoft.com/office/officeart/2005/8/layout/hierarchy3"/>
    <dgm:cxn modelId="{6E5EEA68-3581-4718-9BAD-EB3905A74D4C}" type="presParOf" srcId="{13F5A824-4DB2-4E9F-8CBC-2AD5F5D2006C}" destId="{B922853A-5141-438F-900E-D7BC15803984}" srcOrd="2" destOrd="0" presId="urn:microsoft.com/office/officeart/2005/8/layout/hierarchy3"/>
    <dgm:cxn modelId="{190CF171-72A7-445B-8DF4-A8CEB4C49D73}" type="presParOf" srcId="{13F5A824-4DB2-4E9F-8CBC-2AD5F5D2006C}" destId="{2D41541A-4CAF-41D7-A82B-B0934140D9EC}" srcOrd="3" destOrd="0" presId="urn:microsoft.com/office/officeart/2005/8/layout/hierarchy3"/>
    <dgm:cxn modelId="{7FE21545-BABD-493C-9570-CD1110B10DF2}" type="presParOf" srcId="{13F5A824-4DB2-4E9F-8CBC-2AD5F5D2006C}" destId="{45AC6ED1-D037-443A-ADDE-EEFDCD5F811E}" srcOrd="4" destOrd="0" presId="urn:microsoft.com/office/officeart/2005/8/layout/hierarchy3"/>
    <dgm:cxn modelId="{584BB72D-FC9F-4AA0-8B23-EF02815A6719}" type="presParOf" srcId="{13F5A824-4DB2-4E9F-8CBC-2AD5F5D2006C}" destId="{8F5EA19A-E30F-4AB1-A77F-96650CD7D5CD}" srcOrd="5" destOrd="0" presId="urn:microsoft.com/office/officeart/2005/8/layout/hierarchy3"/>
    <dgm:cxn modelId="{06C39B3F-1EAD-466D-BD47-152BCB91C37A}" type="presParOf" srcId="{13F5A824-4DB2-4E9F-8CBC-2AD5F5D2006C}" destId="{13B92FD4-D8F1-47A7-82EF-CFB7212FE6CF}" srcOrd="6" destOrd="0" presId="urn:microsoft.com/office/officeart/2005/8/layout/hierarchy3"/>
    <dgm:cxn modelId="{E8AC9928-D060-4DB9-B6B4-6206ACCE5B4F}" type="presParOf" srcId="{13F5A824-4DB2-4E9F-8CBC-2AD5F5D2006C}" destId="{83BAD719-8CB6-44D0-9F31-C4D48CBD2A7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6A2EB-B1F9-47C9-8150-31E7042BD2EE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33191136-1A6C-4206-90A4-868B08C1CF66}">
      <dgm:prSet phldrT="[Text]"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Assume that all sessions came from one user</a:t>
          </a:r>
          <a:endParaRPr lang="el-GR" dirty="0"/>
        </a:p>
      </dgm:t>
    </dgm:pt>
    <dgm:pt modelId="{42E29B2D-4A3D-4F1B-8B35-E88484DF0BC0}" type="parTrans" cxnId="{188CE5AF-E9C2-4514-A2DB-1ED812F572D6}">
      <dgm:prSet/>
      <dgm:spPr/>
      <dgm:t>
        <a:bodyPr/>
        <a:lstStyle/>
        <a:p>
          <a:endParaRPr lang="el-GR"/>
        </a:p>
      </dgm:t>
    </dgm:pt>
    <dgm:pt modelId="{91813A70-305B-41B1-A20C-D85DBB58BD5A}" type="sibTrans" cxnId="{188CE5AF-E9C2-4514-A2DB-1ED812F572D6}">
      <dgm:prSet/>
      <dgm:spPr/>
      <dgm:t>
        <a:bodyPr/>
        <a:lstStyle/>
        <a:p>
          <a:endParaRPr lang="el-GR"/>
        </a:p>
      </dgm:t>
    </dgm:pt>
    <dgm:pt modelId="{E7476EBD-549A-42DC-B5BE-0D69C57B315D}">
      <dgm:prSet phldrT="[Text]"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Group the sessions into clusters of similar items</a:t>
          </a:r>
          <a:endParaRPr lang="el-GR"/>
        </a:p>
      </dgm:t>
    </dgm:pt>
    <dgm:pt modelId="{8C1E7A51-5DD9-487C-90F4-5554933B26A2}" type="parTrans" cxnId="{C2D792F1-E572-4D66-B47F-C153FBAD437B}">
      <dgm:prSet/>
      <dgm:spPr/>
      <dgm:t>
        <a:bodyPr/>
        <a:lstStyle/>
        <a:p>
          <a:endParaRPr lang="el-GR"/>
        </a:p>
      </dgm:t>
    </dgm:pt>
    <dgm:pt modelId="{F026EF5A-D4A5-4E1F-B139-6226EE4885F9}" type="sibTrans" cxnId="{C2D792F1-E572-4D66-B47F-C153FBAD437B}">
      <dgm:prSet/>
      <dgm:spPr/>
      <dgm:t>
        <a:bodyPr/>
        <a:lstStyle/>
        <a:p>
          <a:endParaRPr lang="el-GR"/>
        </a:p>
      </dgm:t>
    </dgm:pt>
    <dgm:pt modelId="{DE15D6FC-525A-407E-A8BC-C10EAC000702}" type="pres">
      <dgm:prSet presAssocID="{68C6A2EB-B1F9-47C9-8150-31E7042BD2EE}" presName="compositeShape" presStyleCnt="0">
        <dgm:presLayoutVars>
          <dgm:chMax val="2"/>
          <dgm:dir/>
          <dgm:resizeHandles val="exact"/>
        </dgm:presLayoutVars>
      </dgm:prSet>
      <dgm:spPr/>
    </dgm:pt>
    <dgm:pt modelId="{E2F1E500-0E3A-4F04-923E-9C0FDBAD16FB}" type="pres">
      <dgm:prSet presAssocID="{68C6A2EB-B1F9-47C9-8150-31E7042BD2EE}" presName="ribbon" presStyleLbl="node1" presStyleIdx="0" presStyleCnt="1"/>
      <dgm:spPr/>
    </dgm:pt>
    <dgm:pt modelId="{B45EF90C-D260-4416-9870-3972004F9C24}" type="pres">
      <dgm:prSet presAssocID="{68C6A2EB-B1F9-47C9-8150-31E7042BD2E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6396BF72-11B8-4985-BD75-2CC505B1AD15}" type="pres">
      <dgm:prSet presAssocID="{68C6A2EB-B1F9-47C9-8150-31E7042BD2E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0B3940-E6FF-4C08-96EB-2D096B34B164}" type="presOf" srcId="{E7476EBD-549A-42DC-B5BE-0D69C57B315D}" destId="{6396BF72-11B8-4985-BD75-2CC505B1AD15}" srcOrd="0" destOrd="0" presId="urn:microsoft.com/office/officeart/2005/8/layout/arrow6"/>
    <dgm:cxn modelId="{EA407C40-A538-4808-BD81-7CBDB3FF54B4}" type="presOf" srcId="{33191136-1A6C-4206-90A4-868B08C1CF66}" destId="{B45EF90C-D260-4416-9870-3972004F9C24}" srcOrd="0" destOrd="0" presId="urn:microsoft.com/office/officeart/2005/8/layout/arrow6"/>
    <dgm:cxn modelId="{188CE5AF-E9C2-4514-A2DB-1ED812F572D6}" srcId="{68C6A2EB-B1F9-47C9-8150-31E7042BD2EE}" destId="{33191136-1A6C-4206-90A4-868B08C1CF66}" srcOrd="0" destOrd="0" parTransId="{42E29B2D-4A3D-4F1B-8B35-E88484DF0BC0}" sibTransId="{91813A70-305B-41B1-A20C-D85DBB58BD5A}"/>
    <dgm:cxn modelId="{4E1066D4-BF1C-4690-BD03-815726CC0604}" type="presOf" srcId="{68C6A2EB-B1F9-47C9-8150-31E7042BD2EE}" destId="{DE15D6FC-525A-407E-A8BC-C10EAC000702}" srcOrd="0" destOrd="0" presId="urn:microsoft.com/office/officeart/2005/8/layout/arrow6"/>
    <dgm:cxn modelId="{C2D792F1-E572-4D66-B47F-C153FBAD437B}" srcId="{68C6A2EB-B1F9-47C9-8150-31E7042BD2EE}" destId="{E7476EBD-549A-42DC-B5BE-0D69C57B315D}" srcOrd="1" destOrd="0" parTransId="{8C1E7A51-5DD9-487C-90F4-5554933B26A2}" sibTransId="{F026EF5A-D4A5-4E1F-B139-6226EE4885F9}"/>
    <dgm:cxn modelId="{796B9373-A629-461F-B438-0CF4E2384027}" type="presParOf" srcId="{DE15D6FC-525A-407E-A8BC-C10EAC000702}" destId="{E2F1E500-0E3A-4F04-923E-9C0FDBAD16FB}" srcOrd="0" destOrd="0" presId="urn:microsoft.com/office/officeart/2005/8/layout/arrow6"/>
    <dgm:cxn modelId="{D2ED3E73-E35C-40CE-AC00-3AF046932570}" type="presParOf" srcId="{DE15D6FC-525A-407E-A8BC-C10EAC000702}" destId="{B45EF90C-D260-4416-9870-3972004F9C24}" srcOrd="1" destOrd="0" presId="urn:microsoft.com/office/officeart/2005/8/layout/arrow6"/>
    <dgm:cxn modelId="{69EEE585-4FBF-4762-9EC9-1B6A3ADC5804}" type="presParOf" srcId="{DE15D6FC-525A-407E-A8BC-C10EAC000702}" destId="{6396BF72-11B8-4985-BD75-2CC505B1AD1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2FEFD-17B1-4666-869D-72415C253639}" type="doc">
      <dgm:prSet loTypeId="urn:microsoft.com/office/officeart/2005/8/layout/process1" loCatId="process" qsTypeId="urn:microsoft.com/office/officeart/2005/8/quickstyle/simple2" qsCatId="simple" csTypeId="urn:microsoft.com/office/officeart/2005/8/colors/colorful3" csCatId="colorful" phldr="1"/>
      <dgm:spPr/>
    </dgm:pt>
    <dgm:pt modelId="{828BB31A-CCFF-49A4-9627-B1BF24C16D6F}">
      <dgm:prSet phldrT="[Text]"/>
      <dgm:spPr>
        <a:solidFill>
          <a:srgbClr val="8BC8F1"/>
        </a:solidFill>
      </dgm:spPr>
      <dgm:t>
        <a:bodyPr/>
        <a:lstStyle/>
        <a:p>
          <a:r>
            <a:rPr lang="en-US" b="1" i="1" dirty="0"/>
            <a:t>Pretraining</a:t>
          </a:r>
        </a:p>
        <a:p>
          <a:r>
            <a:rPr lang="en-US" dirty="0"/>
            <a:t>To tackle cold-start we pretrained the item embeddings using a next-word prediction task</a:t>
          </a:r>
        </a:p>
      </dgm:t>
    </dgm:pt>
    <dgm:pt modelId="{2892CCA6-F5AC-44C7-9CBE-AAA501F0BD27}" type="parTrans" cxnId="{135462DB-DF7F-47DC-A1E5-DA78593FDB42}">
      <dgm:prSet/>
      <dgm:spPr/>
      <dgm:t>
        <a:bodyPr/>
        <a:lstStyle/>
        <a:p>
          <a:endParaRPr lang="en-US"/>
        </a:p>
      </dgm:t>
    </dgm:pt>
    <dgm:pt modelId="{5C3957D3-3268-4141-AD91-145B89B573DB}" type="sibTrans" cxnId="{135462DB-DF7F-47DC-A1E5-DA78593FDB42}">
      <dgm:prSet/>
      <dgm:spPr>
        <a:solidFill>
          <a:srgbClr val="8BC8F1"/>
        </a:solidFill>
      </dgm:spPr>
      <dgm:t>
        <a:bodyPr/>
        <a:lstStyle/>
        <a:p>
          <a:endParaRPr lang="en-US"/>
        </a:p>
      </dgm:t>
    </dgm:pt>
    <dgm:pt modelId="{E3B2D054-BC83-4148-AABB-201171D95D52}">
      <dgm:prSet phldrT="[Text]"/>
      <dgm:spPr>
        <a:solidFill>
          <a:srgbClr val="44A6E8"/>
        </a:solidFill>
      </dgm:spPr>
      <dgm:t>
        <a:bodyPr/>
        <a:lstStyle/>
        <a:p>
          <a:r>
            <a:rPr lang="en-US" b="1" i="1" dirty="0"/>
            <a:t>Deep Q-Learning</a:t>
          </a:r>
        </a:p>
        <a:p>
          <a:r>
            <a:rPr lang="en-US" dirty="0"/>
            <a:t>We fine tune the pretrained embeddings with our RL task</a:t>
          </a:r>
        </a:p>
      </dgm:t>
    </dgm:pt>
    <dgm:pt modelId="{7437FC96-18A6-47A6-BE29-C1C39BF2BB75}" type="parTrans" cxnId="{3A822336-730A-41AF-8B79-704B8704C39E}">
      <dgm:prSet/>
      <dgm:spPr/>
      <dgm:t>
        <a:bodyPr/>
        <a:lstStyle/>
        <a:p>
          <a:endParaRPr lang="en-US"/>
        </a:p>
      </dgm:t>
    </dgm:pt>
    <dgm:pt modelId="{C841A00F-0CB4-4A8A-8DA1-FB4053F6C424}" type="sibTrans" cxnId="{3A822336-730A-41AF-8B79-704B8704C39E}">
      <dgm:prSet/>
      <dgm:spPr>
        <a:solidFill>
          <a:srgbClr val="44A6E8"/>
        </a:solidFill>
      </dgm:spPr>
      <dgm:t>
        <a:bodyPr/>
        <a:lstStyle/>
        <a:p>
          <a:endParaRPr lang="en-US"/>
        </a:p>
      </dgm:t>
    </dgm:pt>
    <dgm:pt modelId="{91FFF276-91B6-4E52-8649-82892D7461FC}">
      <dgm:prSet phldrT="[Text]"/>
      <dgm:spPr>
        <a:solidFill>
          <a:srgbClr val="1675B6"/>
        </a:solidFill>
      </dgm:spPr>
      <dgm:t>
        <a:bodyPr/>
        <a:lstStyle/>
        <a:p>
          <a:r>
            <a:rPr lang="en-US" b="1" i="1" dirty="0"/>
            <a:t>Experience Replay</a:t>
          </a:r>
        </a:p>
        <a:p>
          <a:r>
            <a:rPr lang="en-US" dirty="0"/>
            <a:t>For stabilization of performance an external memory is used during training</a:t>
          </a:r>
        </a:p>
      </dgm:t>
    </dgm:pt>
    <dgm:pt modelId="{121BF274-81E6-4ED0-BA4B-B944D283060E}" type="parTrans" cxnId="{A7966451-0319-4D68-8F5C-FAAEC24C5C96}">
      <dgm:prSet/>
      <dgm:spPr/>
      <dgm:t>
        <a:bodyPr/>
        <a:lstStyle/>
        <a:p>
          <a:endParaRPr lang="en-US"/>
        </a:p>
      </dgm:t>
    </dgm:pt>
    <dgm:pt modelId="{54720D08-FCF2-40E6-A5FA-5EBD951F695D}" type="sibTrans" cxnId="{A7966451-0319-4D68-8F5C-FAAEC24C5C96}">
      <dgm:prSet/>
      <dgm:spPr/>
      <dgm:t>
        <a:bodyPr/>
        <a:lstStyle/>
        <a:p>
          <a:endParaRPr lang="en-US"/>
        </a:p>
      </dgm:t>
    </dgm:pt>
    <dgm:pt modelId="{78470991-0613-4445-9307-029210ACD99C}" type="pres">
      <dgm:prSet presAssocID="{CB32FEFD-17B1-4666-869D-72415C253639}" presName="Name0" presStyleCnt="0">
        <dgm:presLayoutVars>
          <dgm:dir/>
          <dgm:resizeHandles val="exact"/>
        </dgm:presLayoutVars>
      </dgm:prSet>
      <dgm:spPr/>
    </dgm:pt>
    <dgm:pt modelId="{29D233F9-E9DA-4C93-82C2-2BAFEEBDA9CF}" type="pres">
      <dgm:prSet presAssocID="{828BB31A-CCFF-49A4-9627-B1BF24C16D6F}" presName="node" presStyleLbl="node1" presStyleIdx="0" presStyleCnt="3">
        <dgm:presLayoutVars>
          <dgm:bulletEnabled val="1"/>
        </dgm:presLayoutVars>
      </dgm:prSet>
      <dgm:spPr/>
    </dgm:pt>
    <dgm:pt modelId="{37AF81F0-546A-4C3F-9D38-54C5B6A668F9}" type="pres">
      <dgm:prSet presAssocID="{5C3957D3-3268-4141-AD91-145B89B573DB}" presName="sibTrans" presStyleLbl="sibTrans2D1" presStyleIdx="0" presStyleCnt="2"/>
      <dgm:spPr/>
    </dgm:pt>
    <dgm:pt modelId="{E5C88FDD-5105-4246-9721-5F8D5ACC463A}" type="pres">
      <dgm:prSet presAssocID="{5C3957D3-3268-4141-AD91-145B89B573DB}" presName="connectorText" presStyleLbl="sibTrans2D1" presStyleIdx="0" presStyleCnt="2"/>
      <dgm:spPr/>
    </dgm:pt>
    <dgm:pt modelId="{507F2C18-8F69-4E1E-A644-339C7EA93D27}" type="pres">
      <dgm:prSet presAssocID="{E3B2D054-BC83-4148-AABB-201171D95D52}" presName="node" presStyleLbl="node1" presStyleIdx="1" presStyleCnt="3">
        <dgm:presLayoutVars>
          <dgm:bulletEnabled val="1"/>
        </dgm:presLayoutVars>
      </dgm:prSet>
      <dgm:spPr/>
    </dgm:pt>
    <dgm:pt modelId="{88362800-38A5-4C24-8262-9ABB8B820890}" type="pres">
      <dgm:prSet presAssocID="{C841A00F-0CB4-4A8A-8DA1-FB4053F6C424}" presName="sibTrans" presStyleLbl="sibTrans2D1" presStyleIdx="1" presStyleCnt="2"/>
      <dgm:spPr/>
    </dgm:pt>
    <dgm:pt modelId="{BC2A2001-31CE-4CCB-9349-2E63B7A9C083}" type="pres">
      <dgm:prSet presAssocID="{C841A00F-0CB4-4A8A-8DA1-FB4053F6C424}" presName="connectorText" presStyleLbl="sibTrans2D1" presStyleIdx="1" presStyleCnt="2"/>
      <dgm:spPr/>
    </dgm:pt>
    <dgm:pt modelId="{A5F66440-6494-427B-A424-463B6225EB8A}" type="pres">
      <dgm:prSet presAssocID="{91FFF276-91B6-4E52-8649-82892D7461FC}" presName="node" presStyleLbl="node1" presStyleIdx="2" presStyleCnt="3">
        <dgm:presLayoutVars>
          <dgm:bulletEnabled val="1"/>
        </dgm:presLayoutVars>
      </dgm:prSet>
      <dgm:spPr/>
    </dgm:pt>
  </dgm:ptLst>
  <dgm:cxnLst>
    <dgm:cxn modelId="{66F51901-0488-46E4-94C4-6D82C1C20829}" type="presOf" srcId="{CB32FEFD-17B1-4666-869D-72415C253639}" destId="{78470991-0613-4445-9307-029210ACD99C}" srcOrd="0" destOrd="0" presId="urn:microsoft.com/office/officeart/2005/8/layout/process1"/>
    <dgm:cxn modelId="{3A822336-730A-41AF-8B79-704B8704C39E}" srcId="{CB32FEFD-17B1-4666-869D-72415C253639}" destId="{E3B2D054-BC83-4148-AABB-201171D95D52}" srcOrd="1" destOrd="0" parTransId="{7437FC96-18A6-47A6-BE29-C1C39BF2BB75}" sibTransId="{C841A00F-0CB4-4A8A-8DA1-FB4053F6C424}"/>
    <dgm:cxn modelId="{8137733B-AE70-4B93-B948-725C10C5D3E7}" type="presOf" srcId="{5C3957D3-3268-4141-AD91-145B89B573DB}" destId="{37AF81F0-546A-4C3F-9D38-54C5B6A668F9}" srcOrd="0" destOrd="0" presId="urn:microsoft.com/office/officeart/2005/8/layout/process1"/>
    <dgm:cxn modelId="{32634B43-D1FC-4437-A6C6-5D8734DFFB27}" type="presOf" srcId="{91FFF276-91B6-4E52-8649-82892D7461FC}" destId="{A5F66440-6494-427B-A424-463B6225EB8A}" srcOrd="0" destOrd="0" presId="urn:microsoft.com/office/officeart/2005/8/layout/process1"/>
    <dgm:cxn modelId="{3189F64E-8185-4613-8A2B-5E9C28A49710}" type="presOf" srcId="{828BB31A-CCFF-49A4-9627-B1BF24C16D6F}" destId="{29D233F9-E9DA-4C93-82C2-2BAFEEBDA9CF}" srcOrd="0" destOrd="0" presId="urn:microsoft.com/office/officeart/2005/8/layout/process1"/>
    <dgm:cxn modelId="{A7966451-0319-4D68-8F5C-FAAEC24C5C96}" srcId="{CB32FEFD-17B1-4666-869D-72415C253639}" destId="{91FFF276-91B6-4E52-8649-82892D7461FC}" srcOrd="2" destOrd="0" parTransId="{121BF274-81E6-4ED0-BA4B-B944D283060E}" sibTransId="{54720D08-FCF2-40E6-A5FA-5EBD951F695D}"/>
    <dgm:cxn modelId="{08E8AF71-5C22-4CC4-8958-0551540ADE25}" type="presOf" srcId="{5C3957D3-3268-4141-AD91-145B89B573DB}" destId="{E5C88FDD-5105-4246-9721-5F8D5ACC463A}" srcOrd="1" destOrd="0" presId="urn:microsoft.com/office/officeart/2005/8/layout/process1"/>
    <dgm:cxn modelId="{F1CE268A-56F3-48B0-805F-B7104F340FC9}" type="presOf" srcId="{C841A00F-0CB4-4A8A-8DA1-FB4053F6C424}" destId="{BC2A2001-31CE-4CCB-9349-2E63B7A9C083}" srcOrd="1" destOrd="0" presId="urn:microsoft.com/office/officeart/2005/8/layout/process1"/>
    <dgm:cxn modelId="{7D1297B5-8FE2-4117-B276-F1B70D611C26}" type="presOf" srcId="{C841A00F-0CB4-4A8A-8DA1-FB4053F6C424}" destId="{88362800-38A5-4C24-8262-9ABB8B820890}" srcOrd="0" destOrd="0" presId="urn:microsoft.com/office/officeart/2005/8/layout/process1"/>
    <dgm:cxn modelId="{135462DB-DF7F-47DC-A1E5-DA78593FDB42}" srcId="{CB32FEFD-17B1-4666-869D-72415C253639}" destId="{828BB31A-CCFF-49A4-9627-B1BF24C16D6F}" srcOrd="0" destOrd="0" parTransId="{2892CCA6-F5AC-44C7-9CBE-AAA501F0BD27}" sibTransId="{5C3957D3-3268-4141-AD91-145B89B573DB}"/>
    <dgm:cxn modelId="{C9531DFD-61E5-4A05-AA53-17BEF52B503F}" type="presOf" srcId="{E3B2D054-BC83-4148-AABB-201171D95D52}" destId="{507F2C18-8F69-4E1E-A644-339C7EA93D27}" srcOrd="0" destOrd="0" presId="urn:microsoft.com/office/officeart/2005/8/layout/process1"/>
    <dgm:cxn modelId="{71FCA901-E02A-4058-B591-0044D4606A10}" type="presParOf" srcId="{78470991-0613-4445-9307-029210ACD99C}" destId="{29D233F9-E9DA-4C93-82C2-2BAFEEBDA9CF}" srcOrd="0" destOrd="0" presId="urn:microsoft.com/office/officeart/2005/8/layout/process1"/>
    <dgm:cxn modelId="{6C0D1738-716F-4D9E-B5DE-F3F202AE2747}" type="presParOf" srcId="{78470991-0613-4445-9307-029210ACD99C}" destId="{37AF81F0-546A-4C3F-9D38-54C5B6A668F9}" srcOrd="1" destOrd="0" presId="urn:microsoft.com/office/officeart/2005/8/layout/process1"/>
    <dgm:cxn modelId="{5888A70F-9F01-4444-B6B5-1F40BE9774D3}" type="presParOf" srcId="{37AF81F0-546A-4C3F-9D38-54C5B6A668F9}" destId="{E5C88FDD-5105-4246-9721-5F8D5ACC463A}" srcOrd="0" destOrd="0" presId="urn:microsoft.com/office/officeart/2005/8/layout/process1"/>
    <dgm:cxn modelId="{2D9DCD3B-CD10-4FF0-9F4D-BD54B398B3C9}" type="presParOf" srcId="{78470991-0613-4445-9307-029210ACD99C}" destId="{507F2C18-8F69-4E1E-A644-339C7EA93D27}" srcOrd="2" destOrd="0" presId="urn:microsoft.com/office/officeart/2005/8/layout/process1"/>
    <dgm:cxn modelId="{5BD246FF-04AA-46B1-B6AD-3794E54F2E76}" type="presParOf" srcId="{78470991-0613-4445-9307-029210ACD99C}" destId="{88362800-38A5-4C24-8262-9ABB8B820890}" srcOrd="3" destOrd="0" presId="urn:microsoft.com/office/officeart/2005/8/layout/process1"/>
    <dgm:cxn modelId="{E8A469C2-A79B-4D54-88B3-9F4F6EFD4D3B}" type="presParOf" srcId="{88362800-38A5-4C24-8262-9ABB8B820890}" destId="{BC2A2001-31CE-4CCB-9349-2E63B7A9C083}" srcOrd="0" destOrd="0" presId="urn:microsoft.com/office/officeart/2005/8/layout/process1"/>
    <dgm:cxn modelId="{B5CC474B-9858-4A22-A1B4-1410AB73D17A}" type="presParOf" srcId="{78470991-0613-4445-9307-029210ACD99C}" destId="{A5F66440-6494-427B-A424-463B6225EB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82C395-9418-4B55-8840-12B77151218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FAAFA7B-4269-4503-8213-CFDA9194ADB7}">
      <dgm:prSet phldrT="[Text]" custT="1"/>
      <dgm:spPr/>
      <dgm:t>
        <a:bodyPr/>
        <a:lstStyle/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</a:t>
          </a:r>
        </a:p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Reinforcement Learning Applications on Recommender Systems</a:t>
          </a:r>
          <a:endParaRPr lang="el-GR" sz="1800" kern="1200">
            <a:solidFill>
              <a:srgbClr val="FFFFFF"/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0FD32F86-8803-4643-B3D0-A065A2435F8B}" type="parTrans" cxnId="{770A5FB1-C68A-41E8-9616-D607F612D027}">
      <dgm:prSet/>
      <dgm:spPr/>
      <dgm:t>
        <a:bodyPr/>
        <a:lstStyle/>
        <a:p>
          <a:endParaRPr lang="el-GR"/>
        </a:p>
      </dgm:t>
    </dgm:pt>
    <dgm:pt modelId="{518043CF-7A72-4F8A-A8CB-84A6A5793892}" type="sibTrans" cxnId="{770A5FB1-C68A-41E8-9616-D607F612D027}">
      <dgm:prSet/>
      <dgm:spPr/>
      <dgm:t>
        <a:bodyPr/>
        <a:lstStyle/>
        <a:p>
          <a:endParaRPr lang="el-GR"/>
        </a:p>
      </dgm:t>
    </dgm:pt>
    <dgm:pt modelId="{FC964757-DAE1-4098-9E56-317C58CA8A42}">
      <dgm:prSet phldrT="[Text]" custT="1"/>
      <dgm:spPr/>
      <dgm:t>
        <a:bodyPr/>
        <a:lstStyle/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II</a:t>
          </a:r>
        </a:p>
        <a:p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Federated Learning Applications on Recommender Systems</a:t>
          </a:r>
          <a:endParaRPr lang="el-GR" sz="1800" kern="1200">
            <a:latin typeface="Bookman Old Style"/>
            <a:ea typeface="+mn-ea"/>
            <a:cs typeface="+mn-cs"/>
          </a:endParaRPr>
        </a:p>
      </dgm:t>
    </dgm:pt>
    <dgm:pt modelId="{B71FE12C-A281-4034-AAD6-6360385AC20E}" type="sibTrans" cxnId="{CD692993-B6D8-46A8-9086-FCA6F49712CF}">
      <dgm:prSet/>
      <dgm:spPr/>
      <dgm:t>
        <a:bodyPr/>
        <a:lstStyle/>
        <a:p>
          <a:endParaRPr lang="el-GR"/>
        </a:p>
      </dgm:t>
    </dgm:pt>
    <dgm:pt modelId="{26DD6B76-5D56-410F-A30E-14E91D91D9B0}" type="parTrans" cxnId="{CD692993-B6D8-46A8-9086-FCA6F49712CF}">
      <dgm:prSet/>
      <dgm:spPr/>
      <dgm:t>
        <a:bodyPr/>
        <a:lstStyle/>
        <a:p>
          <a:endParaRPr lang="el-GR"/>
        </a:p>
      </dgm:t>
    </dgm:pt>
    <dgm:pt modelId="{A54DEA57-645F-48DD-B329-EF91D4CDB77C}">
      <dgm:prSet phldrT="[Text]" custT="1"/>
      <dgm:spPr/>
      <dgm:t>
        <a:bodyPr/>
        <a:lstStyle/>
        <a:p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sz="2200" kern="1200"/>
            <a:t> </a:t>
          </a: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Manipulation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1FEC34B2-5F04-4C15-9671-4D587F956E6C}" type="parTrans" cxnId="{DC4533C3-177C-4640-B1FC-22C873B212CD}">
      <dgm:prSet/>
      <dgm:spPr/>
      <dgm:t>
        <a:bodyPr/>
        <a:lstStyle/>
        <a:p>
          <a:endParaRPr lang="el-GR"/>
        </a:p>
      </dgm:t>
    </dgm:pt>
    <dgm:pt modelId="{3E14046E-2CD9-47B6-895E-BA47510DCB3D}" type="sibTrans" cxnId="{DC4533C3-177C-4640-B1FC-22C873B212CD}">
      <dgm:prSet/>
      <dgm:spPr/>
      <dgm:t>
        <a:bodyPr/>
        <a:lstStyle/>
        <a:p>
          <a:endParaRPr lang="el-GR"/>
        </a:p>
      </dgm:t>
    </dgm:pt>
    <dgm:pt modelId="{103EA367-E727-4D8C-BA14-F7E6D7A14C3D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Evaluation metrics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EC677055-4B8D-4EF5-958F-BAC8128C6323}" type="parTrans" cxnId="{C2C4D6D9-C8A4-467C-9A96-41E4647B9E1B}">
      <dgm:prSet/>
      <dgm:spPr/>
      <dgm:t>
        <a:bodyPr/>
        <a:lstStyle/>
        <a:p>
          <a:endParaRPr lang="el-GR"/>
        </a:p>
      </dgm:t>
    </dgm:pt>
    <dgm:pt modelId="{1B84E8BE-69BF-4AA3-8499-95DAE7BB4ED9}" type="sibTrans" cxnId="{C2C4D6D9-C8A4-467C-9A96-41E4647B9E1B}">
      <dgm:prSet/>
      <dgm:spPr/>
      <dgm:t>
        <a:bodyPr/>
        <a:lstStyle/>
        <a:p>
          <a:endParaRPr lang="el-GR"/>
        </a:p>
      </dgm:t>
    </dgm:pt>
    <dgm:pt modelId="{0EFF4F7C-FC33-4EA8-9A4E-2445148B8A07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Methods - Experiments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CB05EF65-3334-4518-B91C-998B952F77D2}" type="parTrans" cxnId="{2D718B6E-77D8-4E09-8AB1-7E6D2D6B50D7}">
      <dgm:prSet/>
      <dgm:spPr/>
      <dgm:t>
        <a:bodyPr/>
        <a:lstStyle/>
        <a:p>
          <a:endParaRPr lang="el-GR"/>
        </a:p>
      </dgm:t>
    </dgm:pt>
    <dgm:pt modelId="{4356AD39-A2DD-45D5-99C0-A78D12686C4C}" type="sibTrans" cxnId="{2D718B6E-77D8-4E09-8AB1-7E6D2D6B50D7}">
      <dgm:prSet/>
      <dgm:spPr/>
      <dgm:t>
        <a:bodyPr/>
        <a:lstStyle/>
        <a:p>
          <a:endParaRPr lang="el-GR"/>
        </a:p>
      </dgm:t>
    </dgm:pt>
    <dgm:pt modelId="{2965EAB8-7704-4DC0-A18F-588C7E574426}">
      <dgm:prSet phldrT="[Text]" custT="1"/>
      <dgm:spPr/>
      <dgm:t>
        <a:bodyPr/>
        <a:lstStyle/>
        <a:p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Environment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8AC9A189-AD31-4C46-A5CC-F4C38DD86311}" type="parTrans" cxnId="{3B138263-3ABD-4CF9-958D-055CE765ED14}">
      <dgm:prSet/>
      <dgm:spPr/>
      <dgm:t>
        <a:bodyPr/>
        <a:lstStyle/>
        <a:p>
          <a:endParaRPr lang="el-GR"/>
        </a:p>
      </dgm:t>
    </dgm:pt>
    <dgm:pt modelId="{C4EF8405-F950-4774-9087-0BD3CF1FFA69}" type="sibTrans" cxnId="{3B138263-3ABD-4CF9-958D-055CE765ED14}">
      <dgm:prSet/>
      <dgm:spPr/>
      <dgm:t>
        <a:bodyPr/>
        <a:lstStyle/>
        <a:p>
          <a:endParaRPr lang="el-GR"/>
        </a:p>
      </dgm:t>
    </dgm:pt>
    <dgm:pt modelId="{50CD7D48-1FC8-4DEE-BC62-524B74FC1EEB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 manipulation</a:t>
          </a:r>
        </a:p>
      </dgm:t>
    </dgm:pt>
    <dgm:pt modelId="{6F0D7320-8366-4537-82AB-69E740F91CF2}" type="parTrans" cxnId="{F8436B43-D899-4425-A653-31495CAB3CA3}">
      <dgm:prSet/>
      <dgm:spPr/>
      <dgm:t>
        <a:bodyPr/>
        <a:lstStyle/>
        <a:p>
          <a:endParaRPr lang="el-GR"/>
        </a:p>
      </dgm:t>
    </dgm:pt>
    <dgm:pt modelId="{00995FE9-499F-4094-B65D-4D9DB96121A7}" type="sibTrans" cxnId="{F8436B43-D899-4425-A653-31495CAB3CA3}">
      <dgm:prSet/>
      <dgm:spPr/>
      <dgm:t>
        <a:bodyPr/>
        <a:lstStyle/>
        <a:p>
          <a:endParaRPr lang="el-GR"/>
        </a:p>
      </dgm:t>
    </dgm:pt>
    <dgm:pt modelId="{59E62487-4319-4483-9BEF-8D5ABC0C6D2F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Problem statement</a:t>
          </a:r>
        </a:p>
      </dgm:t>
    </dgm:pt>
    <dgm:pt modelId="{C5DBF9DD-50A0-4DE3-B344-8861561EE098}" type="parTrans" cxnId="{E06C39C0-4060-4034-9F57-8CE36DA834AA}">
      <dgm:prSet/>
      <dgm:spPr/>
      <dgm:t>
        <a:bodyPr/>
        <a:lstStyle/>
        <a:p>
          <a:endParaRPr lang="el-GR"/>
        </a:p>
      </dgm:t>
    </dgm:pt>
    <dgm:pt modelId="{A333BFA4-C5C8-4805-8F31-34155C3E5110}" type="sibTrans" cxnId="{E06C39C0-4060-4034-9F57-8CE36DA834AA}">
      <dgm:prSet/>
      <dgm:spPr/>
      <dgm:t>
        <a:bodyPr/>
        <a:lstStyle/>
        <a:p>
          <a:endParaRPr lang="el-GR"/>
        </a:p>
      </dgm:t>
    </dgm:pt>
    <dgm:pt modelId="{F56F8E55-EE8C-49F1-8784-EEB5AC678F66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Metrics</a:t>
          </a:r>
        </a:p>
      </dgm:t>
    </dgm:pt>
    <dgm:pt modelId="{EFE6F4AB-8154-4160-AA3E-032278B32679}" type="parTrans" cxnId="{DE3996BB-7B82-4BDF-93A2-5DF932F42DE3}">
      <dgm:prSet/>
      <dgm:spPr/>
      <dgm:t>
        <a:bodyPr/>
        <a:lstStyle/>
        <a:p>
          <a:endParaRPr lang="el-GR"/>
        </a:p>
      </dgm:t>
    </dgm:pt>
    <dgm:pt modelId="{2EB385FD-0C16-4F5E-A024-59DFB49004E0}" type="sibTrans" cxnId="{DE3996BB-7B82-4BDF-93A2-5DF932F42DE3}">
      <dgm:prSet/>
      <dgm:spPr/>
      <dgm:t>
        <a:bodyPr/>
        <a:lstStyle/>
        <a:p>
          <a:endParaRPr lang="el-GR"/>
        </a:p>
      </dgm:t>
    </dgm:pt>
    <dgm:pt modelId="{435BFD03-FF77-4C11-910B-21E4DBB9B7AF}">
      <dgm:prSet phldr="0" custT="1"/>
      <dgm:spPr/>
      <dgm:t>
        <a:bodyPr/>
        <a:lstStyle/>
        <a:p>
          <a:pPr rtl="0"/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Federated Avg</a:t>
          </a:r>
        </a:p>
      </dgm:t>
    </dgm:pt>
    <dgm:pt modelId="{FDFF7F13-B4BC-45C8-838C-BF9F615A1B7E}" type="parTrans" cxnId="{66964828-3719-46C3-92A9-0807F1E3CA6B}">
      <dgm:prSet/>
      <dgm:spPr/>
      <dgm:t>
        <a:bodyPr/>
        <a:lstStyle/>
        <a:p>
          <a:endParaRPr lang="el-GR"/>
        </a:p>
      </dgm:t>
    </dgm:pt>
    <dgm:pt modelId="{4755418F-3B01-4B28-98FF-A81D5FB1E184}" type="sibTrans" cxnId="{66964828-3719-46C3-92A9-0807F1E3CA6B}">
      <dgm:prSet/>
      <dgm:spPr/>
      <dgm:t>
        <a:bodyPr/>
        <a:lstStyle/>
        <a:p>
          <a:endParaRPr lang="el-GR"/>
        </a:p>
      </dgm:t>
    </dgm:pt>
    <dgm:pt modelId="{5AEFE85A-C912-43BE-8670-E2293B5BA2FD}" type="pres">
      <dgm:prSet presAssocID="{D682C395-9418-4B55-8840-12B7715121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6342AC-A907-4386-97C7-7D3725EA1EF0}" type="pres">
      <dgm:prSet presAssocID="{5FAAFA7B-4269-4503-8213-CFDA9194ADB7}" presName="root" presStyleCnt="0"/>
      <dgm:spPr/>
    </dgm:pt>
    <dgm:pt modelId="{8C8148AA-5A86-41BF-98D0-90C07AF39C0A}" type="pres">
      <dgm:prSet presAssocID="{5FAAFA7B-4269-4503-8213-CFDA9194ADB7}" presName="rootComposite" presStyleCnt="0"/>
      <dgm:spPr/>
    </dgm:pt>
    <dgm:pt modelId="{CB7233F8-98E2-404D-ADCE-B6ED5F0E0CFA}" type="pres">
      <dgm:prSet presAssocID="{5FAAFA7B-4269-4503-8213-CFDA9194ADB7}" presName="rootText" presStyleLbl="node1" presStyleIdx="0" presStyleCnt="2" custScaleX="315552" custScaleY="139293"/>
      <dgm:spPr/>
    </dgm:pt>
    <dgm:pt modelId="{7292CAE5-4047-411A-A46F-BF3C39166661}" type="pres">
      <dgm:prSet presAssocID="{5FAAFA7B-4269-4503-8213-CFDA9194ADB7}" presName="rootConnector" presStyleLbl="node1" presStyleIdx="0" presStyleCnt="2"/>
      <dgm:spPr/>
    </dgm:pt>
    <dgm:pt modelId="{5834C0E7-CB7B-41ED-B9E0-D7A4312D2660}" type="pres">
      <dgm:prSet presAssocID="{5FAAFA7B-4269-4503-8213-CFDA9194ADB7}" presName="childShape" presStyleCnt="0"/>
      <dgm:spPr/>
    </dgm:pt>
    <dgm:pt modelId="{FDE89E96-A7C2-414A-9B80-7AA298536853}" type="pres">
      <dgm:prSet presAssocID="{1FEC34B2-5F04-4C15-9671-4D587F956E6C}" presName="Name13" presStyleLbl="parChTrans1D2" presStyleIdx="0" presStyleCnt="8"/>
      <dgm:spPr/>
    </dgm:pt>
    <dgm:pt modelId="{7A025CE2-E93E-4F76-9B24-905E119E5190}" type="pres">
      <dgm:prSet presAssocID="{A54DEA57-645F-48DD-B329-EF91D4CDB77C}" presName="childText" presStyleLbl="bgAcc1" presStyleIdx="0" presStyleCnt="8" custScaleX="246255">
        <dgm:presLayoutVars>
          <dgm:bulletEnabled val="1"/>
        </dgm:presLayoutVars>
      </dgm:prSet>
      <dgm:spPr/>
    </dgm:pt>
    <dgm:pt modelId="{A6AC06B9-4AA5-4DDB-B44A-0BB500F4D704}" type="pres">
      <dgm:prSet presAssocID="{8AC9A189-AD31-4C46-A5CC-F4C38DD86311}" presName="Name13" presStyleLbl="parChTrans1D2" presStyleIdx="1" presStyleCnt="8"/>
      <dgm:spPr/>
    </dgm:pt>
    <dgm:pt modelId="{F6771743-3BA1-4143-BEA7-2406D28887D7}" type="pres">
      <dgm:prSet presAssocID="{2965EAB8-7704-4DC0-A18F-588C7E574426}" presName="childText" presStyleLbl="bgAcc1" presStyleIdx="1" presStyleCnt="8" custScaleX="246255">
        <dgm:presLayoutVars>
          <dgm:bulletEnabled val="1"/>
        </dgm:presLayoutVars>
      </dgm:prSet>
      <dgm:spPr/>
    </dgm:pt>
    <dgm:pt modelId="{B81B57DE-899E-4843-AC47-4EBF05CD62D9}" type="pres">
      <dgm:prSet presAssocID="{EC677055-4B8D-4EF5-958F-BAC8128C6323}" presName="Name13" presStyleLbl="parChTrans1D2" presStyleIdx="2" presStyleCnt="8"/>
      <dgm:spPr/>
    </dgm:pt>
    <dgm:pt modelId="{5D79A237-FCB9-412F-B349-9A492C4E186E}" type="pres">
      <dgm:prSet presAssocID="{103EA367-E727-4D8C-BA14-F7E6D7A14C3D}" presName="childText" presStyleLbl="bgAcc1" presStyleIdx="2" presStyleCnt="8" custScaleX="246256">
        <dgm:presLayoutVars>
          <dgm:bulletEnabled val="1"/>
        </dgm:presLayoutVars>
      </dgm:prSet>
      <dgm:spPr/>
    </dgm:pt>
    <dgm:pt modelId="{CA8DCC17-7BF2-4966-A71D-5290C904E147}" type="pres">
      <dgm:prSet presAssocID="{CB05EF65-3334-4518-B91C-998B952F77D2}" presName="Name13" presStyleLbl="parChTrans1D2" presStyleIdx="3" presStyleCnt="8"/>
      <dgm:spPr/>
    </dgm:pt>
    <dgm:pt modelId="{B9C0F3DD-D687-45C2-977A-E97A7D87F72E}" type="pres">
      <dgm:prSet presAssocID="{0EFF4F7C-FC33-4EA8-9A4E-2445148B8A07}" presName="childText" presStyleLbl="bgAcc1" presStyleIdx="3" presStyleCnt="8" custScaleX="246256">
        <dgm:presLayoutVars>
          <dgm:bulletEnabled val="1"/>
        </dgm:presLayoutVars>
      </dgm:prSet>
      <dgm:spPr/>
    </dgm:pt>
    <dgm:pt modelId="{383D403E-A2C5-427B-9700-5F28DDC4AFA3}" type="pres">
      <dgm:prSet presAssocID="{FC964757-DAE1-4098-9E56-317C58CA8A42}" presName="root" presStyleCnt="0"/>
      <dgm:spPr/>
    </dgm:pt>
    <dgm:pt modelId="{1FECDF96-675B-43DC-B852-54E97945D192}" type="pres">
      <dgm:prSet presAssocID="{FC964757-DAE1-4098-9E56-317C58CA8A42}" presName="rootComposite" presStyleCnt="0"/>
      <dgm:spPr/>
    </dgm:pt>
    <dgm:pt modelId="{BAB7AAE6-2108-4844-BB39-48AC29A552CF}" type="pres">
      <dgm:prSet presAssocID="{FC964757-DAE1-4098-9E56-317C58CA8A42}" presName="rootText" presStyleLbl="node1" presStyleIdx="1" presStyleCnt="2" custScaleX="315652" custScaleY="139487"/>
      <dgm:spPr/>
    </dgm:pt>
    <dgm:pt modelId="{C9FEEEAD-AF16-46FE-BF48-74EC0C1B2908}" type="pres">
      <dgm:prSet presAssocID="{FC964757-DAE1-4098-9E56-317C58CA8A42}" presName="rootConnector" presStyleLbl="node1" presStyleIdx="1" presStyleCnt="2"/>
      <dgm:spPr/>
    </dgm:pt>
    <dgm:pt modelId="{71B9F4FD-8EAF-4DF4-8ACF-041DB0DEBF65}" type="pres">
      <dgm:prSet presAssocID="{FC964757-DAE1-4098-9E56-317C58CA8A42}" presName="childShape" presStyleCnt="0"/>
      <dgm:spPr/>
    </dgm:pt>
    <dgm:pt modelId="{20CB9630-F95E-464A-BADB-674FFDC636FE}" type="pres">
      <dgm:prSet presAssocID="{6F0D7320-8366-4537-82AB-69E740F91CF2}" presName="Name13" presStyleLbl="parChTrans1D2" presStyleIdx="4" presStyleCnt="8"/>
      <dgm:spPr/>
    </dgm:pt>
    <dgm:pt modelId="{8C4750A4-D15A-48FF-ADE7-9D23CE568AF6}" type="pres">
      <dgm:prSet presAssocID="{50CD7D48-1FC8-4DEE-BC62-524B74FC1EEB}" presName="childText" presStyleLbl="bgAcc1" presStyleIdx="4" presStyleCnt="8" custScaleX="246256">
        <dgm:presLayoutVars>
          <dgm:bulletEnabled val="1"/>
        </dgm:presLayoutVars>
      </dgm:prSet>
      <dgm:spPr/>
    </dgm:pt>
    <dgm:pt modelId="{C0833A7A-0AED-4E78-9143-AB8B641663DF}" type="pres">
      <dgm:prSet presAssocID="{C5DBF9DD-50A0-4DE3-B344-8861561EE098}" presName="Name13" presStyleLbl="parChTrans1D2" presStyleIdx="5" presStyleCnt="8"/>
      <dgm:spPr/>
    </dgm:pt>
    <dgm:pt modelId="{6790590B-6C47-4D6D-8F74-F4B2E9DD63DD}" type="pres">
      <dgm:prSet presAssocID="{59E62487-4319-4483-9BEF-8D5ABC0C6D2F}" presName="childText" presStyleLbl="bgAcc1" presStyleIdx="5" presStyleCnt="8" custScaleX="246256">
        <dgm:presLayoutVars>
          <dgm:bulletEnabled val="1"/>
        </dgm:presLayoutVars>
      </dgm:prSet>
      <dgm:spPr/>
    </dgm:pt>
    <dgm:pt modelId="{5DF9F6B8-9225-49FE-BC7C-859DC1B4A560}" type="pres">
      <dgm:prSet presAssocID="{EFE6F4AB-8154-4160-AA3E-032278B32679}" presName="Name13" presStyleLbl="parChTrans1D2" presStyleIdx="6" presStyleCnt="8"/>
      <dgm:spPr/>
    </dgm:pt>
    <dgm:pt modelId="{E5769FE6-8363-4590-9CF8-478383A9E7D1}" type="pres">
      <dgm:prSet presAssocID="{F56F8E55-EE8C-49F1-8784-EEB5AC678F66}" presName="childText" presStyleLbl="bgAcc1" presStyleIdx="6" presStyleCnt="8" custScaleX="246256">
        <dgm:presLayoutVars>
          <dgm:bulletEnabled val="1"/>
        </dgm:presLayoutVars>
      </dgm:prSet>
      <dgm:spPr/>
    </dgm:pt>
    <dgm:pt modelId="{485D44F0-8F75-42F1-B4A4-F40D6CC93A1C}" type="pres">
      <dgm:prSet presAssocID="{FDFF7F13-B4BC-45C8-838C-BF9F615A1B7E}" presName="Name13" presStyleLbl="parChTrans1D2" presStyleIdx="7" presStyleCnt="8"/>
      <dgm:spPr/>
    </dgm:pt>
    <dgm:pt modelId="{1E9E90B9-6340-4881-9A02-A7EF4C0B8BCF}" type="pres">
      <dgm:prSet presAssocID="{435BFD03-FF77-4C11-910B-21E4DBB9B7AF}" presName="childText" presStyleLbl="bgAcc1" presStyleIdx="7" presStyleCnt="8" custScaleX="246256">
        <dgm:presLayoutVars>
          <dgm:bulletEnabled val="1"/>
        </dgm:presLayoutVars>
      </dgm:prSet>
      <dgm:spPr/>
    </dgm:pt>
  </dgm:ptLst>
  <dgm:cxnLst>
    <dgm:cxn modelId="{E6BFB408-D942-4C05-9C29-8A9C71BD27E6}" type="presOf" srcId="{CB05EF65-3334-4518-B91C-998B952F77D2}" destId="{CA8DCC17-7BF2-4966-A71D-5290C904E147}" srcOrd="0" destOrd="0" presId="urn:microsoft.com/office/officeart/2005/8/layout/hierarchy3"/>
    <dgm:cxn modelId="{66964828-3719-46C3-92A9-0807F1E3CA6B}" srcId="{FC964757-DAE1-4098-9E56-317C58CA8A42}" destId="{435BFD03-FF77-4C11-910B-21E4DBB9B7AF}" srcOrd="3" destOrd="0" parTransId="{FDFF7F13-B4BC-45C8-838C-BF9F615A1B7E}" sibTransId="{4755418F-3B01-4B28-98FF-A81D5FB1E184}"/>
    <dgm:cxn modelId="{73DC6928-B85A-445E-BA2B-5B3EB6F684B3}" type="presOf" srcId="{435BFD03-FF77-4C11-910B-21E4DBB9B7AF}" destId="{1E9E90B9-6340-4881-9A02-A7EF4C0B8BCF}" srcOrd="0" destOrd="0" presId="urn:microsoft.com/office/officeart/2005/8/layout/hierarchy3"/>
    <dgm:cxn modelId="{ACDFA938-6CA7-4F1D-A5E7-36A3E7FC4E96}" type="presOf" srcId="{8AC9A189-AD31-4C46-A5CC-F4C38DD86311}" destId="{A6AC06B9-4AA5-4DDB-B44A-0BB500F4D704}" srcOrd="0" destOrd="0" presId="urn:microsoft.com/office/officeart/2005/8/layout/hierarchy3"/>
    <dgm:cxn modelId="{FAFF203C-F256-4FF2-BAC5-8C99B7CEE682}" type="presOf" srcId="{C5DBF9DD-50A0-4DE3-B344-8861561EE098}" destId="{C0833A7A-0AED-4E78-9143-AB8B641663DF}" srcOrd="0" destOrd="0" presId="urn:microsoft.com/office/officeart/2005/8/layout/hierarchy3"/>
    <dgm:cxn modelId="{6C5FAD3E-D9FA-46A3-A495-C1F201E6EBD1}" type="presOf" srcId="{EC677055-4B8D-4EF5-958F-BAC8128C6323}" destId="{B81B57DE-899E-4843-AC47-4EBF05CD62D9}" srcOrd="0" destOrd="0" presId="urn:microsoft.com/office/officeart/2005/8/layout/hierarchy3"/>
    <dgm:cxn modelId="{DD10BD40-515E-4561-8DC2-05D41E9A7E60}" type="presOf" srcId="{0EFF4F7C-FC33-4EA8-9A4E-2445148B8A07}" destId="{B9C0F3DD-D687-45C2-977A-E97A7D87F72E}" srcOrd="0" destOrd="0" presId="urn:microsoft.com/office/officeart/2005/8/layout/hierarchy3"/>
    <dgm:cxn modelId="{F8436B43-D899-4425-A653-31495CAB3CA3}" srcId="{FC964757-DAE1-4098-9E56-317C58CA8A42}" destId="{50CD7D48-1FC8-4DEE-BC62-524B74FC1EEB}" srcOrd="0" destOrd="0" parTransId="{6F0D7320-8366-4537-82AB-69E740F91CF2}" sibTransId="{00995FE9-499F-4094-B65D-4D9DB96121A7}"/>
    <dgm:cxn modelId="{3B138263-3ABD-4CF9-958D-055CE765ED14}" srcId="{5FAAFA7B-4269-4503-8213-CFDA9194ADB7}" destId="{2965EAB8-7704-4DC0-A18F-588C7E574426}" srcOrd="1" destOrd="0" parTransId="{8AC9A189-AD31-4C46-A5CC-F4C38DD86311}" sibTransId="{C4EF8405-F950-4774-9087-0BD3CF1FFA69}"/>
    <dgm:cxn modelId="{9DA8CC4B-35C7-4D3E-B8A4-F8D5B76EDDED}" type="presOf" srcId="{FDFF7F13-B4BC-45C8-838C-BF9F615A1B7E}" destId="{485D44F0-8F75-42F1-B4A4-F40D6CC93A1C}" srcOrd="0" destOrd="0" presId="urn:microsoft.com/office/officeart/2005/8/layout/hierarchy3"/>
    <dgm:cxn modelId="{EA197E4E-6078-4C0F-BD58-A3DD73693F77}" type="presOf" srcId="{2965EAB8-7704-4DC0-A18F-588C7E574426}" destId="{F6771743-3BA1-4143-BEA7-2406D28887D7}" srcOrd="0" destOrd="0" presId="urn:microsoft.com/office/officeart/2005/8/layout/hierarchy3"/>
    <dgm:cxn modelId="{2D718B6E-77D8-4E09-8AB1-7E6D2D6B50D7}" srcId="{5FAAFA7B-4269-4503-8213-CFDA9194ADB7}" destId="{0EFF4F7C-FC33-4EA8-9A4E-2445148B8A07}" srcOrd="3" destOrd="0" parTransId="{CB05EF65-3334-4518-B91C-998B952F77D2}" sibTransId="{4356AD39-A2DD-45D5-99C0-A78D12686C4C}"/>
    <dgm:cxn modelId="{F9CF5552-41FE-4049-A7B8-69DC575E510F}" type="presOf" srcId="{6F0D7320-8366-4537-82AB-69E740F91CF2}" destId="{20CB9630-F95E-464A-BADB-674FFDC636FE}" srcOrd="0" destOrd="0" presId="urn:microsoft.com/office/officeart/2005/8/layout/hierarchy3"/>
    <dgm:cxn modelId="{FA258352-7C4F-4A88-9775-57BB939B9BA9}" type="presOf" srcId="{5FAAFA7B-4269-4503-8213-CFDA9194ADB7}" destId="{CB7233F8-98E2-404D-ADCE-B6ED5F0E0CFA}" srcOrd="0" destOrd="0" presId="urn:microsoft.com/office/officeart/2005/8/layout/hierarchy3"/>
    <dgm:cxn modelId="{DEFEE854-433D-4AF4-8605-712353995BE0}" type="presOf" srcId="{1FEC34B2-5F04-4C15-9671-4D587F956E6C}" destId="{FDE89E96-A7C2-414A-9B80-7AA298536853}" srcOrd="0" destOrd="0" presId="urn:microsoft.com/office/officeart/2005/8/layout/hierarchy3"/>
    <dgm:cxn modelId="{D3E6E88C-AA93-4194-A4E8-ED71A24FA96E}" type="presOf" srcId="{EFE6F4AB-8154-4160-AA3E-032278B32679}" destId="{5DF9F6B8-9225-49FE-BC7C-859DC1B4A560}" srcOrd="0" destOrd="0" presId="urn:microsoft.com/office/officeart/2005/8/layout/hierarchy3"/>
    <dgm:cxn modelId="{2BA5C58D-0345-4079-BCC4-B9EA821DEE24}" type="presOf" srcId="{FC964757-DAE1-4098-9E56-317C58CA8A42}" destId="{BAB7AAE6-2108-4844-BB39-48AC29A552CF}" srcOrd="0" destOrd="0" presId="urn:microsoft.com/office/officeart/2005/8/layout/hierarchy3"/>
    <dgm:cxn modelId="{CD692993-B6D8-46A8-9086-FCA6F49712CF}" srcId="{D682C395-9418-4B55-8840-12B77151218D}" destId="{FC964757-DAE1-4098-9E56-317C58CA8A42}" srcOrd="1" destOrd="0" parTransId="{26DD6B76-5D56-410F-A30E-14E91D91D9B0}" sibTransId="{B71FE12C-A281-4034-AAD6-6360385AC20E}"/>
    <dgm:cxn modelId="{2B97B59B-AF85-48D5-9003-CC7B39DD3162}" type="presOf" srcId="{D682C395-9418-4B55-8840-12B77151218D}" destId="{5AEFE85A-C912-43BE-8670-E2293B5BA2FD}" srcOrd="0" destOrd="0" presId="urn:microsoft.com/office/officeart/2005/8/layout/hierarchy3"/>
    <dgm:cxn modelId="{770A5FB1-C68A-41E8-9616-D607F612D027}" srcId="{D682C395-9418-4B55-8840-12B77151218D}" destId="{5FAAFA7B-4269-4503-8213-CFDA9194ADB7}" srcOrd="0" destOrd="0" parTransId="{0FD32F86-8803-4643-B3D0-A065A2435F8B}" sibTransId="{518043CF-7A72-4F8A-A8CB-84A6A5793892}"/>
    <dgm:cxn modelId="{129E31B9-8503-4A88-8545-C5D7D84E2645}" type="presOf" srcId="{5FAAFA7B-4269-4503-8213-CFDA9194ADB7}" destId="{7292CAE5-4047-411A-A46F-BF3C39166661}" srcOrd="1" destOrd="0" presId="urn:microsoft.com/office/officeart/2005/8/layout/hierarchy3"/>
    <dgm:cxn modelId="{DE3996BB-7B82-4BDF-93A2-5DF932F42DE3}" srcId="{FC964757-DAE1-4098-9E56-317C58CA8A42}" destId="{F56F8E55-EE8C-49F1-8784-EEB5AC678F66}" srcOrd="2" destOrd="0" parTransId="{EFE6F4AB-8154-4160-AA3E-032278B32679}" sibTransId="{2EB385FD-0C16-4F5E-A024-59DFB49004E0}"/>
    <dgm:cxn modelId="{E06C39C0-4060-4034-9F57-8CE36DA834AA}" srcId="{FC964757-DAE1-4098-9E56-317C58CA8A42}" destId="{59E62487-4319-4483-9BEF-8D5ABC0C6D2F}" srcOrd="1" destOrd="0" parTransId="{C5DBF9DD-50A0-4DE3-B344-8861561EE098}" sibTransId="{A333BFA4-C5C8-4805-8F31-34155C3E5110}"/>
    <dgm:cxn modelId="{DC4533C3-177C-4640-B1FC-22C873B212CD}" srcId="{5FAAFA7B-4269-4503-8213-CFDA9194ADB7}" destId="{A54DEA57-645F-48DD-B329-EF91D4CDB77C}" srcOrd="0" destOrd="0" parTransId="{1FEC34B2-5F04-4C15-9671-4D587F956E6C}" sibTransId="{3E14046E-2CD9-47B6-895E-BA47510DCB3D}"/>
    <dgm:cxn modelId="{C2C4D6D9-C8A4-467C-9A96-41E4647B9E1B}" srcId="{5FAAFA7B-4269-4503-8213-CFDA9194ADB7}" destId="{103EA367-E727-4D8C-BA14-F7E6D7A14C3D}" srcOrd="2" destOrd="0" parTransId="{EC677055-4B8D-4EF5-958F-BAC8128C6323}" sibTransId="{1B84E8BE-69BF-4AA3-8499-95DAE7BB4ED9}"/>
    <dgm:cxn modelId="{A843FDE5-2F97-4423-BEED-C8D545FB0CE9}" type="presOf" srcId="{F56F8E55-EE8C-49F1-8784-EEB5AC678F66}" destId="{E5769FE6-8363-4590-9CF8-478383A9E7D1}" srcOrd="0" destOrd="0" presId="urn:microsoft.com/office/officeart/2005/8/layout/hierarchy3"/>
    <dgm:cxn modelId="{02D155E8-874D-4EAC-873A-AA27E1DAB6A5}" type="presOf" srcId="{50CD7D48-1FC8-4DEE-BC62-524B74FC1EEB}" destId="{8C4750A4-D15A-48FF-ADE7-9D23CE568AF6}" srcOrd="0" destOrd="0" presId="urn:microsoft.com/office/officeart/2005/8/layout/hierarchy3"/>
    <dgm:cxn modelId="{0142FCEA-CDD8-4CA3-83A0-2A54A301FCD7}" type="presOf" srcId="{A54DEA57-645F-48DD-B329-EF91D4CDB77C}" destId="{7A025CE2-E93E-4F76-9B24-905E119E5190}" srcOrd="0" destOrd="0" presId="urn:microsoft.com/office/officeart/2005/8/layout/hierarchy3"/>
    <dgm:cxn modelId="{229AB7EC-BFE2-4F71-AFA9-714FF8376CA7}" type="presOf" srcId="{59E62487-4319-4483-9BEF-8D5ABC0C6D2F}" destId="{6790590B-6C47-4D6D-8F74-F4B2E9DD63DD}" srcOrd="0" destOrd="0" presId="urn:microsoft.com/office/officeart/2005/8/layout/hierarchy3"/>
    <dgm:cxn modelId="{73DD7FF1-C275-4081-9D2B-F3F0FB9835EB}" type="presOf" srcId="{103EA367-E727-4D8C-BA14-F7E6D7A14C3D}" destId="{5D79A237-FCB9-412F-B349-9A492C4E186E}" srcOrd="0" destOrd="0" presId="urn:microsoft.com/office/officeart/2005/8/layout/hierarchy3"/>
    <dgm:cxn modelId="{F9B2BBF5-1E0A-42AA-8232-895667F44AB8}" type="presOf" srcId="{FC964757-DAE1-4098-9E56-317C58CA8A42}" destId="{C9FEEEAD-AF16-46FE-BF48-74EC0C1B2908}" srcOrd="1" destOrd="0" presId="urn:microsoft.com/office/officeart/2005/8/layout/hierarchy3"/>
    <dgm:cxn modelId="{43FE010A-B6E9-4531-9EAE-1CB1BB95AE4E}" type="presParOf" srcId="{5AEFE85A-C912-43BE-8670-E2293B5BA2FD}" destId="{A76342AC-A907-4386-97C7-7D3725EA1EF0}" srcOrd="0" destOrd="0" presId="urn:microsoft.com/office/officeart/2005/8/layout/hierarchy3"/>
    <dgm:cxn modelId="{B99ABE31-A343-4683-BAE3-27D163FB8C87}" type="presParOf" srcId="{A76342AC-A907-4386-97C7-7D3725EA1EF0}" destId="{8C8148AA-5A86-41BF-98D0-90C07AF39C0A}" srcOrd="0" destOrd="0" presId="urn:microsoft.com/office/officeart/2005/8/layout/hierarchy3"/>
    <dgm:cxn modelId="{238A97FC-2A1E-4A21-9F8C-A24E5B2DBF88}" type="presParOf" srcId="{8C8148AA-5A86-41BF-98D0-90C07AF39C0A}" destId="{CB7233F8-98E2-404D-ADCE-B6ED5F0E0CFA}" srcOrd="0" destOrd="0" presId="urn:microsoft.com/office/officeart/2005/8/layout/hierarchy3"/>
    <dgm:cxn modelId="{12150A6F-D0A6-4F4D-833E-A4EE519B5763}" type="presParOf" srcId="{8C8148AA-5A86-41BF-98D0-90C07AF39C0A}" destId="{7292CAE5-4047-411A-A46F-BF3C39166661}" srcOrd="1" destOrd="0" presId="urn:microsoft.com/office/officeart/2005/8/layout/hierarchy3"/>
    <dgm:cxn modelId="{E8B2CCF2-8EBD-473C-A1F1-15980F0DC335}" type="presParOf" srcId="{A76342AC-A907-4386-97C7-7D3725EA1EF0}" destId="{5834C0E7-CB7B-41ED-B9E0-D7A4312D2660}" srcOrd="1" destOrd="0" presId="urn:microsoft.com/office/officeart/2005/8/layout/hierarchy3"/>
    <dgm:cxn modelId="{AA1C7675-F7EE-4B32-82F6-5F44B85DBF21}" type="presParOf" srcId="{5834C0E7-CB7B-41ED-B9E0-D7A4312D2660}" destId="{FDE89E96-A7C2-414A-9B80-7AA298536853}" srcOrd="0" destOrd="0" presId="urn:microsoft.com/office/officeart/2005/8/layout/hierarchy3"/>
    <dgm:cxn modelId="{319093EF-ABF8-4A19-B0E7-DC15FBE46A59}" type="presParOf" srcId="{5834C0E7-CB7B-41ED-B9E0-D7A4312D2660}" destId="{7A025CE2-E93E-4F76-9B24-905E119E5190}" srcOrd="1" destOrd="0" presId="urn:microsoft.com/office/officeart/2005/8/layout/hierarchy3"/>
    <dgm:cxn modelId="{E60E45B7-8E91-4EA4-B663-A10FF64815A7}" type="presParOf" srcId="{5834C0E7-CB7B-41ED-B9E0-D7A4312D2660}" destId="{A6AC06B9-4AA5-4DDB-B44A-0BB500F4D704}" srcOrd="2" destOrd="0" presId="urn:microsoft.com/office/officeart/2005/8/layout/hierarchy3"/>
    <dgm:cxn modelId="{71316D71-F4B1-4A30-9D1B-0DF5B053B90B}" type="presParOf" srcId="{5834C0E7-CB7B-41ED-B9E0-D7A4312D2660}" destId="{F6771743-3BA1-4143-BEA7-2406D28887D7}" srcOrd="3" destOrd="0" presId="urn:microsoft.com/office/officeart/2005/8/layout/hierarchy3"/>
    <dgm:cxn modelId="{2A3F39B0-2176-4A65-91E9-F0292CF6DEE6}" type="presParOf" srcId="{5834C0E7-CB7B-41ED-B9E0-D7A4312D2660}" destId="{B81B57DE-899E-4843-AC47-4EBF05CD62D9}" srcOrd="4" destOrd="0" presId="urn:microsoft.com/office/officeart/2005/8/layout/hierarchy3"/>
    <dgm:cxn modelId="{CB9225D1-5B90-4C73-932C-40D0E838053F}" type="presParOf" srcId="{5834C0E7-CB7B-41ED-B9E0-D7A4312D2660}" destId="{5D79A237-FCB9-412F-B349-9A492C4E186E}" srcOrd="5" destOrd="0" presId="urn:microsoft.com/office/officeart/2005/8/layout/hierarchy3"/>
    <dgm:cxn modelId="{19542D70-51A0-4343-8E24-DE5EB8A03492}" type="presParOf" srcId="{5834C0E7-CB7B-41ED-B9E0-D7A4312D2660}" destId="{CA8DCC17-7BF2-4966-A71D-5290C904E147}" srcOrd="6" destOrd="0" presId="urn:microsoft.com/office/officeart/2005/8/layout/hierarchy3"/>
    <dgm:cxn modelId="{E51E9102-3656-42D4-88A8-57CA379A6A71}" type="presParOf" srcId="{5834C0E7-CB7B-41ED-B9E0-D7A4312D2660}" destId="{B9C0F3DD-D687-45C2-977A-E97A7D87F72E}" srcOrd="7" destOrd="0" presId="urn:microsoft.com/office/officeart/2005/8/layout/hierarchy3"/>
    <dgm:cxn modelId="{38912D4B-4E03-4F75-BB64-A212AD3E96B7}" type="presParOf" srcId="{5AEFE85A-C912-43BE-8670-E2293B5BA2FD}" destId="{383D403E-A2C5-427B-9700-5F28DDC4AFA3}" srcOrd="1" destOrd="0" presId="urn:microsoft.com/office/officeart/2005/8/layout/hierarchy3"/>
    <dgm:cxn modelId="{794EF71A-BB1C-4963-AF6F-28CBFB4A419C}" type="presParOf" srcId="{383D403E-A2C5-427B-9700-5F28DDC4AFA3}" destId="{1FECDF96-675B-43DC-B852-54E97945D192}" srcOrd="0" destOrd="0" presId="urn:microsoft.com/office/officeart/2005/8/layout/hierarchy3"/>
    <dgm:cxn modelId="{1927A809-137C-4750-BE80-2125996E1534}" type="presParOf" srcId="{1FECDF96-675B-43DC-B852-54E97945D192}" destId="{BAB7AAE6-2108-4844-BB39-48AC29A552CF}" srcOrd="0" destOrd="0" presId="urn:microsoft.com/office/officeart/2005/8/layout/hierarchy3"/>
    <dgm:cxn modelId="{5F9B017A-82D9-4632-9C17-581E7EDD74E0}" type="presParOf" srcId="{1FECDF96-675B-43DC-B852-54E97945D192}" destId="{C9FEEEAD-AF16-46FE-BF48-74EC0C1B2908}" srcOrd="1" destOrd="0" presId="urn:microsoft.com/office/officeart/2005/8/layout/hierarchy3"/>
    <dgm:cxn modelId="{E3675478-7D66-453D-959C-FE12974144D6}" type="presParOf" srcId="{383D403E-A2C5-427B-9700-5F28DDC4AFA3}" destId="{71B9F4FD-8EAF-4DF4-8ACF-041DB0DEBF65}" srcOrd="1" destOrd="0" presId="urn:microsoft.com/office/officeart/2005/8/layout/hierarchy3"/>
    <dgm:cxn modelId="{BC59737F-BF3D-496E-BE52-3ED8C37BF17F}" type="presParOf" srcId="{71B9F4FD-8EAF-4DF4-8ACF-041DB0DEBF65}" destId="{20CB9630-F95E-464A-BADB-674FFDC636FE}" srcOrd="0" destOrd="0" presId="urn:microsoft.com/office/officeart/2005/8/layout/hierarchy3"/>
    <dgm:cxn modelId="{A9510BE1-20FF-407E-A91F-15675168DA19}" type="presParOf" srcId="{71B9F4FD-8EAF-4DF4-8ACF-041DB0DEBF65}" destId="{8C4750A4-D15A-48FF-ADE7-9D23CE568AF6}" srcOrd="1" destOrd="0" presId="urn:microsoft.com/office/officeart/2005/8/layout/hierarchy3"/>
    <dgm:cxn modelId="{A90FAEAD-8C1B-4081-AFE3-A2BFA5EADEF3}" type="presParOf" srcId="{71B9F4FD-8EAF-4DF4-8ACF-041DB0DEBF65}" destId="{C0833A7A-0AED-4E78-9143-AB8B641663DF}" srcOrd="2" destOrd="0" presId="urn:microsoft.com/office/officeart/2005/8/layout/hierarchy3"/>
    <dgm:cxn modelId="{6497FF09-C82D-4CE8-AA67-1447D3D62F24}" type="presParOf" srcId="{71B9F4FD-8EAF-4DF4-8ACF-041DB0DEBF65}" destId="{6790590B-6C47-4D6D-8F74-F4B2E9DD63DD}" srcOrd="3" destOrd="0" presId="urn:microsoft.com/office/officeart/2005/8/layout/hierarchy3"/>
    <dgm:cxn modelId="{EB67F60E-06A7-4A71-BC3D-9463D8B15A5F}" type="presParOf" srcId="{71B9F4FD-8EAF-4DF4-8ACF-041DB0DEBF65}" destId="{5DF9F6B8-9225-49FE-BC7C-859DC1B4A560}" srcOrd="4" destOrd="0" presId="urn:microsoft.com/office/officeart/2005/8/layout/hierarchy3"/>
    <dgm:cxn modelId="{4B64AD6A-22AF-4E0E-905F-46D4601DC813}" type="presParOf" srcId="{71B9F4FD-8EAF-4DF4-8ACF-041DB0DEBF65}" destId="{E5769FE6-8363-4590-9CF8-478383A9E7D1}" srcOrd="5" destOrd="0" presId="urn:microsoft.com/office/officeart/2005/8/layout/hierarchy3"/>
    <dgm:cxn modelId="{798AD4CE-8F14-40DF-AB39-33CA3B0E765E}" type="presParOf" srcId="{71B9F4FD-8EAF-4DF4-8ACF-041DB0DEBF65}" destId="{485D44F0-8F75-42F1-B4A4-F40D6CC93A1C}" srcOrd="6" destOrd="0" presId="urn:microsoft.com/office/officeart/2005/8/layout/hierarchy3"/>
    <dgm:cxn modelId="{5FE5D8C7-4C63-487F-B1B1-1A28FFAC4834}" type="presParOf" srcId="{71B9F4FD-8EAF-4DF4-8ACF-041DB0DEBF65}" destId="{1E9E90B9-6340-4881-9A02-A7EF4C0B8BC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33F8-98E2-404D-ADCE-B6ED5F0E0CFA}">
      <dsp:nvSpPr>
        <dsp:cNvPr id="0" name=""/>
        <dsp:cNvSpPr/>
      </dsp:nvSpPr>
      <dsp:spPr>
        <a:xfrm>
          <a:off x="555976" y="2589"/>
          <a:ext cx="4088309" cy="90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Reinforcement Learning Applications on Recommender Systems</a:t>
          </a:r>
          <a:endParaRPr lang="el-GR" sz="1800" kern="1200">
            <a:solidFill>
              <a:srgbClr val="FFFFFF"/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582405" y="29018"/>
        <a:ext cx="4035451" cy="849485"/>
      </dsp:txXfrm>
    </dsp:sp>
    <dsp:sp modelId="{FDE89E96-A7C2-414A-9B80-7AA298536853}">
      <dsp:nvSpPr>
        <dsp:cNvPr id="0" name=""/>
        <dsp:cNvSpPr/>
      </dsp:nvSpPr>
      <dsp:spPr>
        <a:xfrm>
          <a:off x="964807" y="904933"/>
          <a:ext cx="408830" cy="48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852"/>
              </a:lnTo>
              <a:lnTo>
                <a:pt x="408830" y="4858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25CE2-E93E-4F76-9B24-905E119E5190}">
      <dsp:nvSpPr>
        <dsp:cNvPr id="0" name=""/>
        <dsp:cNvSpPr/>
      </dsp:nvSpPr>
      <dsp:spPr>
        <a:xfrm>
          <a:off x="1373638" y="1066884"/>
          <a:ext cx="2552394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sz="2200" kern="1200" dirty="0"/>
            <a:t> 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Manipulation</a:t>
          </a:r>
          <a:endParaRPr lang="el-GR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1085857"/>
        <a:ext cx="2514448" cy="609856"/>
      </dsp:txXfrm>
    </dsp:sp>
    <dsp:sp modelId="{A6AC06B9-4AA5-4DDB-B44A-0BB500F4D704}">
      <dsp:nvSpPr>
        <dsp:cNvPr id="0" name=""/>
        <dsp:cNvSpPr/>
      </dsp:nvSpPr>
      <dsp:spPr>
        <a:xfrm>
          <a:off x="964807" y="904933"/>
          <a:ext cx="408830" cy="129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605"/>
              </a:lnTo>
              <a:lnTo>
                <a:pt x="408830" y="1295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71743-3BA1-4143-BEA7-2406D28887D7}">
      <dsp:nvSpPr>
        <dsp:cNvPr id="0" name=""/>
        <dsp:cNvSpPr/>
      </dsp:nvSpPr>
      <dsp:spPr>
        <a:xfrm>
          <a:off x="1373638" y="1876637"/>
          <a:ext cx="2552394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Environment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1895610"/>
        <a:ext cx="2514448" cy="609856"/>
      </dsp:txXfrm>
    </dsp:sp>
    <dsp:sp modelId="{B81B57DE-899E-4843-AC47-4EBF05CD62D9}">
      <dsp:nvSpPr>
        <dsp:cNvPr id="0" name=""/>
        <dsp:cNvSpPr/>
      </dsp:nvSpPr>
      <dsp:spPr>
        <a:xfrm>
          <a:off x="964807" y="904933"/>
          <a:ext cx="408830" cy="210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359"/>
              </a:lnTo>
              <a:lnTo>
                <a:pt x="408830" y="2105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A237-FCB9-412F-B349-9A492C4E186E}">
      <dsp:nvSpPr>
        <dsp:cNvPr id="0" name=""/>
        <dsp:cNvSpPr/>
      </dsp:nvSpPr>
      <dsp:spPr>
        <a:xfrm>
          <a:off x="1373638" y="268639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Evaluation metrics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2705364"/>
        <a:ext cx="2514459" cy="609856"/>
      </dsp:txXfrm>
    </dsp:sp>
    <dsp:sp modelId="{CA8DCC17-7BF2-4966-A71D-5290C904E147}">
      <dsp:nvSpPr>
        <dsp:cNvPr id="0" name=""/>
        <dsp:cNvSpPr/>
      </dsp:nvSpPr>
      <dsp:spPr>
        <a:xfrm>
          <a:off x="964807" y="904933"/>
          <a:ext cx="408830" cy="291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112"/>
              </a:lnTo>
              <a:lnTo>
                <a:pt x="408830" y="29151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0F3DD-D687-45C2-977A-E97A7D87F72E}">
      <dsp:nvSpPr>
        <dsp:cNvPr id="0" name=""/>
        <dsp:cNvSpPr/>
      </dsp:nvSpPr>
      <dsp:spPr>
        <a:xfrm>
          <a:off x="1373638" y="3496144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Methods - Experiments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3515117"/>
        <a:ext cx="2514459" cy="609856"/>
      </dsp:txXfrm>
    </dsp:sp>
    <dsp:sp modelId="{A8145FAE-CDEF-44AF-BC61-AA8ECAFB314A}">
      <dsp:nvSpPr>
        <dsp:cNvPr id="0" name=""/>
        <dsp:cNvSpPr/>
      </dsp:nvSpPr>
      <dsp:spPr>
        <a:xfrm>
          <a:off x="4968187" y="2589"/>
          <a:ext cx="4089604" cy="9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Federated Learning Applications on Recommender Systems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4994653" y="29055"/>
        <a:ext cx="4036672" cy="850668"/>
      </dsp:txXfrm>
    </dsp:sp>
    <dsp:sp modelId="{DFD87034-1882-46F5-A918-3000E068EC0D}">
      <dsp:nvSpPr>
        <dsp:cNvPr id="0" name=""/>
        <dsp:cNvSpPr/>
      </dsp:nvSpPr>
      <dsp:spPr>
        <a:xfrm>
          <a:off x="5377147" y="906190"/>
          <a:ext cx="408960" cy="48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852"/>
              </a:lnTo>
              <a:lnTo>
                <a:pt x="408960" y="4858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B9A18-2DC1-430C-8C73-B3AEA5570155}">
      <dsp:nvSpPr>
        <dsp:cNvPr id="0" name=""/>
        <dsp:cNvSpPr/>
      </dsp:nvSpPr>
      <dsp:spPr>
        <a:xfrm>
          <a:off x="5786108" y="106814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 manipulation</a:t>
          </a:r>
        </a:p>
      </dsp:txBody>
      <dsp:txXfrm>
        <a:off x="5805081" y="1087114"/>
        <a:ext cx="2514459" cy="609856"/>
      </dsp:txXfrm>
    </dsp:sp>
    <dsp:sp modelId="{B922853A-5141-438F-900E-D7BC15803984}">
      <dsp:nvSpPr>
        <dsp:cNvPr id="0" name=""/>
        <dsp:cNvSpPr/>
      </dsp:nvSpPr>
      <dsp:spPr>
        <a:xfrm>
          <a:off x="5377147" y="906190"/>
          <a:ext cx="408960" cy="129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605"/>
              </a:lnTo>
              <a:lnTo>
                <a:pt x="408960" y="1295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541A-4CAF-41D7-A82B-B0934140D9EC}">
      <dsp:nvSpPr>
        <dsp:cNvPr id="0" name=""/>
        <dsp:cNvSpPr/>
      </dsp:nvSpPr>
      <dsp:spPr>
        <a:xfrm>
          <a:off x="5786108" y="1877894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Problem statement</a:t>
          </a:r>
        </a:p>
      </dsp:txBody>
      <dsp:txXfrm>
        <a:off x="5805081" y="1896867"/>
        <a:ext cx="2514459" cy="609856"/>
      </dsp:txXfrm>
    </dsp:sp>
    <dsp:sp modelId="{45AC6ED1-D037-443A-ADDE-EEFDCD5F811E}">
      <dsp:nvSpPr>
        <dsp:cNvPr id="0" name=""/>
        <dsp:cNvSpPr/>
      </dsp:nvSpPr>
      <dsp:spPr>
        <a:xfrm>
          <a:off x="5377147" y="906190"/>
          <a:ext cx="408960" cy="210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359"/>
              </a:lnTo>
              <a:lnTo>
                <a:pt x="408960" y="2105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EA19A-E30F-4AB1-A77F-96650CD7D5CD}">
      <dsp:nvSpPr>
        <dsp:cNvPr id="0" name=""/>
        <dsp:cNvSpPr/>
      </dsp:nvSpPr>
      <dsp:spPr>
        <a:xfrm>
          <a:off x="5786108" y="2687648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Metrics</a:t>
          </a:r>
        </a:p>
      </dsp:txBody>
      <dsp:txXfrm>
        <a:off x="5805081" y="2706621"/>
        <a:ext cx="2514459" cy="609856"/>
      </dsp:txXfrm>
    </dsp:sp>
    <dsp:sp modelId="{13B92FD4-D8F1-47A7-82EF-CFB7212FE6CF}">
      <dsp:nvSpPr>
        <dsp:cNvPr id="0" name=""/>
        <dsp:cNvSpPr/>
      </dsp:nvSpPr>
      <dsp:spPr>
        <a:xfrm>
          <a:off x="5377147" y="906190"/>
          <a:ext cx="408960" cy="291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112"/>
              </a:lnTo>
              <a:lnTo>
                <a:pt x="408960" y="29151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AD719-8CB6-44D0-9F31-C4D48CBD2A74}">
      <dsp:nvSpPr>
        <dsp:cNvPr id="0" name=""/>
        <dsp:cNvSpPr/>
      </dsp:nvSpPr>
      <dsp:spPr>
        <a:xfrm>
          <a:off x="5786108" y="349740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Federated</a:t>
          </a:r>
          <a:r>
            <a:rPr lang="el-GR" sz="31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</a:t>
          </a: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Avg</a:t>
          </a:r>
        </a:p>
      </dsp:txBody>
      <dsp:txXfrm>
        <a:off x="5805081" y="3516374"/>
        <a:ext cx="2514459" cy="609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E500-0E3A-4F04-923E-9C0FDBAD16FB}">
      <dsp:nvSpPr>
        <dsp:cNvPr id="0" name=""/>
        <dsp:cNvSpPr/>
      </dsp:nvSpPr>
      <dsp:spPr>
        <a:xfrm>
          <a:off x="0" y="514818"/>
          <a:ext cx="6461760" cy="258470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EF90C-D260-4416-9870-3972004F9C24}">
      <dsp:nvSpPr>
        <dsp:cNvPr id="0" name=""/>
        <dsp:cNvSpPr/>
      </dsp:nvSpPr>
      <dsp:spPr>
        <a:xfrm>
          <a:off x="775411" y="967141"/>
          <a:ext cx="2132380" cy="126650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Assume that all sessions came from one user</a:t>
          </a:r>
          <a:endParaRPr lang="el-GR" sz="2400" kern="1200" dirty="0"/>
        </a:p>
      </dsp:txBody>
      <dsp:txXfrm>
        <a:off x="775411" y="967141"/>
        <a:ext cx="2132380" cy="1266504"/>
      </dsp:txXfrm>
    </dsp:sp>
    <dsp:sp modelId="{6396BF72-11B8-4985-BD75-2CC505B1AD15}">
      <dsp:nvSpPr>
        <dsp:cNvPr id="0" name=""/>
        <dsp:cNvSpPr/>
      </dsp:nvSpPr>
      <dsp:spPr>
        <a:xfrm>
          <a:off x="3230880" y="1380694"/>
          <a:ext cx="2520086" cy="126650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/>
            <a:t>Group the sessions into clusters of similar items</a:t>
          </a:r>
          <a:endParaRPr lang="el-GR" sz="2400" kern="1200"/>
        </a:p>
      </dsp:txBody>
      <dsp:txXfrm>
        <a:off x="3230880" y="1380694"/>
        <a:ext cx="2520086" cy="1266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233F9-E9DA-4C93-82C2-2BAFEEBDA9CF}">
      <dsp:nvSpPr>
        <dsp:cNvPr id="0" name=""/>
        <dsp:cNvSpPr/>
      </dsp:nvSpPr>
      <dsp:spPr>
        <a:xfrm>
          <a:off x="7286" y="1546583"/>
          <a:ext cx="2177888" cy="1735504"/>
        </a:xfrm>
        <a:prstGeom prst="roundRect">
          <a:avLst>
            <a:gd name="adj" fmla="val 10000"/>
          </a:avLst>
        </a:prstGeom>
        <a:solidFill>
          <a:srgbClr val="8BC8F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Pretraining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tackle cold-start we pretrained the item embeddings using a next-word prediction task</a:t>
          </a:r>
        </a:p>
      </dsp:txBody>
      <dsp:txXfrm>
        <a:off x="58117" y="1597414"/>
        <a:ext cx="2076226" cy="1633842"/>
      </dsp:txXfrm>
    </dsp:sp>
    <dsp:sp modelId="{37AF81F0-546A-4C3F-9D38-54C5B6A668F9}">
      <dsp:nvSpPr>
        <dsp:cNvPr id="0" name=""/>
        <dsp:cNvSpPr/>
      </dsp:nvSpPr>
      <dsp:spPr>
        <a:xfrm>
          <a:off x="2402963" y="2144277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rgbClr val="8BC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02963" y="2252300"/>
        <a:ext cx="323198" cy="324070"/>
      </dsp:txXfrm>
    </dsp:sp>
    <dsp:sp modelId="{507F2C18-8F69-4E1E-A644-339C7EA93D27}">
      <dsp:nvSpPr>
        <dsp:cNvPr id="0" name=""/>
        <dsp:cNvSpPr/>
      </dsp:nvSpPr>
      <dsp:spPr>
        <a:xfrm>
          <a:off x="3056330" y="1546583"/>
          <a:ext cx="2177888" cy="1735504"/>
        </a:xfrm>
        <a:prstGeom prst="roundRect">
          <a:avLst>
            <a:gd name="adj" fmla="val 10000"/>
          </a:avLst>
        </a:prstGeom>
        <a:solidFill>
          <a:srgbClr val="44A6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Deep Q-Learning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fine tune the pretrained embeddings with our RL task</a:t>
          </a:r>
        </a:p>
      </dsp:txBody>
      <dsp:txXfrm>
        <a:off x="3107161" y="1597414"/>
        <a:ext cx="2076226" cy="1633842"/>
      </dsp:txXfrm>
    </dsp:sp>
    <dsp:sp modelId="{88362800-38A5-4C24-8262-9ABB8B820890}">
      <dsp:nvSpPr>
        <dsp:cNvPr id="0" name=""/>
        <dsp:cNvSpPr/>
      </dsp:nvSpPr>
      <dsp:spPr>
        <a:xfrm>
          <a:off x="5452007" y="2144277"/>
          <a:ext cx="461712" cy="540116"/>
        </a:xfrm>
        <a:prstGeom prst="rightArrow">
          <a:avLst>
            <a:gd name="adj1" fmla="val 60000"/>
            <a:gd name="adj2" fmla="val 50000"/>
          </a:avLst>
        </a:prstGeom>
        <a:solidFill>
          <a:srgbClr val="44A6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52007" y="2252300"/>
        <a:ext cx="323198" cy="324070"/>
      </dsp:txXfrm>
    </dsp:sp>
    <dsp:sp modelId="{A5F66440-6494-427B-A424-463B6225EB8A}">
      <dsp:nvSpPr>
        <dsp:cNvPr id="0" name=""/>
        <dsp:cNvSpPr/>
      </dsp:nvSpPr>
      <dsp:spPr>
        <a:xfrm>
          <a:off x="6105374" y="1546583"/>
          <a:ext cx="2177888" cy="1735504"/>
        </a:xfrm>
        <a:prstGeom prst="roundRect">
          <a:avLst>
            <a:gd name="adj" fmla="val 10000"/>
          </a:avLst>
        </a:prstGeom>
        <a:solidFill>
          <a:srgbClr val="1675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Experience Replay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stabilization of performance an external memory is used during training</a:t>
          </a:r>
        </a:p>
      </dsp:txBody>
      <dsp:txXfrm>
        <a:off x="6156205" y="1597414"/>
        <a:ext cx="2076226" cy="1633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33F8-98E2-404D-ADCE-B6ED5F0E0CFA}">
      <dsp:nvSpPr>
        <dsp:cNvPr id="0" name=""/>
        <dsp:cNvSpPr/>
      </dsp:nvSpPr>
      <dsp:spPr>
        <a:xfrm>
          <a:off x="555976" y="2589"/>
          <a:ext cx="4088309" cy="902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Reinforcement Learning Applications on Recommender Systems</a:t>
          </a:r>
          <a:endParaRPr lang="el-GR" sz="1800" kern="1200">
            <a:solidFill>
              <a:srgbClr val="FFFFFF"/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582405" y="29018"/>
        <a:ext cx="4035451" cy="849485"/>
      </dsp:txXfrm>
    </dsp:sp>
    <dsp:sp modelId="{FDE89E96-A7C2-414A-9B80-7AA298536853}">
      <dsp:nvSpPr>
        <dsp:cNvPr id="0" name=""/>
        <dsp:cNvSpPr/>
      </dsp:nvSpPr>
      <dsp:spPr>
        <a:xfrm>
          <a:off x="964807" y="904933"/>
          <a:ext cx="408830" cy="48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852"/>
              </a:lnTo>
              <a:lnTo>
                <a:pt x="408830" y="4858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25CE2-E93E-4F76-9B24-905E119E5190}">
      <dsp:nvSpPr>
        <dsp:cNvPr id="0" name=""/>
        <dsp:cNvSpPr/>
      </dsp:nvSpPr>
      <dsp:spPr>
        <a:xfrm>
          <a:off x="1373638" y="1066884"/>
          <a:ext cx="2552394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</a:t>
          </a:r>
          <a:r>
            <a:rPr lang="en-US" sz="2200" kern="1200"/>
            <a:t> </a:t>
          </a: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Manipulation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1085857"/>
        <a:ext cx="2514448" cy="609856"/>
      </dsp:txXfrm>
    </dsp:sp>
    <dsp:sp modelId="{A6AC06B9-4AA5-4DDB-B44A-0BB500F4D704}">
      <dsp:nvSpPr>
        <dsp:cNvPr id="0" name=""/>
        <dsp:cNvSpPr/>
      </dsp:nvSpPr>
      <dsp:spPr>
        <a:xfrm>
          <a:off x="964807" y="904933"/>
          <a:ext cx="408830" cy="129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605"/>
              </a:lnTo>
              <a:lnTo>
                <a:pt x="408830" y="1295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71743-3BA1-4143-BEA7-2406D28887D7}">
      <dsp:nvSpPr>
        <dsp:cNvPr id="0" name=""/>
        <dsp:cNvSpPr/>
      </dsp:nvSpPr>
      <dsp:spPr>
        <a:xfrm>
          <a:off x="1373638" y="1876637"/>
          <a:ext cx="2552394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Environment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1895610"/>
        <a:ext cx="2514448" cy="609856"/>
      </dsp:txXfrm>
    </dsp:sp>
    <dsp:sp modelId="{B81B57DE-899E-4843-AC47-4EBF05CD62D9}">
      <dsp:nvSpPr>
        <dsp:cNvPr id="0" name=""/>
        <dsp:cNvSpPr/>
      </dsp:nvSpPr>
      <dsp:spPr>
        <a:xfrm>
          <a:off x="964807" y="904933"/>
          <a:ext cx="408830" cy="210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359"/>
              </a:lnTo>
              <a:lnTo>
                <a:pt x="408830" y="2105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A237-FCB9-412F-B349-9A492C4E186E}">
      <dsp:nvSpPr>
        <dsp:cNvPr id="0" name=""/>
        <dsp:cNvSpPr/>
      </dsp:nvSpPr>
      <dsp:spPr>
        <a:xfrm>
          <a:off x="1373638" y="268639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Evaluation metrics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2705364"/>
        <a:ext cx="2514459" cy="609856"/>
      </dsp:txXfrm>
    </dsp:sp>
    <dsp:sp modelId="{CA8DCC17-7BF2-4966-A71D-5290C904E147}">
      <dsp:nvSpPr>
        <dsp:cNvPr id="0" name=""/>
        <dsp:cNvSpPr/>
      </dsp:nvSpPr>
      <dsp:spPr>
        <a:xfrm>
          <a:off x="964807" y="904933"/>
          <a:ext cx="408830" cy="291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112"/>
              </a:lnTo>
              <a:lnTo>
                <a:pt x="408830" y="29151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0F3DD-D687-45C2-977A-E97A7D87F72E}">
      <dsp:nvSpPr>
        <dsp:cNvPr id="0" name=""/>
        <dsp:cNvSpPr/>
      </dsp:nvSpPr>
      <dsp:spPr>
        <a:xfrm>
          <a:off x="1373638" y="3496144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Methods - Experiments</a:t>
          </a:r>
          <a:endParaRPr lang="el-GR" sz="18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sp:txBody>
      <dsp:txXfrm>
        <a:off x="1392611" y="3515117"/>
        <a:ext cx="2514459" cy="609856"/>
      </dsp:txXfrm>
    </dsp:sp>
    <dsp:sp modelId="{BAB7AAE6-2108-4844-BB39-48AC29A552CF}">
      <dsp:nvSpPr>
        <dsp:cNvPr id="0" name=""/>
        <dsp:cNvSpPr/>
      </dsp:nvSpPr>
      <dsp:spPr>
        <a:xfrm>
          <a:off x="4968187" y="2589"/>
          <a:ext cx="4089604" cy="9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Part II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Federated Learning Applications on Recommender Systems</a:t>
          </a:r>
          <a:endParaRPr lang="el-GR" sz="1800" kern="1200">
            <a:latin typeface="Bookman Old Style"/>
            <a:ea typeface="+mn-ea"/>
            <a:cs typeface="+mn-cs"/>
          </a:endParaRPr>
        </a:p>
      </dsp:txBody>
      <dsp:txXfrm>
        <a:off x="4994653" y="29055"/>
        <a:ext cx="4036672" cy="850668"/>
      </dsp:txXfrm>
    </dsp:sp>
    <dsp:sp modelId="{20CB9630-F95E-464A-BADB-674FFDC636FE}">
      <dsp:nvSpPr>
        <dsp:cNvPr id="0" name=""/>
        <dsp:cNvSpPr/>
      </dsp:nvSpPr>
      <dsp:spPr>
        <a:xfrm>
          <a:off x="5377147" y="906190"/>
          <a:ext cx="408960" cy="48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852"/>
              </a:lnTo>
              <a:lnTo>
                <a:pt x="408960" y="4858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750A4-D15A-48FF-ADE7-9D23CE568AF6}">
      <dsp:nvSpPr>
        <dsp:cNvPr id="0" name=""/>
        <dsp:cNvSpPr/>
      </dsp:nvSpPr>
      <dsp:spPr>
        <a:xfrm>
          <a:off x="5786108" y="106814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Data manipulation</a:t>
          </a:r>
        </a:p>
      </dsp:txBody>
      <dsp:txXfrm>
        <a:off x="5805081" y="1087114"/>
        <a:ext cx="2514459" cy="609856"/>
      </dsp:txXfrm>
    </dsp:sp>
    <dsp:sp modelId="{C0833A7A-0AED-4E78-9143-AB8B641663DF}">
      <dsp:nvSpPr>
        <dsp:cNvPr id="0" name=""/>
        <dsp:cNvSpPr/>
      </dsp:nvSpPr>
      <dsp:spPr>
        <a:xfrm>
          <a:off x="5377147" y="906190"/>
          <a:ext cx="408960" cy="1295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605"/>
              </a:lnTo>
              <a:lnTo>
                <a:pt x="408960" y="12956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590B-6C47-4D6D-8F74-F4B2E9DD63DD}">
      <dsp:nvSpPr>
        <dsp:cNvPr id="0" name=""/>
        <dsp:cNvSpPr/>
      </dsp:nvSpPr>
      <dsp:spPr>
        <a:xfrm>
          <a:off x="5786108" y="1877894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Problem statement</a:t>
          </a:r>
        </a:p>
      </dsp:txBody>
      <dsp:txXfrm>
        <a:off x="5805081" y="1896867"/>
        <a:ext cx="2514459" cy="609856"/>
      </dsp:txXfrm>
    </dsp:sp>
    <dsp:sp modelId="{5DF9F6B8-9225-49FE-BC7C-859DC1B4A560}">
      <dsp:nvSpPr>
        <dsp:cNvPr id="0" name=""/>
        <dsp:cNvSpPr/>
      </dsp:nvSpPr>
      <dsp:spPr>
        <a:xfrm>
          <a:off x="5377147" y="906190"/>
          <a:ext cx="408960" cy="210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359"/>
              </a:lnTo>
              <a:lnTo>
                <a:pt x="408960" y="2105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69FE6-8363-4590-9CF8-478383A9E7D1}">
      <dsp:nvSpPr>
        <dsp:cNvPr id="0" name=""/>
        <dsp:cNvSpPr/>
      </dsp:nvSpPr>
      <dsp:spPr>
        <a:xfrm>
          <a:off x="5786108" y="2687648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Metrics</a:t>
          </a:r>
        </a:p>
      </dsp:txBody>
      <dsp:txXfrm>
        <a:off x="5805081" y="2706621"/>
        <a:ext cx="2514459" cy="609856"/>
      </dsp:txXfrm>
    </dsp:sp>
    <dsp:sp modelId="{485D44F0-8F75-42F1-B4A4-F40D6CC93A1C}">
      <dsp:nvSpPr>
        <dsp:cNvPr id="0" name=""/>
        <dsp:cNvSpPr/>
      </dsp:nvSpPr>
      <dsp:spPr>
        <a:xfrm>
          <a:off x="5377147" y="906190"/>
          <a:ext cx="408960" cy="291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5112"/>
              </a:lnTo>
              <a:lnTo>
                <a:pt x="408960" y="29151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90B9-6340-4881-9A02-A7EF4C0B8BCF}">
      <dsp:nvSpPr>
        <dsp:cNvPr id="0" name=""/>
        <dsp:cNvSpPr/>
      </dsp:nvSpPr>
      <dsp:spPr>
        <a:xfrm>
          <a:off x="5786108" y="3497401"/>
          <a:ext cx="2552405" cy="647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Federated Avg</a:t>
          </a:r>
        </a:p>
      </dsp:txBody>
      <dsp:txXfrm>
        <a:off x="5805081" y="3516374"/>
        <a:ext cx="2514459" cy="60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9592F-5220-460C-BB2E-D82E47DF504D}" type="datetimeFigureOut">
              <a:rPr lang="el-GR" smtClean="0"/>
              <a:t>11/4/2021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11398-BF78-4ADC-8F66-B7B49C69D0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566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Όποιος παρουσιάσει αυτό το κομμάτι μπορεί να πει ότι πρώτα θα ασχοληθούμε με το </a:t>
            </a:r>
            <a:r>
              <a:rPr lang="en-US"/>
              <a:t>Part I </a:t>
            </a:r>
            <a:r>
              <a:rPr lang="el-GR"/>
              <a:t>και θα πούμε τα 1, 2, 3</a:t>
            </a:r>
            <a:r>
              <a:rPr lang="en-US"/>
              <a:t>, 4</a:t>
            </a:r>
            <a:endParaRPr lang="el-GR"/>
          </a:p>
          <a:p>
            <a:r>
              <a:rPr lang="el-GR"/>
              <a:t>Το μπλε πλαίσιο εμφανίζεται μόνο του 1 δευτερόλεπτο μετά</a:t>
            </a:r>
          </a:p>
          <a:p>
            <a:r>
              <a:rPr lang="el-GR"/>
              <a:t>Θα βάλω και την ίδια διαφάνεια πριν το </a:t>
            </a:r>
            <a:r>
              <a:rPr lang="en-US"/>
              <a:t>federated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172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465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4960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66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Αυτός</a:t>
            </a:r>
            <a:r>
              <a:rPr lang="en-US">
                <a:cs typeface="Calibri"/>
              </a:rPr>
              <a:t> π</a:t>
            </a:r>
            <a:r>
              <a:rPr lang="en-US" err="1">
                <a:cs typeface="Calibri"/>
              </a:rPr>
              <a:t>ου</a:t>
            </a:r>
            <a:r>
              <a:rPr lang="en-US">
                <a:cs typeface="Calibri"/>
              </a:rPr>
              <a:t> θα πα</a:t>
            </a:r>
            <a:r>
              <a:rPr lang="en-US" err="1">
                <a:cs typeface="Calibri"/>
              </a:rPr>
              <a:t>ρουσιάσει</a:t>
            </a:r>
            <a:r>
              <a:rPr lang="en-US">
                <a:cs typeface="Calibri"/>
              </a:rPr>
              <a:t> μπ</a:t>
            </a:r>
            <a:r>
              <a:rPr lang="en-US" err="1">
                <a:cs typeface="Calibri"/>
              </a:rPr>
              <a:t>ορεί</a:t>
            </a:r>
            <a:r>
              <a:rPr lang="en-US">
                <a:cs typeface="Calibri"/>
              </a:rPr>
              <a:t> να π</a:t>
            </a:r>
            <a:r>
              <a:rPr lang="en-US" err="1">
                <a:cs typeface="Calibri"/>
              </a:rPr>
              <a:t>ει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γι</a:t>
            </a:r>
            <a:r>
              <a:rPr lang="en-US">
                <a:cs typeface="Calibri"/>
              </a:rPr>
              <a:t>α </a:t>
            </a:r>
            <a:r>
              <a:rPr lang="en-US" err="1">
                <a:cs typeface="Calibri"/>
              </a:rPr>
              <a:t>το</a:t>
            </a:r>
            <a:r>
              <a:rPr lang="en-US">
                <a:cs typeface="Calibri"/>
              </a:rPr>
              <a:t> matrix factorization και </a:t>
            </a:r>
            <a:r>
              <a:rPr lang="en-US" err="1">
                <a:cs typeface="Calibri"/>
              </a:rPr>
              <a:t>μετ</a:t>
            </a:r>
            <a:r>
              <a:rPr lang="en-US">
                <a:cs typeface="Calibri"/>
              </a:rPr>
              <a:t>α </a:t>
            </a:r>
            <a:r>
              <a:rPr lang="en-US" err="1">
                <a:cs typeface="Calibri"/>
              </a:rPr>
              <a:t>τι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σημ</a:t>
            </a:r>
            <a:r>
              <a:rPr lang="en-US">
                <a:cs typeface="Calibri"/>
              </a:rPr>
              <a:t>α</a:t>
            </a:r>
            <a:r>
              <a:rPr lang="en-US" err="1">
                <a:cs typeface="Calibri"/>
              </a:rPr>
              <a:t>ινει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το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κάθε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συμ</a:t>
            </a:r>
            <a:r>
              <a:rPr lang="en-US">
                <a:cs typeface="Calibri"/>
              </a:rPr>
              <a:t>β</a:t>
            </a:r>
            <a:r>
              <a:rPr lang="en-US" err="1">
                <a:cs typeface="Calibri"/>
              </a:rPr>
              <a:t>ολο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στη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συν</a:t>
            </a:r>
            <a:r>
              <a:rPr lang="en-US">
                <a:cs typeface="Calibri"/>
              </a:rPr>
              <a:t>α</a:t>
            </a:r>
            <a:r>
              <a:rPr lang="en-US" err="1">
                <a:cs typeface="Calibri"/>
              </a:rPr>
              <a:t>ρτηση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κόστους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861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Εδώ λέμε τις δύο επιλογές που είχαμε</a:t>
            </a:r>
            <a:r>
              <a:rPr lang="en-US"/>
              <a:t> </a:t>
            </a:r>
            <a:r>
              <a:rPr lang="el-GR"/>
              <a:t>με θετικά και αρνητικά</a:t>
            </a:r>
          </a:p>
          <a:p>
            <a:r>
              <a:rPr lang="el-GR"/>
              <a:t>Και ότι επιλέξαμε το </a:t>
            </a:r>
            <a:r>
              <a:rPr lang="el-GR" err="1"/>
              <a:t>κλάστερινγκ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630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Οι εικόνες είναι σχηματική αναπαράσταση των κλάστερ που θέλαμε να φτιάξουμε</a:t>
            </a:r>
          </a:p>
          <a:p>
            <a:r>
              <a:rPr lang="el-GR"/>
              <a:t>Προϊόντα που αγοράζονται συχνά μαζί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64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606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060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57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045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11398-BF78-4ADC-8F66-B7B49C69D0B5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09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reyfusdragon.blogspot.com/2011_08_01_archive.html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497349"/>
            <a:ext cx="6253317" cy="827763"/>
          </a:xfrm>
        </p:spPr>
        <p:txBody>
          <a:bodyPr>
            <a:normAutofit/>
          </a:bodyPr>
          <a:lstStyle/>
          <a:p>
            <a:r>
              <a:rPr lang="en-US" sz="4000"/>
              <a:t>Kontizas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391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Galanos Vasilis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Kyrkos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kostas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Mouselinos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spyros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Mpaltzi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sofia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A3A0337-84B8-45D5-B514-630A3D96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Q-Learning (II)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615" y="5181737"/>
            <a:ext cx="4479637" cy="82157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Trained for 30,000 episodes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The whole dataset was used for training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67306E1-90B5-4094-9AF3-A6ECF83C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44" y="2475888"/>
            <a:ext cx="2520781" cy="2418828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2C2A7CD-B8F1-4617-9522-1A037F2E6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077" y="2505098"/>
            <a:ext cx="2642548" cy="2502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A9377E-07FA-4019-8BB4-D8278D4380E0}"/>
              </a:ext>
            </a:extLst>
          </p:cNvPr>
          <p:cNvSpPr txBox="1">
            <a:spLocks/>
          </p:cNvSpPr>
          <p:nvPr/>
        </p:nvSpPr>
        <p:spPr>
          <a:xfrm>
            <a:off x="568344" y="2031465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Q-Learning without warmup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B7F23-A25C-4F2D-B8AB-9136F7C810A0}"/>
              </a:ext>
            </a:extLst>
          </p:cNvPr>
          <p:cNvSpPr/>
          <p:nvPr/>
        </p:nvSpPr>
        <p:spPr>
          <a:xfrm>
            <a:off x="1422400" y="2054634"/>
            <a:ext cx="4446070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216353-8BBD-44AF-A7E2-920AA59AA0AF}"/>
              </a:ext>
            </a:extLst>
          </p:cNvPr>
          <p:cNvSpPr/>
          <p:nvPr/>
        </p:nvSpPr>
        <p:spPr>
          <a:xfrm>
            <a:off x="6179127" y="2054634"/>
            <a:ext cx="4704189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0F051-A9A2-4DBC-995E-12EA74AB78DF}"/>
              </a:ext>
            </a:extLst>
          </p:cNvPr>
          <p:cNvSpPr txBox="1">
            <a:spLocks/>
          </p:cNvSpPr>
          <p:nvPr/>
        </p:nvSpPr>
        <p:spPr>
          <a:xfrm>
            <a:off x="5515888" y="2054634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Q-Learning with warmup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CE519-380F-4847-B496-C290CF1948BC}"/>
              </a:ext>
            </a:extLst>
          </p:cNvPr>
          <p:cNvSpPr/>
          <p:nvPr/>
        </p:nvSpPr>
        <p:spPr>
          <a:xfrm>
            <a:off x="6195909" y="5181737"/>
            <a:ext cx="466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70% of the training set to warm-up the Q table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 was initialized with bigram frequencies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 rest 30% to run Q-Learning algorithm</a:t>
            </a:r>
            <a:endParaRPr lang="el-G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B3D97C-9C91-421E-BBE9-DEDB4E6D841C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613891" y="3685302"/>
            <a:ext cx="2291934" cy="127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BFA5D6-FB52-4615-902B-64D5C5283218}"/>
              </a:ext>
            </a:extLst>
          </p:cNvPr>
          <p:cNvCxnSpPr>
            <a:cxnSpLocks/>
          </p:cNvCxnSpPr>
          <p:nvPr/>
        </p:nvCxnSpPr>
        <p:spPr>
          <a:xfrm flipV="1">
            <a:off x="7515022" y="3737146"/>
            <a:ext cx="2291934" cy="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Deep SARSA (I)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099" y="2033896"/>
            <a:ext cx="4667250" cy="1740008"/>
          </a:xfrm>
          <a:solidFill>
            <a:srgbClr val="D2E5F2"/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dirty="0"/>
              <a:t>SARSA algorithm is an on-policy temporal difference (TD) control method. Unlike Q-Learning, SARSA is an on-policy algorithm that uses the action performed by the current policy to learn the Q-value 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5DE3C8-D9B3-4D65-8A72-AFD713A4898B}"/>
              </a:ext>
            </a:extLst>
          </p:cNvPr>
          <p:cNvSpPr txBox="1">
            <a:spLocks/>
          </p:cNvSpPr>
          <p:nvPr/>
        </p:nvSpPr>
        <p:spPr>
          <a:xfrm>
            <a:off x="3640456" y="4027901"/>
            <a:ext cx="4236720" cy="2056176"/>
          </a:xfrm>
          <a:prstGeom prst="rect">
            <a:avLst/>
          </a:prstGeom>
          <a:solidFill>
            <a:srgbClr val="D2E5F2"/>
          </a:solidFill>
        </p:spPr>
        <p:txBody>
          <a:bodyPr vert="horz" lIns="0" tIns="45720" rIns="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Deep SARSA is an implementation of SARSA algorithm that uses Neural Networks. It does not require external memory (experience replay). We do not need 2 networks for the implementation, as with off-policy methods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7C8D2-F25E-4478-A4C8-296F5A2447E5}"/>
              </a:ext>
            </a:extLst>
          </p:cNvPr>
          <p:cNvSpPr txBox="1"/>
          <p:nvPr/>
        </p:nvSpPr>
        <p:spPr>
          <a:xfrm rot="16200000">
            <a:off x="1266825" y="2711540"/>
            <a:ext cx="8858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2EFBD-4142-41ED-A917-C56D85A7D4C0}"/>
              </a:ext>
            </a:extLst>
          </p:cNvPr>
          <p:cNvSpPr txBox="1"/>
          <p:nvPr/>
        </p:nvSpPr>
        <p:spPr>
          <a:xfrm rot="16200000">
            <a:off x="2675704" y="4950100"/>
            <a:ext cx="1521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SARSA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7D99F8D-D02F-4863-951D-C9507880BCCA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rot="16200000" flipH="1">
            <a:off x="1579198" y="3477353"/>
            <a:ext cx="1795648" cy="1534568"/>
          </a:xfrm>
          <a:prstGeom prst="curved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C7C53A7-ABD2-4588-A2C9-70837716B7F8}"/>
              </a:ext>
            </a:extLst>
          </p:cNvPr>
          <p:cNvSpPr/>
          <p:nvPr/>
        </p:nvSpPr>
        <p:spPr>
          <a:xfrm>
            <a:off x="8273326" y="3228975"/>
            <a:ext cx="2550683" cy="948986"/>
          </a:xfrm>
          <a:prstGeom prst="wedgeRoundRectCallout">
            <a:avLst>
              <a:gd name="adj1" fmla="val -47346"/>
              <a:gd name="adj2" fmla="val 7070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Allows to use a sequence of actions as features</a:t>
            </a:r>
          </a:p>
        </p:txBody>
      </p:sp>
    </p:spTree>
    <p:extLst>
      <p:ext uri="{BB962C8B-B14F-4D97-AF65-F5344CB8AC3E}">
        <p14:creationId xmlns:p14="http://schemas.microsoft.com/office/powerpoint/2010/main" val="38855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Deep SARSA (II)</a:t>
            </a:r>
            <a:endParaRPr lang="el-GR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29DE6CE-80F7-4AC7-9451-5497A20C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88" y="2505098"/>
            <a:ext cx="3703122" cy="275416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18EB60-E068-4B70-AA52-1553C3896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334" y="2623517"/>
            <a:ext cx="4098965" cy="2241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C1F57-F456-466E-BB08-4D1261FA20D0}"/>
              </a:ext>
            </a:extLst>
          </p:cNvPr>
          <p:cNvSpPr txBox="1">
            <a:spLocks/>
          </p:cNvSpPr>
          <p:nvPr/>
        </p:nvSpPr>
        <p:spPr>
          <a:xfrm>
            <a:off x="1405615" y="5181737"/>
            <a:ext cx="4479637" cy="82157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Model input: triplet of historic states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/>
              <a:t>Model output: next item to suggest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18A702-5623-4E57-8DF9-F2CB1361F280}"/>
              </a:ext>
            </a:extLst>
          </p:cNvPr>
          <p:cNvSpPr txBox="1">
            <a:spLocks/>
          </p:cNvSpPr>
          <p:nvPr/>
        </p:nvSpPr>
        <p:spPr>
          <a:xfrm>
            <a:off x="568344" y="2031465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Deep SARSA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1D111-B8E9-4E86-8FA2-77CC371C90E3}"/>
              </a:ext>
            </a:extLst>
          </p:cNvPr>
          <p:cNvSpPr/>
          <p:nvPr/>
        </p:nvSpPr>
        <p:spPr>
          <a:xfrm>
            <a:off x="1422400" y="2054634"/>
            <a:ext cx="4446070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C4DFF9-CDF9-4648-AEBE-3966AAD663FA}"/>
              </a:ext>
            </a:extLst>
          </p:cNvPr>
          <p:cNvSpPr/>
          <p:nvPr/>
        </p:nvSpPr>
        <p:spPr>
          <a:xfrm>
            <a:off x="6179127" y="2054634"/>
            <a:ext cx="4704189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39BC0B-01C8-4643-8E7E-03071950AAC5}"/>
              </a:ext>
            </a:extLst>
          </p:cNvPr>
          <p:cNvSpPr txBox="1">
            <a:spLocks/>
          </p:cNvSpPr>
          <p:nvPr/>
        </p:nvSpPr>
        <p:spPr>
          <a:xfrm>
            <a:off x="5515888" y="2045756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Deep SARSA 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3CAF-9533-48F7-82E4-09BDBB2CB857}"/>
              </a:ext>
            </a:extLst>
          </p:cNvPr>
          <p:cNvSpPr/>
          <p:nvPr/>
        </p:nvSpPr>
        <p:spPr>
          <a:xfrm>
            <a:off x="6195909" y="5286512"/>
            <a:ext cx="466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SARSA did not seem to perform efficiently given the training horizon </a:t>
            </a:r>
            <a:endParaRPr lang="el-G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Deep Q-Learning (I)</a:t>
            </a:r>
            <a:endParaRPr lang="el-GR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01117A-085F-4F47-87B9-5731ED12F2CB}"/>
              </a:ext>
            </a:extLst>
          </p:cNvPr>
          <p:cNvGrpSpPr/>
          <p:nvPr/>
        </p:nvGrpSpPr>
        <p:grpSpPr>
          <a:xfrm>
            <a:off x="1950725" y="648071"/>
            <a:ext cx="8290549" cy="4828672"/>
            <a:chOff x="1732340" y="1180731"/>
            <a:chExt cx="8290549" cy="4828672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F6E2EB2-B2DA-4FBD-B7B5-BBCE9C1D6DA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5368104"/>
                </p:ext>
              </p:extLst>
            </p:nvPr>
          </p:nvGraphicFramePr>
          <p:xfrm>
            <a:off x="1732340" y="1180731"/>
            <a:ext cx="8290549" cy="48286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D374DE9-E1E4-4E81-A7A8-E9E420E13B06}"/>
                </a:ext>
              </a:extLst>
            </p:cNvPr>
            <p:cNvGrpSpPr/>
            <p:nvPr/>
          </p:nvGrpSpPr>
          <p:grpSpPr>
            <a:xfrm>
              <a:off x="7087946" y="2840175"/>
              <a:ext cx="590632" cy="1509784"/>
              <a:chOff x="5800684" y="3033657"/>
              <a:chExt cx="590632" cy="15097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72C30A1-A223-4C12-B35D-828CB888F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684" y="3033657"/>
                <a:ext cx="590632" cy="7906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4E2DCC9-55DE-4CBE-9875-C58C496C2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0800000">
                <a:off x="5800684" y="3752756"/>
                <a:ext cx="590632" cy="790685"/>
              </a:xfrm>
              <a:prstGeom prst="rect">
                <a:avLst/>
              </a:prstGeom>
            </p:spPr>
          </p:pic>
        </p:grp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1F46627-4B07-4E99-B65D-C8B189B9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5" y="4306508"/>
            <a:ext cx="8290549" cy="1450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Deep Q-Learning, a source and a target clone networks are used in order to emulate the temporal difference in the Q value update rule. Since this implementation alone creates a constantly moving target for our network to optimize, we include an experience replay module to combat this instability</a:t>
            </a:r>
          </a:p>
        </p:txBody>
      </p:sp>
    </p:spTree>
    <p:extLst>
      <p:ext uri="{BB962C8B-B14F-4D97-AF65-F5344CB8AC3E}">
        <p14:creationId xmlns:p14="http://schemas.microsoft.com/office/powerpoint/2010/main" val="325255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Deep Q-Learning (II)</a:t>
            </a:r>
            <a:endParaRPr lang="el-GR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CC1577C-955F-4A1A-84E6-D6150BC4C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405" y="2468987"/>
            <a:ext cx="3551487" cy="242282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92BB994-471B-46A7-BF5A-D23EF585C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24" y="2464224"/>
            <a:ext cx="4089069" cy="22527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5495D8-965C-44EF-995C-426E6C7C37A4}"/>
              </a:ext>
            </a:extLst>
          </p:cNvPr>
          <p:cNvSpPr txBox="1">
            <a:spLocks/>
          </p:cNvSpPr>
          <p:nvPr/>
        </p:nvSpPr>
        <p:spPr>
          <a:xfrm>
            <a:off x="1405616" y="4956473"/>
            <a:ext cx="4479637" cy="114248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Same as Deep SARSA model</a:t>
            </a:r>
          </a:p>
          <a:p>
            <a:pPr marL="0" indent="0" algn="ctr">
              <a:buNone/>
            </a:pPr>
            <a:r>
              <a:rPr lang="en-US" sz="1600" dirty="0"/>
              <a:t>Model input: triplet of historic states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/>
              <a:t>Model output: next item to suggest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AB1848-97B4-4643-B74E-A3A124EA4724}"/>
              </a:ext>
            </a:extLst>
          </p:cNvPr>
          <p:cNvSpPr txBox="1">
            <a:spLocks/>
          </p:cNvSpPr>
          <p:nvPr/>
        </p:nvSpPr>
        <p:spPr>
          <a:xfrm>
            <a:off x="568344" y="2031465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Deep Q-Learning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02038-C9C8-4B49-A439-BC1987CD1A76}"/>
              </a:ext>
            </a:extLst>
          </p:cNvPr>
          <p:cNvSpPr/>
          <p:nvPr/>
        </p:nvSpPr>
        <p:spPr>
          <a:xfrm>
            <a:off x="1422400" y="2054634"/>
            <a:ext cx="4446070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5A85A-C863-4A68-91F7-8D01D78889C4}"/>
              </a:ext>
            </a:extLst>
          </p:cNvPr>
          <p:cNvSpPr/>
          <p:nvPr/>
        </p:nvSpPr>
        <p:spPr>
          <a:xfrm>
            <a:off x="6179127" y="2054634"/>
            <a:ext cx="4704189" cy="415220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592DEE-5A3B-496C-84F1-C21A2FEFFD02}"/>
              </a:ext>
            </a:extLst>
          </p:cNvPr>
          <p:cNvSpPr txBox="1">
            <a:spLocks/>
          </p:cNvSpPr>
          <p:nvPr/>
        </p:nvSpPr>
        <p:spPr>
          <a:xfrm>
            <a:off x="5519960" y="2030576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b="1" i="1" dirty="0"/>
              <a:t>Deep Q-Learning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D3C525-ABA3-4E25-BE0F-57B64D3880F9}"/>
              </a:ext>
            </a:extLst>
          </p:cNvPr>
          <p:cNvSpPr/>
          <p:nvPr/>
        </p:nvSpPr>
        <p:spPr>
          <a:xfrm>
            <a:off x="6195909" y="5160279"/>
            <a:ext cx="466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Considerably better training results compared to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68991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Discussion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388" y="1971676"/>
            <a:ext cx="5715412" cy="438149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Q-learning</a:t>
            </a:r>
          </a:p>
          <a:p>
            <a:pPr lvl="1"/>
            <a:r>
              <a:rPr lang="en-US" sz="1900" dirty="0"/>
              <a:t>80 % of the times that we recommend 10 items to the user, the user ends up on clicking one of those items - best score that in all methods for this 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Deep SARSA:</a:t>
            </a:r>
          </a:p>
          <a:p>
            <a:pPr lvl="1"/>
            <a:r>
              <a:rPr lang="en-US" sz="1900" dirty="0"/>
              <a:t>The worst in all metrics. SARSA learns a near-optimal policy whilst exploring, while Q-Learning directly learns the optimal policy (our goal)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Deep Q-Learning:</a:t>
            </a:r>
          </a:p>
          <a:p>
            <a:pPr lvl="1"/>
            <a:r>
              <a:rPr lang="en-US" sz="1900" dirty="0"/>
              <a:t>NDCG@k almost equal to </a:t>
            </a:r>
            <a:r>
              <a:rPr lang="en-US" sz="1900" dirty="0" err="1"/>
              <a:t>HR@k</a:t>
            </a:r>
            <a:r>
              <a:rPr lang="en-US" sz="1900" dirty="0"/>
              <a:t>: when a correct recommendation occurs, is almost always on top of list</a:t>
            </a:r>
          </a:p>
          <a:p>
            <a:pPr lvl="1"/>
            <a:r>
              <a:rPr lang="en-US" sz="1900" dirty="0"/>
              <a:t>Higher Engagement: repeatedly good recommendations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043D2B-1181-4160-B8A4-5AF59578C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15014"/>
              </p:ext>
            </p:extLst>
          </p:nvPr>
        </p:nvGraphicFramePr>
        <p:xfrm>
          <a:off x="1036321" y="2114551"/>
          <a:ext cx="4354830" cy="1984891"/>
        </p:xfrm>
        <a:graphic>
          <a:graphicData uri="http://schemas.openxmlformats.org/drawingml/2006/table">
            <a:tbl>
              <a:tblPr firstRow="1" firstCol="1" bandRow="1"/>
              <a:tblGrid>
                <a:gridCol w="982979">
                  <a:extLst>
                    <a:ext uri="{9D8B030D-6E8A-4147-A177-3AD203B41FA5}">
                      <a16:colId xmlns:a16="http://schemas.microsoft.com/office/drawing/2014/main" val="1611783495"/>
                    </a:ext>
                  </a:extLst>
                </a:gridCol>
                <a:gridCol w="758953">
                  <a:extLst>
                    <a:ext uri="{9D8B030D-6E8A-4147-A177-3AD203B41FA5}">
                      <a16:colId xmlns:a16="http://schemas.microsoft.com/office/drawing/2014/main" val="1889184617"/>
                    </a:ext>
                  </a:extLst>
                </a:gridCol>
                <a:gridCol w="870966">
                  <a:extLst>
                    <a:ext uri="{9D8B030D-6E8A-4147-A177-3AD203B41FA5}">
                      <a16:colId xmlns:a16="http://schemas.microsoft.com/office/drawing/2014/main" val="418622093"/>
                    </a:ext>
                  </a:extLst>
                </a:gridCol>
                <a:gridCol w="870966">
                  <a:extLst>
                    <a:ext uri="{9D8B030D-6E8A-4147-A177-3AD203B41FA5}">
                      <a16:colId xmlns:a16="http://schemas.microsoft.com/office/drawing/2014/main" val="4068054236"/>
                    </a:ext>
                  </a:extLst>
                </a:gridCol>
                <a:gridCol w="870966">
                  <a:extLst>
                    <a:ext uri="{9D8B030D-6E8A-4147-A177-3AD203B41FA5}">
                      <a16:colId xmlns:a16="http://schemas.microsoft.com/office/drawing/2014/main" val="1859174730"/>
                    </a:ext>
                  </a:extLst>
                </a:gridCol>
              </a:tblGrid>
              <a:tr h="404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i="1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Q-Learning Exp. 1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Q-Learning Exp. 2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Deep SARSA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DQN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65909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HR@5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1.72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38.24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252240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HR@10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80.43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80.46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9.60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42.27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72225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NDCG@5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1.08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37.92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59137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NDCG@10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11.66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12.55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2.31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38.93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78047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Arial" panose="020B0604020202020204" pitchFamily="34" charset="0"/>
                        </a:rPr>
                        <a:t>Engagement</a:t>
                      </a:r>
                      <a:endParaRPr lang="el-G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l-G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</a:t>
                      </a:r>
                      <a:endParaRPr lang="el-G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04175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50DFEC-4381-4090-B8BB-AD0A07961671}"/>
              </a:ext>
            </a:extLst>
          </p:cNvPr>
          <p:cNvSpPr txBox="1">
            <a:spLocks/>
          </p:cNvSpPr>
          <p:nvPr/>
        </p:nvSpPr>
        <p:spPr>
          <a:xfrm>
            <a:off x="1097281" y="4260816"/>
            <a:ext cx="4293870" cy="198183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List of top 10 recommendations is always better than list of top 5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a correct recommendation occurs, it is not placed on top of the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Warming-up leads to better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2925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052-898B-477A-8EAD-586E91D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l-GR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94485E-FE9C-48DA-AC7C-0EDA943FE9BD}"/>
              </a:ext>
            </a:extLst>
          </p:cNvPr>
          <p:cNvGraphicFramePr/>
          <p:nvPr/>
        </p:nvGraphicFramePr>
        <p:xfrm>
          <a:off x="1025060" y="2045615"/>
          <a:ext cx="9613769" cy="4147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2E7F9C-7F91-421F-A1D5-F61BC16D8C1D}"/>
              </a:ext>
            </a:extLst>
          </p:cNvPr>
          <p:cNvSpPr/>
          <p:nvPr/>
        </p:nvSpPr>
        <p:spPr>
          <a:xfrm>
            <a:off x="5925640" y="1960773"/>
            <a:ext cx="4217503" cy="431747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15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1CEA-26DC-4030-8F3A-6C97F549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DED5-76FB-4215-BFB1-5CB80BCC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42" y="2071806"/>
            <a:ext cx="5090383" cy="4383477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  <a:buFont typeface="Arial,Sans-Serif" panose="020F0502020204030204" pitchFamily="34" charset="0"/>
              <a:buChar char="•"/>
            </a:pPr>
            <a:r>
              <a:rPr lang="en-US" sz="1800" dirty="0"/>
              <a:t> We chose the Book-Crossing dataset</a:t>
            </a:r>
          </a:p>
          <a:p>
            <a:pPr>
              <a:lnSpc>
                <a:spcPct val="100000"/>
              </a:lnSpc>
              <a:buFont typeface="Arial,Sans-Serif" panose="020F0502020204030204" pitchFamily="34" charset="0"/>
              <a:buChar char="•"/>
            </a:pPr>
            <a:r>
              <a:rPr lang="en-US" sz="1800" dirty="0"/>
              <a:t> 3 tables:</a:t>
            </a:r>
          </a:p>
          <a:p>
            <a:pPr lvl="1"/>
            <a:r>
              <a:rPr lang="en-US" sz="1800" dirty="0"/>
              <a:t>BX-Users: 278,858 users</a:t>
            </a:r>
          </a:p>
          <a:p>
            <a:pPr lvl="1"/>
            <a:r>
              <a:rPr lang="en-US" sz="1800" dirty="0"/>
              <a:t>BX-Books: 271,360 books</a:t>
            </a:r>
            <a:endParaRPr lang="el-GR" sz="1800" dirty="0"/>
          </a:p>
          <a:p>
            <a:pPr lvl="1"/>
            <a:r>
              <a:rPr lang="en-US" sz="1800" dirty="0"/>
              <a:t>BX-Ratings: 1,149,780 ratings in [0-10]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More than half the reviews of our dataset are zeros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Almost no reviews between 1 – 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Increasing number of reviews from 5 and above</a:t>
            </a:r>
          </a:p>
          <a:p>
            <a:pPr>
              <a:lnSpc>
                <a:spcPct val="100000"/>
              </a:lnSpc>
              <a:buFont typeface="Arial,Sans-Serif" panose="020F0502020204030204" pitchFamily="34" charset="0"/>
              <a:buChar char="•"/>
            </a:pPr>
            <a:r>
              <a:rPr lang="en-US" sz="1800" dirty="0"/>
              <a:t> Train test split  70% – 30% (</a:t>
            </a:r>
            <a:r>
              <a:rPr lang="en-US" dirty="0"/>
              <a:t>804,846 training – 344,934 testing ratings)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9B70B-4809-4226-BCF2-4CE2C36AF18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B1E88-2B5C-4A04-A5BE-B06BD6B4EE5C}"/>
              </a:ext>
            </a:extLst>
          </p:cNvPr>
          <p:cNvSpPr txBox="1"/>
          <p:nvPr/>
        </p:nvSpPr>
        <p:spPr>
          <a:xfrm>
            <a:off x="6392917" y="2431831"/>
            <a:ext cx="492409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latin typeface="Calibri"/>
              <a:cs typeface="Calibri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F2A59FF-2FBE-47D5-AF99-6C5D6D4F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83" y="2431831"/>
            <a:ext cx="6007675" cy="3233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2DE072-08AC-4997-BAED-45D2CF9903E3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59AEF-4960-4FB5-BB6B-54CB74D87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2BE5C0-43FA-48F7-B117-0B60EB17557F}"/>
                </a:ext>
              </a:extLst>
            </p:cNvPr>
            <p:cNvSpPr/>
            <p:nvPr/>
          </p:nvSpPr>
          <p:spPr>
            <a:xfrm>
              <a:off x="9931289" y="64169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75741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8008-150D-4F18-8C65-4F054234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CE21A6-5DD2-4123-98CD-4CEE83FE3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33976" y="3923247"/>
            <a:ext cx="5196812" cy="50434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49593E-3749-4C2B-95BD-F0AF249D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514" y="2120899"/>
            <a:ext cx="9967166" cy="425087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1800" dirty="0"/>
              <a:t> Matrix Factorization: R=P*Q </a:t>
            </a:r>
          </a:p>
          <a:p>
            <a:pPr marL="486410" lvl="1" indent="-285750"/>
            <a:r>
              <a:rPr lang="en-GB" sz="1800" dirty="0"/>
              <a:t> R: Rating matrix</a:t>
            </a:r>
          </a:p>
          <a:p>
            <a:pPr marL="486410" lvl="1" indent="-285750"/>
            <a:r>
              <a:rPr lang="en-GB" sz="1800" dirty="0"/>
              <a:t> P: User matrix (</a:t>
            </a:r>
            <a:r>
              <a:rPr lang="en-GB" sz="1800" dirty="0" err="1"/>
              <a:t>m×k</a:t>
            </a:r>
            <a:r>
              <a:rPr lang="en-GB" sz="1800" dirty="0"/>
              <a:t>)</a:t>
            </a:r>
          </a:p>
          <a:p>
            <a:pPr marL="486410" lvl="1" indent="-285750"/>
            <a:r>
              <a:rPr lang="en-GB" sz="1800" dirty="0"/>
              <a:t> Q: Item matrix (</a:t>
            </a:r>
            <a:r>
              <a:rPr lang="en-GB" sz="1800" dirty="0" err="1"/>
              <a:t>k×n</a:t>
            </a:r>
            <a:r>
              <a:rPr lang="en-GB" sz="1800" dirty="0"/>
              <a:t>)</a:t>
            </a:r>
          </a:p>
          <a:p>
            <a:pPr marL="20066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Cost Function: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Minimization of cost function using SGD</a:t>
            </a:r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F2BAD213-5A96-4948-A74D-E56B0A02C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283" y="4968613"/>
            <a:ext cx="2239377" cy="11625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11A2C4-E6EF-4A56-B4A4-D4D7556A05E1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D2DDD7-E2A9-4439-8EB8-9C60B9D9C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47393B-BD9E-4688-831E-02C949004FFF}"/>
                </a:ext>
              </a:extLst>
            </p:cNvPr>
            <p:cNvSpPr/>
            <p:nvPr/>
          </p:nvSpPr>
          <p:spPr>
            <a:xfrm>
              <a:off x="9931289" y="933926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078FE-C0A9-4B5C-834D-39004B241409}"/>
              </a:ext>
            </a:extLst>
          </p:cNvPr>
          <p:cNvGrpSpPr/>
          <p:nvPr/>
        </p:nvGrpSpPr>
        <p:grpSpPr>
          <a:xfrm>
            <a:off x="4275509" y="2096353"/>
            <a:ext cx="6352672" cy="1693504"/>
            <a:chOff x="4275509" y="2096353"/>
            <a:chExt cx="6352672" cy="1693504"/>
          </a:xfrm>
        </p:grpSpPr>
        <p:pic>
          <p:nvPicPr>
            <p:cNvPr id="5" name="Picture 5" descr="Calendar&#10;&#10;Description automatically generated">
              <a:extLst>
                <a:ext uri="{FF2B5EF4-FFF2-40B4-BE49-F238E27FC236}">
                  <a16:creationId xmlns:a16="http://schemas.microsoft.com/office/drawing/2014/main" id="{3F4FDD93-7631-420F-8CF2-C1F198C1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5509" y="2120899"/>
              <a:ext cx="6352672" cy="166895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3476F0-454E-4317-8E55-2BDECD23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7269548" y="2822020"/>
              <a:ext cx="171474" cy="2286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3B78E7-41C4-4807-A226-746D19232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48051" y="2096353"/>
              <a:ext cx="200053" cy="28579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6521347-324A-41AC-BA06-C69D7027804C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78" y="5545103"/>
            <a:ext cx="1856027" cy="457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0F2360-F4F0-4245-A409-AB29C328039A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1" y="5051766"/>
            <a:ext cx="2713609" cy="4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3A1-EF1E-44D9-8CFD-889FF30A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3DD2-CC04-4CBC-973F-765A7935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429" y="2108201"/>
            <a:ext cx="6080268" cy="40566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1800" b="1" i="1"/>
              <a:t>Rooted Mean Squared Error</a:t>
            </a:r>
            <a:r>
              <a:rPr lang="en-GB" sz="1800"/>
              <a:t>: standard deviation of residuals </a:t>
            </a:r>
          </a:p>
          <a:p>
            <a:pPr marL="0" indent="0">
              <a:buNone/>
            </a:pPr>
            <a:endParaRPr lang="en-GB" sz="1800" b="1" i="1"/>
          </a:p>
          <a:p>
            <a:pPr marL="0" indent="0">
              <a:buNone/>
            </a:pPr>
            <a:endParaRPr lang="en-GB" sz="1800" b="1" i="1"/>
          </a:p>
          <a:p>
            <a:pPr marL="0" indent="0" algn="ctr">
              <a:buNone/>
            </a:pPr>
            <a:r>
              <a:rPr lang="en-GB" sz="1800" b="1" i="1"/>
              <a:t>Mean Squared Error</a:t>
            </a:r>
            <a:r>
              <a:rPr lang="en-GB" sz="1800"/>
              <a:t>: average of the squares of the errors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 b="1" i="1"/>
          </a:p>
          <a:p>
            <a:pPr marL="0" indent="0" algn="ctr">
              <a:buNone/>
            </a:pPr>
            <a:r>
              <a:rPr lang="en-GB" sz="1800" b="1" i="1"/>
              <a:t>Accuracy</a:t>
            </a:r>
            <a:r>
              <a:rPr lang="en-GB" sz="1800"/>
              <a:t>: number of correctly predictions out of all predictions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C3B40A-59C9-4E05-A614-035EB2D5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43" y="2523135"/>
            <a:ext cx="2027766" cy="4974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E8867E0-A468-4AC8-AABF-649479AB9DC9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5CCE75-0E95-425B-A21B-DA662B34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FD7BA2-80CE-4BA4-9A68-94F6D74BCE3B}"/>
                </a:ext>
              </a:extLst>
            </p:cNvPr>
            <p:cNvSpPr/>
            <p:nvPr/>
          </p:nvSpPr>
          <p:spPr>
            <a:xfrm>
              <a:off x="9931289" y="1226156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8F1CF668-6B70-4E6B-BF64-D1D33663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68" y="4136513"/>
            <a:ext cx="2030941" cy="45190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C5BE213-6C9A-423D-B224-4C31E98DB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718" y="5497308"/>
            <a:ext cx="2037291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7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052-898B-477A-8EAD-586E91D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l-GR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94485E-FE9C-48DA-AC7C-0EDA943FE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688802"/>
              </p:ext>
            </p:extLst>
          </p:nvPr>
        </p:nvGraphicFramePr>
        <p:xfrm>
          <a:off x="934823" y="2045615"/>
          <a:ext cx="9613769" cy="4147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2E7F9C-7F91-421F-A1D5-F61BC16D8C1D}"/>
              </a:ext>
            </a:extLst>
          </p:cNvPr>
          <p:cNvSpPr/>
          <p:nvPr/>
        </p:nvSpPr>
        <p:spPr>
          <a:xfrm>
            <a:off x="1421296" y="1960773"/>
            <a:ext cx="4217503" cy="431747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43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12F2-C521-4575-99E1-F4A05D49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Full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646D-5047-4D1E-9BD0-5A3E9BD6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88859"/>
            <a:ext cx="2632891" cy="219098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1800"/>
              <a:t> Training for 20 epochs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1800"/>
              <a:t> Regularization: 0.01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1800"/>
              <a:t> Learning rate: 1e-1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sz="1800"/>
              <a:t> Latent factors: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B0DF0-C1FA-4800-A411-FADAD8519BBE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58D70A-A857-4983-B3E0-845DB5EBA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5F0C69-CC96-4E35-9BEF-7D914DE68997}"/>
                </a:ext>
              </a:extLst>
            </p:cNvPr>
            <p:cNvSpPr/>
            <p:nvPr/>
          </p:nvSpPr>
          <p:spPr>
            <a:xfrm>
              <a:off x="9931289" y="1527809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C99BC1B-3B5B-494C-8242-9FE80F26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76" y="2052725"/>
            <a:ext cx="6203949" cy="240182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9D0227C4-422E-427F-99A1-21FCDAA8B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90" y="4668241"/>
            <a:ext cx="4402719" cy="10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B7B-30CC-401B-9EEE-BA6846D2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Federated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4E11-26F4-435F-90DB-3AB583A8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32629"/>
            <a:ext cx="2763520" cy="145075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GB" sz="1800" dirty="0"/>
              <a:t> 10 rounds</a:t>
            </a:r>
            <a:endParaRPr lang="en-US" sz="1800" dirty="0"/>
          </a:p>
          <a:p>
            <a:pPr>
              <a:buFont typeface="Arial" panose="020F0502020204030204" pitchFamily="34" charset="0"/>
              <a:buChar char="•"/>
            </a:pPr>
            <a:r>
              <a:rPr lang="en-GB" sz="1800" dirty="0"/>
              <a:t> 3 epochs for each 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9B7F3E-6256-45BF-A3D3-60E44901E531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1560F2-5310-45EF-A3A5-E82E0A78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D69006-E74E-4E8B-9DC0-1F878626001B}"/>
                </a:ext>
              </a:extLst>
            </p:cNvPr>
            <p:cNvSpPr/>
            <p:nvPr/>
          </p:nvSpPr>
          <p:spPr>
            <a:xfrm>
              <a:off x="9931289" y="1527809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C8C6EE8-98C9-40DA-B8C5-1AD7A5A7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89" y="2100730"/>
            <a:ext cx="6203150" cy="2399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ECFE1-A64A-475F-BFAC-48F405F2E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13" y="4648200"/>
            <a:ext cx="4663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05A0-4836-42A8-892E-DE5BC34B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Federated averaging </a:t>
            </a:r>
            <a:br>
              <a:rPr lang="en-GB" dirty="0"/>
            </a:br>
            <a:r>
              <a:rPr lang="en-GB" sz="2400" dirty="0"/>
              <a:t>100 clients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14BC-D386-432C-89F2-8D4F4192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95763"/>
            <a:ext cx="2981234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GB" sz="1800"/>
              <a:t> 80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sz="1800"/>
              <a:t>rounds</a:t>
            </a:r>
            <a:endParaRPr lang="en-US" sz="1800"/>
          </a:p>
          <a:p>
            <a:pPr>
              <a:buFont typeface="Arial,Sans-Serif" panose="020F0502020204030204" pitchFamily="34" charset="0"/>
              <a:buChar char="•"/>
            </a:pPr>
            <a:r>
              <a:rPr lang="en-GB" sz="1800"/>
              <a:t> 5 epochs for each user</a:t>
            </a:r>
            <a:endParaRPr lang="en-US" sz="1800"/>
          </a:p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DF4CCF-755C-48B0-86DC-952E5BBB1FA5}"/>
              </a:ext>
            </a:extLst>
          </p:cNvPr>
          <p:cNvGrpSpPr/>
          <p:nvPr/>
        </p:nvGrpSpPr>
        <p:grpSpPr>
          <a:xfrm>
            <a:off x="9598571" y="215446"/>
            <a:ext cx="1557108" cy="1593069"/>
            <a:chOff x="9598571" y="215446"/>
            <a:chExt cx="1557108" cy="15930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C3E7AC-6430-4875-A59B-A16576AC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571" y="215446"/>
              <a:ext cx="1557108" cy="159306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E0E15D-E5E9-4FD9-A3AE-E6CEF8867263}"/>
                </a:ext>
              </a:extLst>
            </p:cNvPr>
            <p:cNvSpPr/>
            <p:nvPr/>
          </p:nvSpPr>
          <p:spPr>
            <a:xfrm>
              <a:off x="9931289" y="1527809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6F988B3-437F-4601-B54D-A2E6238D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64" y="2103412"/>
            <a:ext cx="6105061" cy="258470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57DD9DA-6626-4738-B81F-1BDF09612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613" y="4774251"/>
            <a:ext cx="4809676" cy="11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6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497349"/>
            <a:ext cx="6253317" cy="827763"/>
          </a:xfrm>
        </p:spPr>
        <p:txBody>
          <a:bodyPr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391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Galanos Vasilis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Kyrkos kostas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Mouselinos spyros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Mpaltzi sofia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Saltos thomas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A3A0337-84B8-45D5-B514-630A3D96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97" y="0"/>
            <a:ext cx="4527006" cy="6858000"/>
          </a:xfrm>
          <a:prstGeom prst="rect">
            <a:avLst/>
          </a:prstGeom>
        </p:spPr>
      </p:pic>
      <p:pic>
        <p:nvPicPr>
          <p:cNvPr id="6" name="Picture 5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7AC3F954-A393-45E5-91DA-91FC16DBB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81306" y="-195478"/>
            <a:ext cx="3406435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3538"/>
            <a:ext cx="4568229" cy="31236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RecSys Challenge 2015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Dataset is session-based, and each session contains a sequence of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These clicks may have led to purchases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For simplicity, we utilize only the clicks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We attempt to give item recommendations appealing enough for the users to click</a:t>
            </a:r>
            <a:endParaRPr lang="el-G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FD5630-74BD-4B32-BC88-D33FB292289B}"/>
              </a:ext>
            </a:extLst>
          </p:cNvPr>
          <p:cNvSpPr txBox="1">
            <a:spLocks/>
          </p:cNvSpPr>
          <p:nvPr/>
        </p:nvSpPr>
        <p:spPr>
          <a:xfrm>
            <a:off x="6126480" y="2339802"/>
            <a:ext cx="483689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Original dataset: 9,249,729 sessions and 52,739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We reduced the dataset to sessions containing one or more of the top 500 most popular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We filtered out sessions with less than 4 clicks and with more than 10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That left us with 693,804 sessions and 500 items</a:t>
            </a:r>
            <a:endParaRPr lang="el-GR" sz="1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2B8164-95FD-4505-AFFB-C0154EB4E310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136FF2B-3C7F-4C4C-BD64-A115877E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38147CB-9D12-4AF4-87F3-3093E83B01D2}"/>
                </a:ext>
              </a:extLst>
            </p:cNvPr>
            <p:cNvSpPr/>
            <p:nvPr/>
          </p:nvSpPr>
          <p:spPr>
            <a:xfrm>
              <a:off x="8943340" y="64198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0153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(I)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1" y="2791974"/>
            <a:ext cx="2072639" cy="200494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00B050"/>
                </a:solidFill>
              </a:rPr>
              <a:t>Simpler training process, but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Would recommend the most popular items to all users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5ABD01-97A8-4E60-AFDB-06D4E5924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491357"/>
              </p:ext>
            </p:extLst>
          </p:nvPr>
        </p:nvGraphicFramePr>
        <p:xfrm>
          <a:off x="2631440" y="1987274"/>
          <a:ext cx="6461760" cy="361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4A028B-F8A4-450F-97EA-905B56BD4DCE}"/>
              </a:ext>
            </a:extLst>
          </p:cNvPr>
          <p:cNvSpPr txBox="1">
            <a:spLocks/>
          </p:cNvSpPr>
          <p:nvPr/>
        </p:nvSpPr>
        <p:spPr>
          <a:xfrm>
            <a:off x="9326880" y="2631440"/>
            <a:ext cx="2539999" cy="268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3EAC50"/>
                </a:solidFill>
              </a:rPr>
              <a:t>Allows for more personalization </a:t>
            </a:r>
          </a:p>
          <a:p>
            <a:pPr marL="0" indent="0">
              <a:buNone/>
            </a:pPr>
            <a:r>
              <a:rPr lang="en-US" sz="1800">
                <a:solidFill>
                  <a:srgbClr val="3EAC50"/>
                </a:solidFill>
              </a:rPr>
              <a:t>Easier computations - lower dimensionality matrices, but</a:t>
            </a:r>
          </a:p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</a:rPr>
              <a:t>More complex training process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FA0371-563C-47A7-8D29-6792C2B9E30E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8C30D1-8FBA-4FD3-A1F6-17B7DD63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297131-A9B5-457B-8DF2-0DD2B1AC94D7}"/>
                </a:ext>
              </a:extLst>
            </p:cNvPr>
            <p:cNvSpPr/>
            <p:nvPr/>
          </p:nvSpPr>
          <p:spPr>
            <a:xfrm>
              <a:off x="8943340" y="64198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91703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  <a:r>
              <a:rPr lang="el-GR"/>
              <a:t> (ΙΙ)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60880"/>
            <a:ext cx="3597280" cy="41669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objective was to create a grouping of sessions that included items that were frequently bought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a TF-IDF encoding of each session based on both the unigram and bigram existence of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Managed to encode both the sense of transition as well as the existence of the items themselves inside a session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6E29E53-6006-4D30-B08F-E07E684B0769}"/>
              </a:ext>
            </a:extLst>
          </p:cNvPr>
          <p:cNvGrpSpPr/>
          <p:nvPr/>
        </p:nvGrpSpPr>
        <p:grpSpPr>
          <a:xfrm>
            <a:off x="4977441" y="2152670"/>
            <a:ext cx="3314250" cy="2552660"/>
            <a:chOff x="4892064" y="2082570"/>
            <a:chExt cx="3314250" cy="255266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5DE18F4-EDBC-4D70-944E-AFAFC3EC7CE6}"/>
                </a:ext>
              </a:extLst>
            </p:cNvPr>
            <p:cNvGrpSpPr/>
            <p:nvPr/>
          </p:nvGrpSpPr>
          <p:grpSpPr>
            <a:xfrm>
              <a:off x="4892064" y="2082570"/>
              <a:ext cx="3314250" cy="2552660"/>
              <a:chOff x="4892064" y="2082570"/>
              <a:chExt cx="3314250" cy="255266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FDD9B4-9385-4FC7-B75C-14619B2296AD}"/>
                  </a:ext>
                </a:extLst>
              </p:cNvPr>
              <p:cNvGrpSpPr/>
              <p:nvPr/>
            </p:nvGrpSpPr>
            <p:grpSpPr>
              <a:xfrm>
                <a:off x="4892064" y="2122129"/>
                <a:ext cx="3314250" cy="2513101"/>
                <a:chOff x="6388550" y="2160499"/>
                <a:chExt cx="3314250" cy="251310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60AF6CF-C55F-4CA8-B23E-1EF19C328898}"/>
                    </a:ext>
                  </a:extLst>
                </p:cNvPr>
                <p:cNvGrpSpPr/>
                <p:nvPr/>
              </p:nvGrpSpPr>
              <p:grpSpPr>
                <a:xfrm>
                  <a:off x="6388550" y="2160499"/>
                  <a:ext cx="3314250" cy="2513101"/>
                  <a:chOff x="8552630" y="3034259"/>
                  <a:chExt cx="3314250" cy="2513101"/>
                </a:xfrm>
              </p:grpSpPr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6D874CFC-CDE3-4CC3-A547-D322311888A8}"/>
                      </a:ext>
                    </a:extLst>
                  </p:cNvPr>
                  <p:cNvSpPr/>
                  <p:nvPr/>
                </p:nvSpPr>
                <p:spPr>
                  <a:xfrm>
                    <a:off x="8920480" y="3429000"/>
                    <a:ext cx="2946400" cy="2118360"/>
                  </a:xfrm>
                  <a:custGeom>
                    <a:avLst/>
                    <a:gdLst>
                      <a:gd name="connsiteX0" fmla="*/ 0 w 2946400"/>
                      <a:gd name="connsiteY0" fmla="*/ 353067 h 2118360"/>
                      <a:gd name="connsiteX1" fmla="*/ 353067 w 2946400"/>
                      <a:gd name="connsiteY1" fmla="*/ 0 h 2118360"/>
                      <a:gd name="connsiteX2" fmla="*/ 890731 w 2946400"/>
                      <a:gd name="connsiteY2" fmla="*/ 0 h 2118360"/>
                      <a:gd name="connsiteX3" fmla="*/ 1473200 w 2946400"/>
                      <a:gd name="connsiteY3" fmla="*/ 0 h 2118360"/>
                      <a:gd name="connsiteX4" fmla="*/ 2078072 w 2946400"/>
                      <a:gd name="connsiteY4" fmla="*/ 0 h 2118360"/>
                      <a:gd name="connsiteX5" fmla="*/ 2593333 w 2946400"/>
                      <a:gd name="connsiteY5" fmla="*/ 0 h 2118360"/>
                      <a:gd name="connsiteX6" fmla="*/ 2946400 w 2946400"/>
                      <a:gd name="connsiteY6" fmla="*/ 353067 h 2118360"/>
                      <a:gd name="connsiteX7" fmla="*/ 2946400 w 2946400"/>
                      <a:gd name="connsiteY7" fmla="*/ 795564 h 2118360"/>
                      <a:gd name="connsiteX8" fmla="*/ 2946400 w 2946400"/>
                      <a:gd name="connsiteY8" fmla="*/ 1294551 h 2118360"/>
                      <a:gd name="connsiteX9" fmla="*/ 2946400 w 2946400"/>
                      <a:gd name="connsiteY9" fmla="*/ 1765293 h 2118360"/>
                      <a:gd name="connsiteX10" fmla="*/ 2593333 w 2946400"/>
                      <a:gd name="connsiteY10" fmla="*/ 2118360 h 2118360"/>
                      <a:gd name="connsiteX11" fmla="*/ 2100474 w 2946400"/>
                      <a:gd name="connsiteY11" fmla="*/ 2118360 h 2118360"/>
                      <a:gd name="connsiteX12" fmla="*/ 1562811 w 2946400"/>
                      <a:gd name="connsiteY12" fmla="*/ 2118360 h 2118360"/>
                      <a:gd name="connsiteX13" fmla="*/ 1002744 w 2946400"/>
                      <a:gd name="connsiteY13" fmla="*/ 2118360 h 2118360"/>
                      <a:gd name="connsiteX14" fmla="*/ 353067 w 2946400"/>
                      <a:gd name="connsiteY14" fmla="*/ 2118360 h 2118360"/>
                      <a:gd name="connsiteX15" fmla="*/ 0 w 2946400"/>
                      <a:gd name="connsiteY15" fmla="*/ 1765293 h 2118360"/>
                      <a:gd name="connsiteX16" fmla="*/ 0 w 2946400"/>
                      <a:gd name="connsiteY16" fmla="*/ 1294551 h 2118360"/>
                      <a:gd name="connsiteX17" fmla="*/ 0 w 2946400"/>
                      <a:gd name="connsiteY17" fmla="*/ 795564 h 2118360"/>
                      <a:gd name="connsiteX18" fmla="*/ 0 w 2946400"/>
                      <a:gd name="connsiteY18" fmla="*/ 353067 h 2118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46400" h="2118360" fill="none" extrusionOk="0">
                        <a:moveTo>
                          <a:pt x="0" y="353067"/>
                        </a:moveTo>
                        <a:cubicBezTo>
                          <a:pt x="44233" y="182338"/>
                          <a:pt x="155399" y="-4102"/>
                          <a:pt x="353067" y="0"/>
                        </a:cubicBezTo>
                        <a:cubicBezTo>
                          <a:pt x="476804" y="-3225"/>
                          <a:pt x="657944" y="35892"/>
                          <a:pt x="890731" y="0"/>
                        </a:cubicBezTo>
                        <a:cubicBezTo>
                          <a:pt x="1123518" y="-35892"/>
                          <a:pt x="1186744" y="61049"/>
                          <a:pt x="1473200" y="0"/>
                        </a:cubicBezTo>
                        <a:cubicBezTo>
                          <a:pt x="1759656" y="-61049"/>
                          <a:pt x="1897175" y="47289"/>
                          <a:pt x="2078072" y="0"/>
                        </a:cubicBezTo>
                        <a:cubicBezTo>
                          <a:pt x="2258969" y="-47289"/>
                          <a:pt x="2422364" y="33186"/>
                          <a:pt x="2593333" y="0"/>
                        </a:cubicBezTo>
                        <a:cubicBezTo>
                          <a:pt x="2777941" y="31346"/>
                          <a:pt x="2976878" y="145815"/>
                          <a:pt x="2946400" y="353067"/>
                        </a:cubicBezTo>
                        <a:cubicBezTo>
                          <a:pt x="2981404" y="510792"/>
                          <a:pt x="2901910" y="658767"/>
                          <a:pt x="2946400" y="795564"/>
                        </a:cubicBezTo>
                        <a:cubicBezTo>
                          <a:pt x="2990890" y="932361"/>
                          <a:pt x="2942888" y="1097455"/>
                          <a:pt x="2946400" y="1294551"/>
                        </a:cubicBezTo>
                        <a:cubicBezTo>
                          <a:pt x="2949912" y="1491647"/>
                          <a:pt x="2924392" y="1634424"/>
                          <a:pt x="2946400" y="1765293"/>
                        </a:cubicBezTo>
                        <a:cubicBezTo>
                          <a:pt x="2956551" y="1960981"/>
                          <a:pt x="2812860" y="2128582"/>
                          <a:pt x="2593333" y="2118360"/>
                        </a:cubicBezTo>
                        <a:cubicBezTo>
                          <a:pt x="2375977" y="2139705"/>
                          <a:pt x="2215953" y="2074409"/>
                          <a:pt x="2100474" y="2118360"/>
                        </a:cubicBezTo>
                        <a:cubicBezTo>
                          <a:pt x="1984995" y="2162311"/>
                          <a:pt x="1804981" y="2103409"/>
                          <a:pt x="1562811" y="2118360"/>
                        </a:cubicBezTo>
                        <a:cubicBezTo>
                          <a:pt x="1320641" y="2133311"/>
                          <a:pt x="1249845" y="2055779"/>
                          <a:pt x="1002744" y="2118360"/>
                        </a:cubicBezTo>
                        <a:cubicBezTo>
                          <a:pt x="755643" y="2180941"/>
                          <a:pt x="539585" y="2046256"/>
                          <a:pt x="353067" y="2118360"/>
                        </a:cubicBezTo>
                        <a:cubicBezTo>
                          <a:pt x="190238" y="2146170"/>
                          <a:pt x="6843" y="1959899"/>
                          <a:pt x="0" y="1765293"/>
                        </a:cubicBezTo>
                        <a:cubicBezTo>
                          <a:pt x="-30907" y="1630810"/>
                          <a:pt x="19801" y="1469932"/>
                          <a:pt x="0" y="1294551"/>
                        </a:cubicBezTo>
                        <a:cubicBezTo>
                          <a:pt x="-19801" y="1119170"/>
                          <a:pt x="33391" y="935913"/>
                          <a:pt x="0" y="795564"/>
                        </a:cubicBezTo>
                        <a:cubicBezTo>
                          <a:pt x="-33391" y="655215"/>
                          <a:pt x="33902" y="483024"/>
                          <a:pt x="0" y="353067"/>
                        </a:cubicBezTo>
                        <a:close/>
                      </a:path>
                      <a:path w="2946400" h="2118360" stroke="0" extrusionOk="0">
                        <a:moveTo>
                          <a:pt x="0" y="353067"/>
                        </a:moveTo>
                        <a:cubicBezTo>
                          <a:pt x="-33278" y="118356"/>
                          <a:pt x="169299" y="-3475"/>
                          <a:pt x="353067" y="0"/>
                        </a:cubicBezTo>
                        <a:cubicBezTo>
                          <a:pt x="550415" y="-21640"/>
                          <a:pt x="648360" y="46699"/>
                          <a:pt x="845926" y="0"/>
                        </a:cubicBezTo>
                        <a:cubicBezTo>
                          <a:pt x="1043492" y="-46699"/>
                          <a:pt x="1235383" y="56736"/>
                          <a:pt x="1361187" y="0"/>
                        </a:cubicBezTo>
                        <a:cubicBezTo>
                          <a:pt x="1486991" y="-56736"/>
                          <a:pt x="1715048" y="38429"/>
                          <a:pt x="1898851" y="0"/>
                        </a:cubicBezTo>
                        <a:cubicBezTo>
                          <a:pt x="2082654" y="-38429"/>
                          <a:pt x="2343488" y="56777"/>
                          <a:pt x="2593333" y="0"/>
                        </a:cubicBezTo>
                        <a:cubicBezTo>
                          <a:pt x="2793622" y="-17407"/>
                          <a:pt x="2941274" y="111371"/>
                          <a:pt x="2946400" y="353067"/>
                        </a:cubicBezTo>
                        <a:cubicBezTo>
                          <a:pt x="2971372" y="445768"/>
                          <a:pt x="2926565" y="587468"/>
                          <a:pt x="2946400" y="809687"/>
                        </a:cubicBezTo>
                        <a:cubicBezTo>
                          <a:pt x="2966235" y="1031906"/>
                          <a:pt x="2900097" y="1042092"/>
                          <a:pt x="2946400" y="1238062"/>
                        </a:cubicBezTo>
                        <a:cubicBezTo>
                          <a:pt x="2992703" y="1434032"/>
                          <a:pt x="2929715" y="1659710"/>
                          <a:pt x="2946400" y="1765293"/>
                        </a:cubicBezTo>
                        <a:cubicBezTo>
                          <a:pt x="2943235" y="1956975"/>
                          <a:pt x="2753405" y="2120116"/>
                          <a:pt x="2593333" y="2118360"/>
                        </a:cubicBezTo>
                        <a:cubicBezTo>
                          <a:pt x="2391712" y="2141228"/>
                          <a:pt x="2146768" y="2078488"/>
                          <a:pt x="2033267" y="2118360"/>
                        </a:cubicBezTo>
                        <a:cubicBezTo>
                          <a:pt x="1919766" y="2158232"/>
                          <a:pt x="1710241" y="2083405"/>
                          <a:pt x="1495603" y="2118360"/>
                        </a:cubicBezTo>
                        <a:cubicBezTo>
                          <a:pt x="1280965" y="2153315"/>
                          <a:pt x="1161798" y="2064426"/>
                          <a:pt x="890731" y="2118360"/>
                        </a:cubicBezTo>
                        <a:cubicBezTo>
                          <a:pt x="619664" y="2172294"/>
                          <a:pt x="497883" y="2109660"/>
                          <a:pt x="353067" y="2118360"/>
                        </a:cubicBezTo>
                        <a:cubicBezTo>
                          <a:pt x="204366" y="2137405"/>
                          <a:pt x="-4433" y="1972635"/>
                          <a:pt x="0" y="1765293"/>
                        </a:cubicBezTo>
                        <a:cubicBezTo>
                          <a:pt x="-60" y="1565599"/>
                          <a:pt x="23147" y="1525392"/>
                          <a:pt x="0" y="1322796"/>
                        </a:cubicBezTo>
                        <a:cubicBezTo>
                          <a:pt x="-23147" y="1120200"/>
                          <a:pt x="21307" y="1013254"/>
                          <a:pt x="0" y="894420"/>
                        </a:cubicBezTo>
                        <a:cubicBezTo>
                          <a:pt x="-21307" y="775586"/>
                          <a:pt x="48700" y="523620"/>
                          <a:pt x="0" y="353067"/>
                        </a:cubicBezTo>
                        <a:close/>
                      </a:path>
                    </a:pathLst>
                  </a:custGeom>
                  <a:solidFill>
                    <a:srgbClr val="F8FAFB"/>
                  </a:solidFill>
                  <a:ln>
                    <a:solidFill>
                      <a:srgbClr val="0070C0"/>
                    </a:solidFill>
                    <a:extLst>
                      <a:ext uri="{C807C97D-BFC1-408E-A445-0C87EB9F89A2}">
                        <ask:lineSketchStyleProps xmlns:ask="http://schemas.microsoft.com/office/drawing/2018/sketchyshapes" sd="1873507620">
                          <a:prstGeom prst="round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6A252F0-841D-4F13-95AE-0B7A2A935691}"/>
                      </a:ext>
                    </a:extLst>
                  </p:cNvPr>
                  <p:cNvSpPr/>
                  <p:nvPr/>
                </p:nvSpPr>
                <p:spPr>
                  <a:xfrm>
                    <a:off x="8552630" y="3034259"/>
                    <a:ext cx="1005840" cy="1021080"/>
                  </a:xfrm>
                  <a:custGeom>
                    <a:avLst/>
                    <a:gdLst>
                      <a:gd name="connsiteX0" fmla="*/ 0 w 1005840"/>
                      <a:gd name="connsiteY0" fmla="*/ 510540 h 1021080"/>
                      <a:gd name="connsiteX1" fmla="*/ 502920 w 1005840"/>
                      <a:gd name="connsiteY1" fmla="*/ 0 h 1021080"/>
                      <a:gd name="connsiteX2" fmla="*/ 1005840 w 1005840"/>
                      <a:gd name="connsiteY2" fmla="*/ 510540 h 1021080"/>
                      <a:gd name="connsiteX3" fmla="*/ 502920 w 1005840"/>
                      <a:gd name="connsiteY3" fmla="*/ 1021080 h 1021080"/>
                      <a:gd name="connsiteX4" fmla="*/ 0 w 1005840"/>
                      <a:gd name="connsiteY4" fmla="*/ 510540 h 1021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5840" h="1021080" fill="none" extrusionOk="0">
                        <a:moveTo>
                          <a:pt x="0" y="510540"/>
                        </a:moveTo>
                        <a:cubicBezTo>
                          <a:pt x="4128" y="234115"/>
                          <a:pt x="229812" y="16555"/>
                          <a:pt x="502920" y="0"/>
                        </a:cubicBezTo>
                        <a:cubicBezTo>
                          <a:pt x="766900" y="-17259"/>
                          <a:pt x="976891" y="231316"/>
                          <a:pt x="1005840" y="510540"/>
                        </a:cubicBezTo>
                        <a:cubicBezTo>
                          <a:pt x="1016224" y="769874"/>
                          <a:pt x="786030" y="969901"/>
                          <a:pt x="502920" y="1021080"/>
                        </a:cubicBezTo>
                        <a:cubicBezTo>
                          <a:pt x="275347" y="999859"/>
                          <a:pt x="-1417" y="796267"/>
                          <a:pt x="0" y="510540"/>
                        </a:cubicBezTo>
                        <a:close/>
                      </a:path>
                      <a:path w="1005840" h="1021080" stroke="0" extrusionOk="0">
                        <a:moveTo>
                          <a:pt x="0" y="510540"/>
                        </a:moveTo>
                        <a:cubicBezTo>
                          <a:pt x="3221" y="241245"/>
                          <a:pt x="235833" y="-13095"/>
                          <a:pt x="502920" y="0"/>
                        </a:cubicBezTo>
                        <a:cubicBezTo>
                          <a:pt x="789767" y="33703"/>
                          <a:pt x="1031374" y="222139"/>
                          <a:pt x="1005840" y="510540"/>
                        </a:cubicBezTo>
                        <a:cubicBezTo>
                          <a:pt x="978921" y="802346"/>
                          <a:pt x="740934" y="1053401"/>
                          <a:pt x="502920" y="1021080"/>
                        </a:cubicBezTo>
                        <a:cubicBezTo>
                          <a:pt x="225128" y="1036003"/>
                          <a:pt x="-7220" y="782416"/>
                          <a:pt x="0" y="510540"/>
                        </a:cubicBezTo>
                        <a:close/>
                      </a:path>
                    </a:pathLst>
                  </a:custGeom>
                  <a:solidFill>
                    <a:srgbClr val="F8FAFB"/>
                  </a:solidFill>
                  <a:ln>
                    <a:solidFill>
                      <a:srgbClr val="0070C0"/>
                    </a:solidFill>
                    <a:extLst>
                      <a:ext uri="{C807C97D-BFC1-408E-A445-0C87EB9F89A2}">
                        <ask:lineSketchStyleProps xmlns:ask="http://schemas.microsoft.com/office/drawing/2018/sketchyshapes" sd="3697261244">
                          <a:prstGeom prst="ellipse">
                            <a:avLst/>
                          </a:prstGeom>
                          <ask:type>
                            <ask:lineSketchCurve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AFA1E0A5-1916-40B6-86AC-368402554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50079" y="2671039"/>
                  <a:ext cx="1005839" cy="744453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7099C9AC-C2A0-4D91-94F5-3FB4BAEF9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86775" y="2736409"/>
                  <a:ext cx="1081299" cy="1044474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D2C01388-1E6C-45AC-888C-5B98A292F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5206" y="3569501"/>
                  <a:ext cx="723090" cy="926735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8EF91765-2E5B-4FDE-A562-D7AF00481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53595" y="3656083"/>
                  <a:ext cx="894985" cy="96669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C5EF3AEF-3AD5-416B-B963-6BDEBC94C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3204" y="2082570"/>
                <a:ext cx="1191854" cy="4279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Cluster #1</a:t>
                </a: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EB0DBFB-405A-4DAC-BA1E-2FFA4A81F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0244" y="2292215"/>
              <a:ext cx="685273" cy="680908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48E6EF-5710-4408-B016-8F6B8DE0DA6E}"/>
              </a:ext>
            </a:extLst>
          </p:cNvPr>
          <p:cNvGrpSpPr/>
          <p:nvPr/>
        </p:nvGrpSpPr>
        <p:grpSpPr>
          <a:xfrm>
            <a:off x="8415984" y="3491177"/>
            <a:ext cx="3314250" cy="2552660"/>
            <a:chOff x="8415984" y="3491177"/>
            <a:chExt cx="3314250" cy="255266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245683-8BBB-47F6-8D45-C13FF03F1D11}"/>
                </a:ext>
              </a:extLst>
            </p:cNvPr>
            <p:cNvGrpSpPr/>
            <p:nvPr/>
          </p:nvGrpSpPr>
          <p:grpSpPr>
            <a:xfrm>
              <a:off x="8415984" y="3491177"/>
              <a:ext cx="3314250" cy="2552660"/>
              <a:chOff x="4892064" y="2082570"/>
              <a:chExt cx="3314250" cy="255266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A98ED-6F7E-41EB-BD04-E78C8DD449A1}"/>
                  </a:ext>
                </a:extLst>
              </p:cNvPr>
              <p:cNvGrpSpPr/>
              <p:nvPr/>
            </p:nvGrpSpPr>
            <p:grpSpPr>
              <a:xfrm>
                <a:off x="4892064" y="2082570"/>
                <a:ext cx="3314250" cy="2552660"/>
                <a:chOff x="4892064" y="2082570"/>
                <a:chExt cx="3314250" cy="2552660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71D8C04-07B0-4523-9656-C3EBCCC569B0}"/>
                    </a:ext>
                  </a:extLst>
                </p:cNvPr>
                <p:cNvGrpSpPr/>
                <p:nvPr/>
              </p:nvGrpSpPr>
              <p:grpSpPr>
                <a:xfrm>
                  <a:off x="4892064" y="2122129"/>
                  <a:ext cx="3314250" cy="2513101"/>
                  <a:chOff x="8552630" y="3034259"/>
                  <a:chExt cx="3314250" cy="2513101"/>
                </a:xfrm>
              </p:grpSpPr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D9475F4C-1EE9-43C2-A3C7-39E3D9297BEE}"/>
                      </a:ext>
                    </a:extLst>
                  </p:cNvPr>
                  <p:cNvSpPr/>
                  <p:nvPr/>
                </p:nvSpPr>
                <p:spPr>
                  <a:xfrm>
                    <a:off x="8920480" y="3429000"/>
                    <a:ext cx="2946400" cy="2118360"/>
                  </a:xfrm>
                  <a:custGeom>
                    <a:avLst/>
                    <a:gdLst>
                      <a:gd name="connsiteX0" fmla="*/ 0 w 2946400"/>
                      <a:gd name="connsiteY0" fmla="*/ 353067 h 2118360"/>
                      <a:gd name="connsiteX1" fmla="*/ 353067 w 2946400"/>
                      <a:gd name="connsiteY1" fmla="*/ 0 h 2118360"/>
                      <a:gd name="connsiteX2" fmla="*/ 890731 w 2946400"/>
                      <a:gd name="connsiteY2" fmla="*/ 0 h 2118360"/>
                      <a:gd name="connsiteX3" fmla="*/ 1473200 w 2946400"/>
                      <a:gd name="connsiteY3" fmla="*/ 0 h 2118360"/>
                      <a:gd name="connsiteX4" fmla="*/ 2078072 w 2946400"/>
                      <a:gd name="connsiteY4" fmla="*/ 0 h 2118360"/>
                      <a:gd name="connsiteX5" fmla="*/ 2593333 w 2946400"/>
                      <a:gd name="connsiteY5" fmla="*/ 0 h 2118360"/>
                      <a:gd name="connsiteX6" fmla="*/ 2946400 w 2946400"/>
                      <a:gd name="connsiteY6" fmla="*/ 353067 h 2118360"/>
                      <a:gd name="connsiteX7" fmla="*/ 2946400 w 2946400"/>
                      <a:gd name="connsiteY7" fmla="*/ 795564 h 2118360"/>
                      <a:gd name="connsiteX8" fmla="*/ 2946400 w 2946400"/>
                      <a:gd name="connsiteY8" fmla="*/ 1294551 h 2118360"/>
                      <a:gd name="connsiteX9" fmla="*/ 2946400 w 2946400"/>
                      <a:gd name="connsiteY9" fmla="*/ 1765293 h 2118360"/>
                      <a:gd name="connsiteX10" fmla="*/ 2593333 w 2946400"/>
                      <a:gd name="connsiteY10" fmla="*/ 2118360 h 2118360"/>
                      <a:gd name="connsiteX11" fmla="*/ 2100474 w 2946400"/>
                      <a:gd name="connsiteY11" fmla="*/ 2118360 h 2118360"/>
                      <a:gd name="connsiteX12" fmla="*/ 1562811 w 2946400"/>
                      <a:gd name="connsiteY12" fmla="*/ 2118360 h 2118360"/>
                      <a:gd name="connsiteX13" fmla="*/ 1002744 w 2946400"/>
                      <a:gd name="connsiteY13" fmla="*/ 2118360 h 2118360"/>
                      <a:gd name="connsiteX14" fmla="*/ 353067 w 2946400"/>
                      <a:gd name="connsiteY14" fmla="*/ 2118360 h 2118360"/>
                      <a:gd name="connsiteX15" fmla="*/ 0 w 2946400"/>
                      <a:gd name="connsiteY15" fmla="*/ 1765293 h 2118360"/>
                      <a:gd name="connsiteX16" fmla="*/ 0 w 2946400"/>
                      <a:gd name="connsiteY16" fmla="*/ 1294551 h 2118360"/>
                      <a:gd name="connsiteX17" fmla="*/ 0 w 2946400"/>
                      <a:gd name="connsiteY17" fmla="*/ 795564 h 2118360"/>
                      <a:gd name="connsiteX18" fmla="*/ 0 w 2946400"/>
                      <a:gd name="connsiteY18" fmla="*/ 353067 h 2118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46400" h="2118360" fill="none" extrusionOk="0">
                        <a:moveTo>
                          <a:pt x="0" y="353067"/>
                        </a:moveTo>
                        <a:cubicBezTo>
                          <a:pt x="44233" y="182338"/>
                          <a:pt x="155399" y="-4102"/>
                          <a:pt x="353067" y="0"/>
                        </a:cubicBezTo>
                        <a:cubicBezTo>
                          <a:pt x="476804" y="-3225"/>
                          <a:pt x="657944" y="35892"/>
                          <a:pt x="890731" y="0"/>
                        </a:cubicBezTo>
                        <a:cubicBezTo>
                          <a:pt x="1123518" y="-35892"/>
                          <a:pt x="1186744" y="61049"/>
                          <a:pt x="1473200" y="0"/>
                        </a:cubicBezTo>
                        <a:cubicBezTo>
                          <a:pt x="1759656" y="-61049"/>
                          <a:pt x="1897175" y="47289"/>
                          <a:pt x="2078072" y="0"/>
                        </a:cubicBezTo>
                        <a:cubicBezTo>
                          <a:pt x="2258969" y="-47289"/>
                          <a:pt x="2422364" y="33186"/>
                          <a:pt x="2593333" y="0"/>
                        </a:cubicBezTo>
                        <a:cubicBezTo>
                          <a:pt x="2777941" y="31346"/>
                          <a:pt x="2976878" y="145815"/>
                          <a:pt x="2946400" y="353067"/>
                        </a:cubicBezTo>
                        <a:cubicBezTo>
                          <a:pt x="2981404" y="510792"/>
                          <a:pt x="2901910" y="658767"/>
                          <a:pt x="2946400" y="795564"/>
                        </a:cubicBezTo>
                        <a:cubicBezTo>
                          <a:pt x="2990890" y="932361"/>
                          <a:pt x="2942888" y="1097455"/>
                          <a:pt x="2946400" y="1294551"/>
                        </a:cubicBezTo>
                        <a:cubicBezTo>
                          <a:pt x="2949912" y="1491647"/>
                          <a:pt x="2924392" y="1634424"/>
                          <a:pt x="2946400" y="1765293"/>
                        </a:cubicBezTo>
                        <a:cubicBezTo>
                          <a:pt x="2956551" y="1960981"/>
                          <a:pt x="2812860" y="2128582"/>
                          <a:pt x="2593333" y="2118360"/>
                        </a:cubicBezTo>
                        <a:cubicBezTo>
                          <a:pt x="2375977" y="2139705"/>
                          <a:pt x="2215953" y="2074409"/>
                          <a:pt x="2100474" y="2118360"/>
                        </a:cubicBezTo>
                        <a:cubicBezTo>
                          <a:pt x="1984995" y="2162311"/>
                          <a:pt x="1804981" y="2103409"/>
                          <a:pt x="1562811" y="2118360"/>
                        </a:cubicBezTo>
                        <a:cubicBezTo>
                          <a:pt x="1320641" y="2133311"/>
                          <a:pt x="1249845" y="2055779"/>
                          <a:pt x="1002744" y="2118360"/>
                        </a:cubicBezTo>
                        <a:cubicBezTo>
                          <a:pt x="755643" y="2180941"/>
                          <a:pt x="539585" y="2046256"/>
                          <a:pt x="353067" y="2118360"/>
                        </a:cubicBezTo>
                        <a:cubicBezTo>
                          <a:pt x="190238" y="2146170"/>
                          <a:pt x="6843" y="1959899"/>
                          <a:pt x="0" y="1765293"/>
                        </a:cubicBezTo>
                        <a:cubicBezTo>
                          <a:pt x="-30907" y="1630810"/>
                          <a:pt x="19801" y="1469932"/>
                          <a:pt x="0" y="1294551"/>
                        </a:cubicBezTo>
                        <a:cubicBezTo>
                          <a:pt x="-19801" y="1119170"/>
                          <a:pt x="33391" y="935913"/>
                          <a:pt x="0" y="795564"/>
                        </a:cubicBezTo>
                        <a:cubicBezTo>
                          <a:pt x="-33391" y="655215"/>
                          <a:pt x="33902" y="483024"/>
                          <a:pt x="0" y="353067"/>
                        </a:cubicBezTo>
                        <a:close/>
                      </a:path>
                      <a:path w="2946400" h="2118360" stroke="0" extrusionOk="0">
                        <a:moveTo>
                          <a:pt x="0" y="353067"/>
                        </a:moveTo>
                        <a:cubicBezTo>
                          <a:pt x="-33278" y="118356"/>
                          <a:pt x="169299" y="-3475"/>
                          <a:pt x="353067" y="0"/>
                        </a:cubicBezTo>
                        <a:cubicBezTo>
                          <a:pt x="550415" y="-21640"/>
                          <a:pt x="648360" y="46699"/>
                          <a:pt x="845926" y="0"/>
                        </a:cubicBezTo>
                        <a:cubicBezTo>
                          <a:pt x="1043492" y="-46699"/>
                          <a:pt x="1235383" y="56736"/>
                          <a:pt x="1361187" y="0"/>
                        </a:cubicBezTo>
                        <a:cubicBezTo>
                          <a:pt x="1486991" y="-56736"/>
                          <a:pt x="1715048" y="38429"/>
                          <a:pt x="1898851" y="0"/>
                        </a:cubicBezTo>
                        <a:cubicBezTo>
                          <a:pt x="2082654" y="-38429"/>
                          <a:pt x="2343488" y="56777"/>
                          <a:pt x="2593333" y="0"/>
                        </a:cubicBezTo>
                        <a:cubicBezTo>
                          <a:pt x="2793622" y="-17407"/>
                          <a:pt x="2941274" y="111371"/>
                          <a:pt x="2946400" y="353067"/>
                        </a:cubicBezTo>
                        <a:cubicBezTo>
                          <a:pt x="2971372" y="445768"/>
                          <a:pt x="2926565" y="587468"/>
                          <a:pt x="2946400" y="809687"/>
                        </a:cubicBezTo>
                        <a:cubicBezTo>
                          <a:pt x="2966235" y="1031906"/>
                          <a:pt x="2900097" y="1042092"/>
                          <a:pt x="2946400" y="1238062"/>
                        </a:cubicBezTo>
                        <a:cubicBezTo>
                          <a:pt x="2992703" y="1434032"/>
                          <a:pt x="2929715" y="1659710"/>
                          <a:pt x="2946400" y="1765293"/>
                        </a:cubicBezTo>
                        <a:cubicBezTo>
                          <a:pt x="2943235" y="1956975"/>
                          <a:pt x="2753405" y="2120116"/>
                          <a:pt x="2593333" y="2118360"/>
                        </a:cubicBezTo>
                        <a:cubicBezTo>
                          <a:pt x="2391712" y="2141228"/>
                          <a:pt x="2146768" y="2078488"/>
                          <a:pt x="2033267" y="2118360"/>
                        </a:cubicBezTo>
                        <a:cubicBezTo>
                          <a:pt x="1919766" y="2158232"/>
                          <a:pt x="1710241" y="2083405"/>
                          <a:pt x="1495603" y="2118360"/>
                        </a:cubicBezTo>
                        <a:cubicBezTo>
                          <a:pt x="1280965" y="2153315"/>
                          <a:pt x="1161798" y="2064426"/>
                          <a:pt x="890731" y="2118360"/>
                        </a:cubicBezTo>
                        <a:cubicBezTo>
                          <a:pt x="619664" y="2172294"/>
                          <a:pt x="497883" y="2109660"/>
                          <a:pt x="353067" y="2118360"/>
                        </a:cubicBezTo>
                        <a:cubicBezTo>
                          <a:pt x="204366" y="2137405"/>
                          <a:pt x="-4433" y="1972635"/>
                          <a:pt x="0" y="1765293"/>
                        </a:cubicBezTo>
                        <a:cubicBezTo>
                          <a:pt x="-60" y="1565599"/>
                          <a:pt x="23147" y="1525392"/>
                          <a:pt x="0" y="1322796"/>
                        </a:cubicBezTo>
                        <a:cubicBezTo>
                          <a:pt x="-23147" y="1120200"/>
                          <a:pt x="21307" y="1013254"/>
                          <a:pt x="0" y="894420"/>
                        </a:cubicBezTo>
                        <a:cubicBezTo>
                          <a:pt x="-21307" y="775586"/>
                          <a:pt x="48700" y="523620"/>
                          <a:pt x="0" y="353067"/>
                        </a:cubicBezTo>
                        <a:close/>
                      </a:path>
                    </a:pathLst>
                  </a:custGeom>
                  <a:solidFill>
                    <a:srgbClr val="F8FAFB"/>
                  </a:solidFill>
                  <a:ln>
                    <a:solidFill>
                      <a:srgbClr val="0070C0"/>
                    </a:solidFill>
                    <a:extLst>
                      <a:ext uri="{C807C97D-BFC1-408E-A445-0C87EB9F89A2}">
                        <ask:lineSketchStyleProps xmlns:ask="http://schemas.microsoft.com/office/drawing/2018/sketchyshapes" sd="1873507620">
                          <a:prstGeom prst="round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8C81802E-D8D5-41FC-BC48-E9081F919066}"/>
                      </a:ext>
                    </a:extLst>
                  </p:cNvPr>
                  <p:cNvSpPr/>
                  <p:nvPr/>
                </p:nvSpPr>
                <p:spPr>
                  <a:xfrm>
                    <a:off x="8552630" y="3034259"/>
                    <a:ext cx="1005840" cy="1021080"/>
                  </a:xfrm>
                  <a:custGeom>
                    <a:avLst/>
                    <a:gdLst>
                      <a:gd name="connsiteX0" fmla="*/ 0 w 1005840"/>
                      <a:gd name="connsiteY0" fmla="*/ 510540 h 1021080"/>
                      <a:gd name="connsiteX1" fmla="*/ 502920 w 1005840"/>
                      <a:gd name="connsiteY1" fmla="*/ 0 h 1021080"/>
                      <a:gd name="connsiteX2" fmla="*/ 1005840 w 1005840"/>
                      <a:gd name="connsiteY2" fmla="*/ 510540 h 1021080"/>
                      <a:gd name="connsiteX3" fmla="*/ 502920 w 1005840"/>
                      <a:gd name="connsiteY3" fmla="*/ 1021080 h 1021080"/>
                      <a:gd name="connsiteX4" fmla="*/ 0 w 1005840"/>
                      <a:gd name="connsiteY4" fmla="*/ 510540 h 1021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5840" h="1021080" fill="none" extrusionOk="0">
                        <a:moveTo>
                          <a:pt x="0" y="510540"/>
                        </a:moveTo>
                        <a:cubicBezTo>
                          <a:pt x="4128" y="234115"/>
                          <a:pt x="229812" y="16555"/>
                          <a:pt x="502920" y="0"/>
                        </a:cubicBezTo>
                        <a:cubicBezTo>
                          <a:pt x="766900" y="-17259"/>
                          <a:pt x="976891" y="231316"/>
                          <a:pt x="1005840" y="510540"/>
                        </a:cubicBezTo>
                        <a:cubicBezTo>
                          <a:pt x="1016224" y="769874"/>
                          <a:pt x="786030" y="969901"/>
                          <a:pt x="502920" y="1021080"/>
                        </a:cubicBezTo>
                        <a:cubicBezTo>
                          <a:pt x="275347" y="999859"/>
                          <a:pt x="-1417" y="796267"/>
                          <a:pt x="0" y="510540"/>
                        </a:cubicBezTo>
                        <a:close/>
                      </a:path>
                      <a:path w="1005840" h="1021080" stroke="0" extrusionOk="0">
                        <a:moveTo>
                          <a:pt x="0" y="510540"/>
                        </a:moveTo>
                        <a:cubicBezTo>
                          <a:pt x="3221" y="241245"/>
                          <a:pt x="235833" y="-13095"/>
                          <a:pt x="502920" y="0"/>
                        </a:cubicBezTo>
                        <a:cubicBezTo>
                          <a:pt x="789767" y="33703"/>
                          <a:pt x="1031374" y="222139"/>
                          <a:pt x="1005840" y="510540"/>
                        </a:cubicBezTo>
                        <a:cubicBezTo>
                          <a:pt x="978921" y="802346"/>
                          <a:pt x="740934" y="1053401"/>
                          <a:pt x="502920" y="1021080"/>
                        </a:cubicBezTo>
                        <a:cubicBezTo>
                          <a:pt x="225128" y="1036003"/>
                          <a:pt x="-7220" y="782416"/>
                          <a:pt x="0" y="510540"/>
                        </a:cubicBezTo>
                        <a:close/>
                      </a:path>
                    </a:pathLst>
                  </a:custGeom>
                  <a:solidFill>
                    <a:srgbClr val="F8FAFB"/>
                  </a:solidFill>
                  <a:ln>
                    <a:solidFill>
                      <a:srgbClr val="0070C0"/>
                    </a:solidFill>
                    <a:extLst>
                      <a:ext uri="{C807C97D-BFC1-408E-A445-0C87EB9F89A2}">
                        <ask:lineSketchStyleProps xmlns:ask="http://schemas.microsoft.com/office/drawing/2018/sketchyshapes" sd="3697261244">
                          <a:prstGeom prst="ellipse">
                            <a:avLst/>
                          </a:prstGeom>
                          <ask:type>
                            <ask:lineSketchCurve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69F458A0-E5BD-4BEF-AFCD-DEF4B926A50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03204" y="2082570"/>
                  <a:ext cx="1191854" cy="427931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/>
                    <a:t>Cluster #2</a:t>
                  </a:r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3B51AB5-736F-4651-B83D-ABFA45A9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0244" y="2292215"/>
                <a:ext cx="685273" cy="680908"/>
              </a:xfrm>
              <a:prstGeom prst="rect">
                <a:avLst/>
              </a:prstGeom>
            </p:spPr>
          </p:pic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2718ED4-4D35-41AC-A6D3-E45D6700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0429" y="5157345"/>
              <a:ext cx="639156" cy="60060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EC1F8DC-BF93-45B9-99A0-0703B901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69107" y="4041276"/>
              <a:ext cx="754563" cy="865681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41D7F9E-7DF0-40F4-B824-356D3A51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75147" y="5024806"/>
              <a:ext cx="839449" cy="865681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2A33560-A157-4322-88EA-98C0F23F3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72257" y="4202851"/>
              <a:ext cx="834909" cy="725275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64198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57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  <a:r>
              <a:rPr lang="el-GR"/>
              <a:t> (ΙΙ</a:t>
            </a:r>
            <a:r>
              <a:rPr lang="en-US"/>
              <a:t>I</a:t>
            </a:r>
            <a:r>
              <a:rPr lang="el-GR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334" y="4958540"/>
            <a:ext cx="4559583" cy="14041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/>
              <a:t>We run Mini-Batch KMeans and tested for 10 to 20 clusters</a:t>
            </a:r>
          </a:p>
          <a:p>
            <a:pPr marL="0" indent="0" algn="just">
              <a:buNone/>
            </a:pPr>
            <a:r>
              <a:rPr lang="en-US"/>
              <a:t>The optimal number of clusters came up to be 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A61C3-7252-4177-B3A6-C3CF4440AA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4" y="1966251"/>
            <a:ext cx="4559583" cy="2921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FFC046-217E-467C-B52C-394AC6FBB324}"/>
              </a:ext>
            </a:extLst>
          </p:cNvPr>
          <p:cNvSpPr txBox="1">
            <a:spLocks/>
          </p:cNvSpPr>
          <p:nvPr/>
        </p:nvSpPr>
        <p:spPr>
          <a:xfrm>
            <a:off x="6535137" y="4958540"/>
            <a:ext cx="4568230" cy="130240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/>
              <a:t>We chose cluster 7 to test our algorithms – the process would be the same for all clusters</a:t>
            </a:r>
          </a:p>
          <a:p>
            <a:pPr marL="0" indent="0" algn="just">
              <a:buNone/>
            </a:pPr>
            <a:r>
              <a:rPr lang="en-US" sz="1800"/>
              <a:t>We split that to train and test sets (9,777 train – 2,445 test sessions and 295 different items)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F4CA13-F065-4796-820C-863688850275}"/>
              </a:ext>
            </a:extLst>
          </p:cNvPr>
          <p:cNvGrpSpPr/>
          <p:nvPr/>
        </p:nvGrpSpPr>
        <p:grpSpPr>
          <a:xfrm>
            <a:off x="6535137" y="1966251"/>
            <a:ext cx="4568229" cy="2921134"/>
            <a:chOff x="6535137" y="1966251"/>
            <a:chExt cx="4568229" cy="29211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14F46F-EED7-4781-8E63-CF7152BD74C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137" y="1966251"/>
              <a:ext cx="4568229" cy="29211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1A65DC61-8AC0-4C27-9886-A1FC2302F46F}"/>
                </a:ext>
              </a:extLst>
            </p:cNvPr>
            <p:cNvSpPr/>
            <p:nvPr/>
          </p:nvSpPr>
          <p:spPr>
            <a:xfrm>
              <a:off x="8070573" y="4572727"/>
              <a:ext cx="238539" cy="149087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B3EFF9-B1D3-446D-9257-80FD5D082A99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E596D7-2E5C-4610-9F6F-9A94111A5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19F95A-3F86-4D64-87CA-B2F0A5521E46}"/>
                </a:ext>
              </a:extLst>
            </p:cNvPr>
            <p:cNvSpPr/>
            <p:nvPr/>
          </p:nvSpPr>
          <p:spPr>
            <a:xfrm>
              <a:off x="8943340" y="64198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8352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</a:t>
            </a:r>
            <a:endParaRPr lang="el-G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AC612E-59E2-45CC-B184-32DD0E3BC933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FD9A10-C296-4413-AD88-742D7A6AB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A7759D-FE36-448D-9261-9B56FB57B4CC}"/>
                </a:ext>
              </a:extLst>
            </p:cNvPr>
            <p:cNvSpPr/>
            <p:nvPr/>
          </p:nvSpPr>
          <p:spPr>
            <a:xfrm>
              <a:off x="8943340" y="94678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70" name="Picture 69" descr="Diagram&#10;&#10;Description automatically generated">
            <a:extLst>
              <a:ext uri="{FF2B5EF4-FFF2-40B4-BE49-F238E27FC236}">
                <a16:creationId xmlns:a16="http://schemas.microsoft.com/office/drawing/2014/main" id="{1025F7BE-58C6-4BF2-8BB3-58F16A981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680522"/>
            <a:ext cx="3498535" cy="2837973"/>
          </a:xfrm>
          <a:prstGeom prst="rect">
            <a:avLst/>
          </a:prstGeom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65E17CD-2968-4FDB-B92B-88980091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6" y="2122068"/>
            <a:ext cx="5362574" cy="39548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3B2A5"/>
                </a:solidFill>
              </a:rPr>
              <a:t>Environment:</a:t>
            </a:r>
            <a:r>
              <a:rPr lang="en-US" dirty="0"/>
              <a:t> The universe of the agent – We created our environment using OpenAI Gym</a:t>
            </a:r>
          </a:p>
          <a:p>
            <a:r>
              <a:rPr lang="en-US" dirty="0">
                <a:solidFill>
                  <a:srgbClr val="9F0F9F"/>
                </a:solidFill>
              </a:rPr>
              <a:t>Agent:</a:t>
            </a:r>
            <a:r>
              <a:rPr lang="en-US" dirty="0"/>
              <a:t> The one that makes decisions - clicks</a:t>
            </a:r>
          </a:p>
          <a:p>
            <a:r>
              <a:rPr lang="en-US" dirty="0">
                <a:solidFill>
                  <a:srgbClr val="FFAE62"/>
                </a:solidFill>
              </a:rPr>
              <a:t>Action:</a:t>
            </a:r>
            <a:r>
              <a:rPr lang="en-US" dirty="0"/>
              <a:t> Going from one state to another – Clicking one of 295 items</a:t>
            </a:r>
          </a:p>
          <a:p>
            <a:r>
              <a:rPr lang="en-US" dirty="0">
                <a:solidFill>
                  <a:srgbClr val="49A4FF"/>
                </a:solidFill>
              </a:rPr>
              <a:t>State: </a:t>
            </a:r>
            <a:r>
              <a:rPr lang="en-US" dirty="0"/>
              <a:t>Current item that the agent is visiting – there are 295 possible states – items</a:t>
            </a:r>
          </a:p>
          <a:p>
            <a:r>
              <a:rPr lang="en-US" dirty="0">
                <a:solidFill>
                  <a:srgbClr val="FF5CAE"/>
                </a:solidFill>
              </a:rPr>
              <a:t>Reward: </a:t>
            </a:r>
            <a:r>
              <a:rPr lang="en-US" dirty="0"/>
              <a:t>Agent is rewarded with + 1 for correct recommendation, - 1 for incorrect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D6955-EBFD-47D0-A3CA-A537B2E0D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3527" y="4942278"/>
                <a:ext cx="6676947" cy="1366374"/>
              </a:xfrm>
            </p:spPr>
            <p:txBody>
              <a:bodyPr>
                <a:normAutofit lnSpcReduction="10000"/>
              </a:bodyPr>
              <a:lstStyle/>
              <a:p>
                <a:pPr marL="201168" lvl="1" indent="0">
                  <a:lnSpc>
                    <a:spcPct val="110000"/>
                  </a:lnSpc>
                  <a:buNone/>
                </a:pPr>
                <a:r>
                  <a:rPr lang="en-US" sz="1800" b="1" i="1"/>
                  <a:t>Engagement</a:t>
                </a:r>
                <a:r>
                  <a:rPr lang="en-US" sz="1800" i="1"/>
                  <a:t> </a:t>
                </a:r>
                <a:r>
                  <a:rPr lang="en-US" sz="1800"/>
                  <a:t>measures the maximum correct subsequence between sessions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𝐶𝑜𝑟𝑟𝑒𝑐𝑡</m:t>
                              </m:r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𝐶𝑜𝑟𝑟𝑒𝑐𝑡</m:t>
                              </m:r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D6955-EBFD-47D0-A3CA-A537B2E0D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527" y="4942278"/>
                <a:ext cx="6676947" cy="1366374"/>
              </a:xfrm>
              <a:blipFill>
                <a:blip r:embed="rId2"/>
                <a:stretch>
                  <a:fillRect t="-2679" r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A982DB-C707-42CC-BF71-EE2E3282458A}"/>
              </a:ext>
            </a:extLst>
          </p:cNvPr>
          <p:cNvSpPr txBox="1">
            <a:spLocks/>
          </p:cNvSpPr>
          <p:nvPr/>
        </p:nvSpPr>
        <p:spPr>
          <a:xfrm>
            <a:off x="1097280" y="2693127"/>
            <a:ext cx="3493848" cy="2322739"/>
          </a:xfrm>
          <a:prstGeom prst="rect">
            <a:avLst/>
          </a:prstGeom>
          <a:solidFill>
            <a:srgbClr val="D2E5F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Our objective is to create a system for next-item recommendations, meaning that given that a user clicked on a certain item we want to recommend a set of items including one that the user will click next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EE276-9A62-43BA-B647-9A0E21AEEC54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3D46BE-F78A-460B-817A-6CF0F880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041C03-71C6-4366-86DE-2B81C1144CE1}"/>
                </a:ext>
              </a:extLst>
            </p:cNvPr>
            <p:cNvSpPr/>
            <p:nvPr/>
          </p:nvSpPr>
          <p:spPr>
            <a:xfrm>
              <a:off x="8943340" y="1232535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A175C2E-C208-4C99-9982-3EB9FC9CD1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3526" y="3576918"/>
                <a:ext cx="6676947" cy="123465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1168" lvl="1" indent="0">
                  <a:lnSpc>
                    <a:spcPct val="110000"/>
                  </a:lnSpc>
                  <a:buNone/>
                </a:pPr>
                <a:r>
                  <a:rPr lang="en-US" sz="1800" b="1" i="1" dirty="0"/>
                  <a:t>Normalized Discounted Cumulative Gain </a:t>
                </a:r>
                <a:r>
                  <a:rPr lang="en-US" dirty="0"/>
                  <a:t>penalizes erroneous ranking in a set of k recommended items </a:t>
                </a:r>
                <a:endParaRPr lang="en-US" sz="1800" b="1" i="1" dirty="0"/>
              </a:p>
              <a:p>
                <a:pPr marL="201168" lvl="1" indent="0">
                  <a:buFont typeface="Calibri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𝑛𝐷𝐶𝐺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𝐷𝐶</m:t>
                          </m:r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𝐼𝐷𝐶</m:t>
                          </m:r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A175C2E-C208-4C99-9982-3EB9FC9C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26" y="3576918"/>
                <a:ext cx="6676947" cy="1234657"/>
              </a:xfrm>
              <a:prstGeom prst="rect">
                <a:avLst/>
              </a:prstGeom>
              <a:blipFill>
                <a:blip r:embed="rId4"/>
                <a:stretch>
                  <a:fillRect t="-1980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3601D98-0599-45B9-9DCE-196C1ADEC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3527" y="2166898"/>
                <a:ext cx="6210223" cy="127931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2608" lvl="1" indent="0">
                  <a:buNone/>
                </a:pPr>
                <a:r>
                  <a:rPr lang="en-US" sz="1800" b="1" i="1" dirty="0"/>
                  <a:t>Hit Ratio</a:t>
                </a:r>
                <a:r>
                  <a:rPr lang="en-US" sz="1800" b="1" dirty="0"/>
                  <a:t> </a:t>
                </a:r>
                <a:r>
                  <a:rPr lang="en-US" sz="1800" dirty="0"/>
                  <a:t>measures whether the ground truth item is in the top-k positions of the recommendation list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𝑎𝑚𝑜𝑛𝑔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𝑐𝑙𝑖𝑐𝑘𝑠</m:t>
                          </m:r>
                        </m:num>
                        <m:den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𝑐𝑙𝑖𝑐𝑘𝑠</m:t>
                          </m:r>
                        </m:den>
                      </m:f>
                    </m:oMath>
                  </m:oMathPara>
                </a14:m>
                <a:endParaRPr lang="el-GR" sz="1400" dirty="0"/>
              </a:p>
              <a:p>
                <a:pPr lvl="1">
                  <a:lnSpc>
                    <a:spcPct val="110000"/>
                  </a:lnSpc>
                </a:pPr>
                <a:endParaRPr lang="el-GR" sz="1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3601D98-0599-45B9-9DCE-196C1ADE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27" y="2166898"/>
                <a:ext cx="6210223" cy="1279317"/>
              </a:xfrm>
              <a:prstGeom prst="rect">
                <a:avLst/>
              </a:prstGeom>
              <a:blipFill>
                <a:blip r:embed="rId5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sz="2400" dirty="0"/>
              <a:t>Q-Learning (I)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733111"/>
            <a:ext cx="3294844" cy="2775797"/>
          </a:xfrm>
          <a:solidFill>
            <a:srgbClr val="D2E5F2"/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Model-free reinforcement learning algorithm, based on the state, action, reward model. Instructs an agent on what action to take on a certain state based on rewards. It does not require a model of the environment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791D77-9278-4CF1-AAEF-5E8D609EC3A6}"/>
              </a:ext>
            </a:extLst>
          </p:cNvPr>
          <p:cNvGrpSpPr/>
          <p:nvPr/>
        </p:nvGrpSpPr>
        <p:grpSpPr>
          <a:xfrm>
            <a:off x="9598572" y="215446"/>
            <a:ext cx="1557108" cy="1593069"/>
            <a:chOff x="8610623" y="215446"/>
            <a:chExt cx="1557108" cy="159306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6F43754-BB49-4A1B-BD9D-4814BD33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23" y="215446"/>
              <a:ext cx="1557108" cy="159306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19D0D61-7D94-4B76-BD9C-36C5C46A5D3C}"/>
                </a:ext>
              </a:extLst>
            </p:cNvPr>
            <p:cNvSpPr/>
            <p:nvPr/>
          </p:nvSpPr>
          <p:spPr>
            <a:xfrm>
              <a:off x="8943340" y="1527810"/>
              <a:ext cx="927100" cy="238760"/>
            </a:xfrm>
            <a:prstGeom prst="roundRect">
              <a:avLst/>
            </a:prstGeom>
            <a:solidFill>
              <a:srgbClr val="9AC5E2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D6668F-E7EC-4C62-8EC7-50E28CEA0E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68" y="2481762"/>
            <a:ext cx="6022521" cy="15930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11BFE7-9066-491A-80E4-EDDA61EB3783}"/>
              </a:ext>
            </a:extLst>
          </p:cNvPr>
          <p:cNvSpPr txBox="1">
            <a:spLocks/>
          </p:cNvSpPr>
          <p:nvPr/>
        </p:nvSpPr>
        <p:spPr>
          <a:xfrm>
            <a:off x="4835868" y="2046271"/>
            <a:ext cx="6022521" cy="421254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600" dirty="0"/>
              <a:t>Illustrative example of Q-learning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BD14E-FE2F-4E07-A0EB-5AE8D59524EE}"/>
              </a:ext>
            </a:extLst>
          </p:cNvPr>
          <p:cNvSpPr/>
          <p:nvPr/>
        </p:nvSpPr>
        <p:spPr>
          <a:xfrm>
            <a:off x="4910171" y="425297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our experiments, we have a 295 x 295 Q table. Given an item-state, the agent dictates a policy that leads to successful recommendations of items.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 table update rule:</a:t>
            </a:r>
            <a:endParaRPr lang="el-G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9C6DBBF4-A9EE-430F-9CFF-60AF1C572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029" y="5311485"/>
            <a:ext cx="4918197" cy="880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1860A9-FC91-4C42-A959-FA3C161ED255}"/>
              </a:ext>
            </a:extLst>
          </p:cNvPr>
          <p:cNvSpPr/>
          <p:nvPr/>
        </p:nvSpPr>
        <p:spPr>
          <a:xfrm>
            <a:off x="4628456" y="1962272"/>
            <a:ext cx="6466265" cy="2219546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F0282A-3C4F-46C6-BB32-F6D290D7C75E}"/>
              </a:ext>
            </a:extLst>
          </p:cNvPr>
          <p:cNvSpPr/>
          <p:nvPr/>
        </p:nvSpPr>
        <p:spPr>
          <a:xfrm>
            <a:off x="4628455" y="4252972"/>
            <a:ext cx="6466265" cy="1972339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76613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0582D4D32F441AE8E34F850285099" ma:contentTypeVersion="4" ma:contentTypeDescription="Create a new document." ma:contentTypeScope="" ma:versionID="46bd9461d9880f6c4c852c2c13128b7f">
  <xsd:schema xmlns:xsd="http://www.w3.org/2001/XMLSchema" xmlns:xs="http://www.w3.org/2001/XMLSchema" xmlns:p="http://schemas.microsoft.com/office/2006/metadata/properties" xmlns:ns2="dc1d3749-b18e-43b5-8087-4a2b721e4340" targetNamespace="http://schemas.microsoft.com/office/2006/metadata/properties" ma:root="true" ma:fieldsID="031420e29d2a272704d31238608dbead" ns2:_="">
    <xsd:import namespace="dc1d3749-b18e-43b5-8087-4a2b721e4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3749-b18e-43b5-8087-4a2b721e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92A30-4D67-495E-9250-9756F9225856}">
  <ds:schemaRefs>
    <ds:schemaRef ds:uri="dc1d3749-b18e-43b5-8087-4a2b721e43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BCDA63-897C-4103-A1D5-EECF2061E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F740B-7E39-4127-913F-B07963387443}">
  <ds:schemaRefs>
    <ds:schemaRef ds:uri="dc1d3749-b18e-43b5-8087-4a2b721e43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{4CEE5376-1D7B-4B75-BCFF-D01FE3527713}tf56160789_win32</Template>
  <TotalTime>168</TotalTime>
  <Words>1435</Words>
  <Application>Microsoft Office PowerPoint</Application>
  <PresentationFormat>Widescreen</PresentationFormat>
  <Paragraphs>220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1_RetrospectVTI</vt:lpstr>
      <vt:lpstr>Kontizas Team</vt:lpstr>
      <vt:lpstr>Overview</vt:lpstr>
      <vt:lpstr>Data</vt:lpstr>
      <vt:lpstr>Clustering (I)</vt:lpstr>
      <vt:lpstr>Clustering (ΙΙ)</vt:lpstr>
      <vt:lpstr>Clustering (ΙΙI)</vt:lpstr>
      <vt:lpstr>Environment</vt:lpstr>
      <vt:lpstr>Evaluation Metrics</vt:lpstr>
      <vt:lpstr>Modeling Q-Learning (I)</vt:lpstr>
      <vt:lpstr>Modeling Q-Learning (II)</vt:lpstr>
      <vt:lpstr>Modeling Deep SARSA (I)</vt:lpstr>
      <vt:lpstr>Modeling Deep SARSA (II)</vt:lpstr>
      <vt:lpstr>Modeling Deep Q-Learning (I)</vt:lpstr>
      <vt:lpstr>Modeling Deep Q-Learning (II)</vt:lpstr>
      <vt:lpstr>Modeling Discussion</vt:lpstr>
      <vt:lpstr>Overview</vt:lpstr>
      <vt:lpstr>Data</vt:lpstr>
      <vt:lpstr>Problem statement</vt:lpstr>
      <vt:lpstr>Metrics</vt:lpstr>
      <vt:lpstr>Full Run</vt:lpstr>
      <vt:lpstr>Federated averaging</vt:lpstr>
      <vt:lpstr>Federated averaging  100 clients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Kontizas Team</dc:title>
  <dc:creator>Baltzi, Sofia</dc:creator>
  <cp:lastModifiedBy>SPYRIDON MOUSELINOS</cp:lastModifiedBy>
  <cp:revision>43</cp:revision>
  <dcterms:created xsi:type="dcterms:W3CDTF">2021-03-19T15:49:33Z</dcterms:created>
  <dcterms:modified xsi:type="dcterms:W3CDTF">2021-04-11T14:00:14Z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0x010100EFE0582D4D32F441AE8E34F850285099</vt:lpwstr>
  </property>
</Properties>
</file>