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Poppins Black"/>
      <p:bold r:id="rId29"/>
      <p:boldItalic r:id="rId30"/>
    </p:embeddedFont>
    <p:embeddedFont>
      <p:font typeface="Poppins ExtraBold"/>
      <p:bold r:id="rId31"/>
      <p:boldItalic r:id="rId32"/>
    </p:embeddedFont>
    <p:embeddedFont>
      <p:font typeface="Bowlby One SC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oppi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ExtraBold-bold.fntdata"/><Relationship Id="rId30" Type="http://schemas.openxmlformats.org/officeDocument/2006/relationships/font" Target="fonts/PoppinsBlack-boldItalic.fntdata"/><Relationship Id="rId11" Type="http://schemas.openxmlformats.org/officeDocument/2006/relationships/slide" Target="slides/slide7.xml"/><Relationship Id="rId33" Type="http://schemas.openxmlformats.org/officeDocument/2006/relationships/font" Target="fonts/BowlbyOneSC-regular.fntdata"/><Relationship Id="rId10" Type="http://schemas.openxmlformats.org/officeDocument/2006/relationships/slide" Target="slides/slide6.xml"/><Relationship Id="rId32" Type="http://schemas.openxmlformats.org/officeDocument/2006/relationships/font" Target="fonts/PoppinsExtra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4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1db4dd3de4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6" name="Google Shape;2626;g1db4dd3de4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1db4dd3de4b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Google Shape;2667;g1db4dd3de4b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g29a2ed8b85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9" name="Google Shape;2679;g29a2ed8b8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29a2ed8b85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29a2ed8b85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1db4dd3de4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1db4dd3de4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db4dd3de4b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1db4dd3de4b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29a2ed8b85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7" name="Google Shape;2767;g29a2ed8b85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0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29a2ed8b85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29a2ed8b85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1db4dd3de4b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1db4dd3de4b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db4dd3de4b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db4dd3de4b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1db4dd3de4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1db4dd3de4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1db4dd3de4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1db4dd3de4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1db4dd3de4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1db4dd3de4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1cefec9f410_5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1cefec9f410_5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1db4dd3de4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1db4dd3de4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1d0de5287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1d0de5287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2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g1db4dd3de4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4" name="Google Shape;2604;g1db4dd3de4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29a2ed8b8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29a2ed8b8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2723" y="594106"/>
            <a:ext cx="6450000" cy="350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9450" y="594106"/>
            <a:ext cx="6450000" cy="3505500"/>
          </a:xfrm>
          <a:prstGeom prst="frame">
            <a:avLst>
              <a:gd fmla="val 6202" name="adj1"/>
            </a:avLst>
          </a:prstGeom>
          <a:solidFill>
            <a:schemeClr val="accent4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105340" y="378306"/>
            <a:ext cx="2119800" cy="308700"/>
          </a:xfrm>
          <a:prstGeom prst="trapezoid">
            <a:avLst>
              <a:gd fmla="val 25000" name="adj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242845" y="3145308"/>
            <a:ext cx="56175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242850" y="1062325"/>
            <a:ext cx="5617500" cy="20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600"/>
              <a:buNone/>
              <a:defRPr sz="4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1"/>
          <p:cNvGrpSpPr/>
          <p:nvPr/>
        </p:nvGrpSpPr>
        <p:grpSpPr>
          <a:xfrm>
            <a:off x="747001" y="336699"/>
            <a:ext cx="7650005" cy="4271796"/>
            <a:chOff x="729209" y="310012"/>
            <a:chExt cx="7650005" cy="4271796"/>
          </a:xfrm>
        </p:grpSpPr>
        <p:sp>
          <p:nvSpPr>
            <p:cNvPr id="190" name="Google Shape;190;p11"/>
            <p:cNvSpPr/>
            <p:nvPr/>
          </p:nvSpPr>
          <p:spPr>
            <a:xfrm>
              <a:off x="729209" y="562109"/>
              <a:ext cx="7650000" cy="401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729214" y="562109"/>
              <a:ext cx="7650000" cy="4019700"/>
            </a:xfrm>
            <a:prstGeom prst="frame">
              <a:avLst>
                <a:gd fmla="val 6202" name="adj1"/>
              </a:avLst>
            </a:prstGeom>
            <a:solidFill>
              <a:schemeClr val="dk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446315" y="310012"/>
              <a:ext cx="2215800" cy="396600"/>
            </a:xfrm>
            <a:prstGeom prst="trapezoid">
              <a:avLst>
                <a:gd fmla="val 25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1"/>
          <p:cNvSpPr txBox="1"/>
          <p:nvPr>
            <p:ph hasCustomPrompt="1" type="title"/>
          </p:nvPr>
        </p:nvSpPr>
        <p:spPr>
          <a:xfrm>
            <a:off x="1284000" y="1663788"/>
            <a:ext cx="6576000" cy="12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4" name="Google Shape;194;p11"/>
          <p:cNvSpPr txBox="1"/>
          <p:nvPr>
            <p:ph idx="1" type="subTitle"/>
          </p:nvPr>
        </p:nvSpPr>
        <p:spPr>
          <a:xfrm>
            <a:off x="1284000" y="2958913"/>
            <a:ext cx="65760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hasCustomPrompt="1" type="title"/>
          </p:nvPr>
        </p:nvSpPr>
        <p:spPr>
          <a:xfrm>
            <a:off x="1339912" y="11543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/>
          <p:nvPr>
            <p:ph idx="1" type="subTitle"/>
          </p:nvPr>
        </p:nvSpPr>
        <p:spPr>
          <a:xfrm>
            <a:off x="778763" y="2082200"/>
            <a:ext cx="2397600" cy="63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idx="2" type="title"/>
          </p:nvPr>
        </p:nvSpPr>
        <p:spPr>
          <a:xfrm>
            <a:off x="3944313" y="11543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3" type="subTitle"/>
          </p:nvPr>
        </p:nvSpPr>
        <p:spPr>
          <a:xfrm>
            <a:off x="3383174" y="2082200"/>
            <a:ext cx="2397600" cy="63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4" type="title"/>
          </p:nvPr>
        </p:nvSpPr>
        <p:spPr>
          <a:xfrm>
            <a:off x="6528776" y="11543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5" type="subTitle"/>
          </p:nvPr>
        </p:nvSpPr>
        <p:spPr>
          <a:xfrm>
            <a:off x="5967638" y="2082200"/>
            <a:ext cx="2397600" cy="63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6" type="title"/>
          </p:nvPr>
        </p:nvSpPr>
        <p:spPr>
          <a:xfrm>
            <a:off x="1339900" y="28468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7" type="subTitle"/>
          </p:nvPr>
        </p:nvSpPr>
        <p:spPr>
          <a:xfrm>
            <a:off x="778763" y="3796025"/>
            <a:ext cx="2397600" cy="63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8" type="title"/>
          </p:nvPr>
        </p:nvSpPr>
        <p:spPr>
          <a:xfrm>
            <a:off x="3944313" y="28468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9" type="subTitle"/>
          </p:nvPr>
        </p:nvSpPr>
        <p:spPr>
          <a:xfrm>
            <a:off x="3383175" y="3796025"/>
            <a:ext cx="2397600" cy="63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hasCustomPrompt="1" idx="13" type="title"/>
          </p:nvPr>
        </p:nvSpPr>
        <p:spPr>
          <a:xfrm>
            <a:off x="6528776" y="28468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/>
          <p:nvPr>
            <p:ph idx="14" type="subTitle"/>
          </p:nvPr>
        </p:nvSpPr>
        <p:spPr>
          <a:xfrm>
            <a:off x="5967638" y="3796025"/>
            <a:ext cx="2397600" cy="63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idx="16" type="subTitle"/>
          </p:nvPr>
        </p:nvSpPr>
        <p:spPr>
          <a:xfrm>
            <a:off x="778750" y="1650975"/>
            <a:ext cx="2397600" cy="51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13"/>
          <p:cNvSpPr txBox="1"/>
          <p:nvPr>
            <p:ph idx="17" type="subTitle"/>
          </p:nvPr>
        </p:nvSpPr>
        <p:spPr>
          <a:xfrm>
            <a:off x="3383163" y="1650975"/>
            <a:ext cx="2397600" cy="51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13"/>
          <p:cNvSpPr txBox="1"/>
          <p:nvPr>
            <p:ph idx="18" type="subTitle"/>
          </p:nvPr>
        </p:nvSpPr>
        <p:spPr>
          <a:xfrm>
            <a:off x="5967626" y="1650975"/>
            <a:ext cx="2397600" cy="51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5" name="Google Shape;215;p13"/>
          <p:cNvSpPr txBox="1"/>
          <p:nvPr>
            <p:ph idx="19" type="subTitle"/>
          </p:nvPr>
        </p:nvSpPr>
        <p:spPr>
          <a:xfrm>
            <a:off x="778750" y="3360124"/>
            <a:ext cx="2397600" cy="51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p13"/>
          <p:cNvSpPr txBox="1"/>
          <p:nvPr>
            <p:ph idx="20" type="subTitle"/>
          </p:nvPr>
        </p:nvSpPr>
        <p:spPr>
          <a:xfrm>
            <a:off x="3383163" y="3360124"/>
            <a:ext cx="2397600" cy="51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p13"/>
          <p:cNvSpPr txBox="1"/>
          <p:nvPr>
            <p:ph idx="21" type="subTitle"/>
          </p:nvPr>
        </p:nvSpPr>
        <p:spPr>
          <a:xfrm>
            <a:off x="5967626" y="3360124"/>
            <a:ext cx="2397600" cy="51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" name="Google Shape;218;p13"/>
          <p:cNvSpPr/>
          <p:nvPr/>
        </p:nvSpPr>
        <p:spPr>
          <a:xfrm>
            <a:off x="-9625" y="-19275"/>
            <a:ext cx="9144000" cy="5162700"/>
          </a:xfrm>
          <a:prstGeom prst="frame">
            <a:avLst>
              <a:gd fmla="val 8209" name="adj1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2290050" y="3011700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2" name="Google Shape;222;p14"/>
          <p:cNvSpPr txBox="1"/>
          <p:nvPr>
            <p:ph idx="1" type="subTitle"/>
          </p:nvPr>
        </p:nvSpPr>
        <p:spPr>
          <a:xfrm>
            <a:off x="1458150" y="1402400"/>
            <a:ext cx="6227700" cy="1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4"/>
          <p:cNvSpPr/>
          <p:nvPr/>
        </p:nvSpPr>
        <p:spPr>
          <a:xfrm>
            <a:off x="-9625" y="-19275"/>
            <a:ext cx="9144000" cy="5162700"/>
          </a:xfrm>
          <a:prstGeom prst="frame">
            <a:avLst>
              <a:gd fmla="val 8209" name="adj1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3">
    <p:bg>
      <p:bgPr>
        <a:solidFill>
          <a:schemeClr val="accen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720000" y="1071267"/>
            <a:ext cx="77040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0" name="Google Shape;230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accen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16"/>
          <p:cNvSpPr txBox="1"/>
          <p:nvPr>
            <p:ph idx="1" type="subTitle"/>
          </p:nvPr>
        </p:nvSpPr>
        <p:spPr>
          <a:xfrm>
            <a:off x="747250" y="2466100"/>
            <a:ext cx="35070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6"/>
          <p:cNvSpPr txBox="1"/>
          <p:nvPr>
            <p:ph type="title"/>
          </p:nvPr>
        </p:nvSpPr>
        <p:spPr>
          <a:xfrm>
            <a:off x="747250" y="848275"/>
            <a:ext cx="35070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7" name="Google Shape;237;p16"/>
          <p:cNvGrpSpPr/>
          <p:nvPr/>
        </p:nvGrpSpPr>
        <p:grpSpPr>
          <a:xfrm>
            <a:off x="7910512" y="206640"/>
            <a:ext cx="993666" cy="1272255"/>
            <a:chOff x="7825233" y="388347"/>
            <a:chExt cx="1037880" cy="1328865"/>
          </a:xfrm>
        </p:grpSpPr>
        <p:sp>
          <p:nvSpPr>
            <p:cNvPr id="238" name="Google Shape;238;p16"/>
            <p:cNvSpPr/>
            <p:nvPr/>
          </p:nvSpPr>
          <p:spPr>
            <a:xfrm flipH="1" rot="3844445">
              <a:off x="7856299" y="755419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rot="-9899856">
              <a:off x="7852656" y="1374287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6"/>
            <p:cNvGrpSpPr/>
            <p:nvPr/>
          </p:nvGrpSpPr>
          <p:grpSpPr>
            <a:xfrm rot="-1799794">
              <a:off x="8433981" y="1029606"/>
              <a:ext cx="365703" cy="350054"/>
              <a:chOff x="2057567" y="690970"/>
              <a:chExt cx="352891" cy="337790"/>
            </a:xfrm>
          </p:grpSpPr>
          <p:sp>
            <p:nvSpPr>
              <p:cNvPr id="241" name="Google Shape;241;p16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16"/>
            <p:cNvGrpSpPr/>
            <p:nvPr/>
          </p:nvGrpSpPr>
          <p:grpSpPr>
            <a:xfrm>
              <a:off x="8545468" y="388347"/>
              <a:ext cx="317645" cy="350147"/>
              <a:chOff x="1433575" y="238125"/>
              <a:chExt cx="4740975" cy="5226075"/>
            </a:xfrm>
          </p:grpSpPr>
          <p:sp>
            <p:nvSpPr>
              <p:cNvPr id="254" name="Google Shape;254;p16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5" name="Google Shape;265;p16"/>
          <p:cNvGrpSpPr/>
          <p:nvPr/>
        </p:nvGrpSpPr>
        <p:grpSpPr>
          <a:xfrm>
            <a:off x="232056" y="3839878"/>
            <a:ext cx="1319580" cy="1041928"/>
            <a:chOff x="190037" y="3818872"/>
            <a:chExt cx="1346098" cy="1062867"/>
          </a:xfrm>
        </p:grpSpPr>
        <p:grpSp>
          <p:nvGrpSpPr>
            <p:cNvPr id="266" name="Google Shape;266;p16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267" name="Google Shape;267;p16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16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270" name="Google Shape;270;p16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16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283" name="Google Shape;283;p16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16"/>
          <p:cNvSpPr/>
          <p:nvPr>
            <p:ph idx="2" type="pic"/>
          </p:nvPr>
        </p:nvSpPr>
        <p:spPr>
          <a:xfrm>
            <a:off x="4388888" y="933926"/>
            <a:ext cx="3292200" cy="32922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6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solidFill>
          <a:schemeClr val="accent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747250" y="2318750"/>
            <a:ext cx="31983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7"/>
          <p:cNvSpPr txBox="1"/>
          <p:nvPr>
            <p:ph type="title"/>
          </p:nvPr>
        </p:nvSpPr>
        <p:spPr>
          <a:xfrm>
            <a:off x="747250" y="1244750"/>
            <a:ext cx="31983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1" name="Google Shape;301;p17"/>
          <p:cNvGrpSpPr/>
          <p:nvPr/>
        </p:nvGrpSpPr>
        <p:grpSpPr>
          <a:xfrm>
            <a:off x="7910512" y="206640"/>
            <a:ext cx="993666" cy="1272255"/>
            <a:chOff x="7825233" y="388347"/>
            <a:chExt cx="1037880" cy="1328865"/>
          </a:xfrm>
        </p:grpSpPr>
        <p:sp>
          <p:nvSpPr>
            <p:cNvPr id="302" name="Google Shape;302;p17"/>
            <p:cNvSpPr/>
            <p:nvPr/>
          </p:nvSpPr>
          <p:spPr>
            <a:xfrm flipH="1" rot="3844445">
              <a:off x="7856299" y="755419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 rot="-9899856">
              <a:off x="7852656" y="1374287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" name="Google Shape;304;p17"/>
            <p:cNvGrpSpPr/>
            <p:nvPr/>
          </p:nvGrpSpPr>
          <p:grpSpPr>
            <a:xfrm rot="-1799794">
              <a:off x="8433981" y="1029606"/>
              <a:ext cx="365703" cy="350054"/>
              <a:chOff x="2057567" y="690970"/>
              <a:chExt cx="352891" cy="337790"/>
            </a:xfrm>
          </p:grpSpPr>
          <p:sp>
            <p:nvSpPr>
              <p:cNvPr id="305" name="Google Shape;305;p17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7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7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17"/>
            <p:cNvGrpSpPr/>
            <p:nvPr/>
          </p:nvGrpSpPr>
          <p:grpSpPr>
            <a:xfrm>
              <a:off x="8545468" y="388347"/>
              <a:ext cx="317645" cy="350147"/>
              <a:chOff x="1433575" y="238125"/>
              <a:chExt cx="4740975" cy="5226075"/>
            </a:xfrm>
          </p:grpSpPr>
          <p:sp>
            <p:nvSpPr>
              <p:cNvPr id="318" name="Google Shape;318;p17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9" name="Google Shape;329;p17"/>
          <p:cNvGrpSpPr/>
          <p:nvPr/>
        </p:nvGrpSpPr>
        <p:grpSpPr>
          <a:xfrm>
            <a:off x="232056" y="3839878"/>
            <a:ext cx="1319580" cy="1041928"/>
            <a:chOff x="190037" y="3818872"/>
            <a:chExt cx="1346098" cy="1062867"/>
          </a:xfrm>
        </p:grpSpPr>
        <p:grpSp>
          <p:nvGrpSpPr>
            <p:cNvPr id="330" name="Google Shape;330;p17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331" name="Google Shape;331;p17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" name="Google Shape;346;p17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347" name="Google Shape;347;p17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8" name="Google Shape;358;p17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bg>
      <p:bgPr>
        <a:solidFill>
          <a:schemeClr val="accen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18"/>
          <p:cNvSpPr txBox="1"/>
          <p:nvPr>
            <p:ph idx="1" type="subTitle"/>
          </p:nvPr>
        </p:nvSpPr>
        <p:spPr>
          <a:xfrm>
            <a:off x="4674150" y="2454900"/>
            <a:ext cx="30324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18"/>
          <p:cNvSpPr txBox="1"/>
          <p:nvPr>
            <p:ph type="title"/>
          </p:nvPr>
        </p:nvSpPr>
        <p:spPr>
          <a:xfrm>
            <a:off x="4674150" y="1391125"/>
            <a:ext cx="30324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18"/>
          <p:cNvGrpSpPr/>
          <p:nvPr/>
        </p:nvGrpSpPr>
        <p:grpSpPr>
          <a:xfrm flipH="1"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366" name="Google Shape;366;p18"/>
            <p:cNvGrpSpPr/>
            <p:nvPr/>
          </p:nvGrpSpPr>
          <p:grpSpPr>
            <a:xfrm>
              <a:off x="7910512" y="206640"/>
              <a:ext cx="993666" cy="1272255"/>
              <a:chOff x="7825233" y="388347"/>
              <a:chExt cx="1037880" cy="1328865"/>
            </a:xfrm>
          </p:grpSpPr>
          <p:sp>
            <p:nvSpPr>
              <p:cNvPr id="367" name="Google Shape;367;p18"/>
              <p:cNvSpPr/>
              <p:nvPr/>
            </p:nvSpPr>
            <p:spPr>
              <a:xfrm flipH="1" rot="3844445">
                <a:off x="7856299" y="755419"/>
                <a:ext cx="540614" cy="280670"/>
              </a:xfrm>
              <a:custGeom>
                <a:rect b="b" l="l" r="r" t="t"/>
                <a:pathLst>
                  <a:path extrusionOk="0" h="7226" w="13318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rect b="b" l="l" r="r" t="t"/>
                <a:pathLst>
                  <a:path extrusionOk="0" h="9338" w="17306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18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370" name="Google Shape;370;p18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18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18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8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18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18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18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18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18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18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18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18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2" name="Google Shape;382;p18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383" name="Google Shape;383;p18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18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18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18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18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18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18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18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18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18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18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4" name="Google Shape;394;p18"/>
            <p:cNvGrpSpPr/>
            <p:nvPr/>
          </p:nvGrpSpPr>
          <p:grpSpPr>
            <a:xfrm>
              <a:off x="232056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395" name="Google Shape;395;p18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396" name="Google Shape;396;p18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rect b="b" l="l" r="r" t="t"/>
                  <a:pathLst>
                    <a:path extrusionOk="0" h="143528" w="208768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18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rect b="b" l="l" r="r" t="t"/>
                  <a:pathLst>
                    <a:path extrusionOk="0" h="87445" w="157815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" name="Google Shape;398;p18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399" name="Google Shape;399;p18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18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18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18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18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8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18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18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18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18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18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18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1" name="Google Shape;411;p18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412" name="Google Shape;412;p18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18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18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18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18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18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18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18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solidFill>
          <a:schemeClr val="accen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19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9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9"/>
          <p:cNvSpPr txBox="1"/>
          <p:nvPr>
            <p:ph type="title"/>
          </p:nvPr>
        </p:nvSpPr>
        <p:spPr>
          <a:xfrm>
            <a:off x="720000" y="45187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/>
            </a:lvl1pPr>
            <a:lvl2pPr lvl="1" rtl="0">
              <a:spcBef>
                <a:spcPts val="80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8" name="Google Shape;428;p19"/>
          <p:cNvGrpSpPr/>
          <p:nvPr/>
        </p:nvGrpSpPr>
        <p:grpSpPr>
          <a:xfrm flipH="1"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429" name="Google Shape;429;p19"/>
            <p:cNvGrpSpPr/>
            <p:nvPr/>
          </p:nvGrpSpPr>
          <p:grpSpPr>
            <a:xfrm flipH="1">
              <a:off x="232056" y="206640"/>
              <a:ext cx="993666" cy="1272255"/>
              <a:chOff x="7825233" y="388347"/>
              <a:chExt cx="1037880" cy="1328865"/>
            </a:xfrm>
          </p:grpSpPr>
          <p:sp>
            <p:nvSpPr>
              <p:cNvPr id="430" name="Google Shape;430;p19"/>
              <p:cNvSpPr/>
              <p:nvPr/>
            </p:nvSpPr>
            <p:spPr>
              <a:xfrm flipH="1" rot="3844445">
                <a:off x="7856299" y="755419"/>
                <a:ext cx="540614" cy="280670"/>
              </a:xfrm>
              <a:custGeom>
                <a:rect b="b" l="l" r="r" t="t"/>
                <a:pathLst>
                  <a:path extrusionOk="0" h="7226" w="13318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rect b="b" l="l" r="r" t="t"/>
                <a:pathLst>
                  <a:path extrusionOk="0" h="9338" w="17306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2" name="Google Shape;432;p19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433" name="Google Shape;433;p19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19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19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9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9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9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9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9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9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19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19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9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5" name="Google Shape;445;p19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446" name="Google Shape;446;p19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9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 flipH="1"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7" name="Google Shape;457;p19"/>
            <p:cNvGrpSpPr/>
            <p:nvPr/>
          </p:nvGrpSpPr>
          <p:grpSpPr>
            <a:xfrm flipH="1">
              <a:off x="7584599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458" name="Google Shape;458;p19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459" name="Google Shape;459;p19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rect b="b" l="l" r="r" t="t"/>
                  <a:pathLst>
                    <a:path extrusionOk="0" h="143528" w="208768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19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rect b="b" l="l" r="r" t="t"/>
                  <a:pathLst>
                    <a:path extrusionOk="0" h="87445" w="157815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1" name="Google Shape;461;p19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462" name="Google Shape;462;p19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19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19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9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9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9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9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19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19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9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9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9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4" name="Google Shape;474;p19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475" name="Google Shape;475;p19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9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9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9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9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9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9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9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9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9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9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bg>
      <p:bgPr>
        <a:solidFill>
          <a:schemeClr val="accent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0"/>
          <p:cNvSpPr txBox="1"/>
          <p:nvPr>
            <p:ph type="title"/>
          </p:nvPr>
        </p:nvSpPr>
        <p:spPr>
          <a:xfrm>
            <a:off x="720000" y="45187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/>
            </a:lvl1pPr>
            <a:lvl2pPr lvl="1" rtl="0">
              <a:spcBef>
                <a:spcPts val="80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9625" y="-19275"/>
            <a:ext cx="9144000" cy="5162700"/>
          </a:xfrm>
          <a:prstGeom prst="frame">
            <a:avLst>
              <a:gd fmla="val 8209" name="adj1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20000" y="167187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2996550" y="8300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278800" y="2513675"/>
            <a:ext cx="45864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"/>
          <p:cNvSpPr/>
          <p:nvPr/>
        </p:nvSpPr>
        <p:spPr>
          <a:xfrm>
            <a:off x="-9625" y="-31729"/>
            <a:ext cx="9144000" cy="5162700"/>
          </a:xfrm>
          <a:prstGeom prst="frame">
            <a:avLst>
              <a:gd fmla="val 8209" name="adj1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1"/>
          <p:cNvSpPr/>
          <p:nvPr/>
        </p:nvSpPr>
        <p:spPr>
          <a:xfrm>
            <a:off x="3446700" y="-22658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21"/>
          <p:cNvSpPr txBox="1"/>
          <p:nvPr>
            <p:ph type="title"/>
          </p:nvPr>
        </p:nvSpPr>
        <p:spPr>
          <a:xfrm>
            <a:off x="720000" y="45187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/>
            </a:lvl1pPr>
            <a:lvl2pPr lvl="1" rtl="0">
              <a:spcBef>
                <a:spcPts val="80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1_1_1">
    <p:bg>
      <p:bgPr>
        <a:solidFill>
          <a:schemeClr val="accent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22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2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2"/>
          <p:cNvSpPr txBox="1"/>
          <p:nvPr>
            <p:ph type="title"/>
          </p:nvPr>
        </p:nvSpPr>
        <p:spPr>
          <a:xfrm>
            <a:off x="720000" y="443834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/>
            </a:lvl1pPr>
            <a:lvl2pPr lvl="1" rtl="0">
              <a:spcBef>
                <a:spcPts val="80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accent2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3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23"/>
          <p:cNvGrpSpPr/>
          <p:nvPr/>
        </p:nvGrpSpPr>
        <p:grpSpPr>
          <a:xfrm flipH="1">
            <a:off x="7584599" y="3839878"/>
            <a:ext cx="1319580" cy="1041928"/>
            <a:chOff x="190037" y="3818872"/>
            <a:chExt cx="1346098" cy="1062867"/>
          </a:xfrm>
        </p:grpSpPr>
        <p:grpSp>
          <p:nvGrpSpPr>
            <p:cNvPr id="504" name="Google Shape;504;p23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505" name="Google Shape;505;p23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23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23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521" name="Google Shape;521;p23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2" name="Google Shape;532;p23"/>
          <p:cNvSpPr txBox="1"/>
          <p:nvPr>
            <p:ph idx="1" type="subTitle"/>
          </p:nvPr>
        </p:nvSpPr>
        <p:spPr>
          <a:xfrm>
            <a:off x="1233613" y="1529425"/>
            <a:ext cx="302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3" name="Google Shape;533;p23"/>
          <p:cNvSpPr txBox="1"/>
          <p:nvPr>
            <p:ph idx="2" type="subTitle"/>
          </p:nvPr>
        </p:nvSpPr>
        <p:spPr>
          <a:xfrm>
            <a:off x="4888488" y="1529425"/>
            <a:ext cx="302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4" name="Google Shape;534;p23"/>
          <p:cNvSpPr txBox="1"/>
          <p:nvPr>
            <p:ph idx="3" type="subTitle"/>
          </p:nvPr>
        </p:nvSpPr>
        <p:spPr>
          <a:xfrm>
            <a:off x="1233613" y="2078950"/>
            <a:ext cx="30219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23"/>
          <p:cNvSpPr txBox="1"/>
          <p:nvPr>
            <p:ph idx="4" type="subTitle"/>
          </p:nvPr>
        </p:nvSpPr>
        <p:spPr>
          <a:xfrm>
            <a:off x="4888488" y="2078950"/>
            <a:ext cx="30219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" name="Google Shape;538;p23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23"/>
          <p:cNvGrpSpPr/>
          <p:nvPr/>
        </p:nvGrpSpPr>
        <p:grpSpPr>
          <a:xfrm>
            <a:off x="202699" y="3839878"/>
            <a:ext cx="1319580" cy="1041928"/>
            <a:chOff x="190037" y="3818872"/>
            <a:chExt cx="1346098" cy="1062867"/>
          </a:xfrm>
        </p:grpSpPr>
        <p:grpSp>
          <p:nvGrpSpPr>
            <p:cNvPr id="540" name="Google Shape;540;p23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541" name="Google Shape;541;p23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3" name="Google Shape;543;p23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544" name="Google Shape;544;p23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3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3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" name="Google Shape;556;p23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557" name="Google Shape;557;p23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accent2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 txBox="1"/>
          <p:nvPr>
            <p:ph idx="1" type="subTitle"/>
          </p:nvPr>
        </p:nvSpPr>
        <p:spPr>
          <a:xfrm>
            <a:off x="1301713" y="1633350"/>
            <a:ext cx="31905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24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4"/>
          <p:cNvSpPr txBox="1"/>
          <p:nvPr>
            <p:ph idx="2" type="subTitle"/>
          </p:nvPr>
        </p:nvSpPr>
        <p:spPr>
          <a:xfrm>
            <a:off x="4651788" y="1633350"/>
            <a:ext cx="31905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3" name="Google Shape;57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4" name="Google Shape;574;p24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24"/>
          <p:cNvGrpSpPr/>
          <p:nvPr/>
        </p:nvGrpSpPr>
        <p:grpSpPr>
          <a:xfrm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576" name="Google Shape;576;p24"/>
            <p:cNvGrpSpPr/>
            <p:nvPr/>
          </p:nvGrpSpPr>
          <p:grpSpPr>
            <a:xfrm flipH="1">
              <a:off x="232056" y="206640"/>
              <a:ext cx="993666" cy="1272255"/>
              <a:chOff x="7825233" y="388347"/>
              <a:chExt cx="1037880" cy="1328865"/>
            </a:xfrm>
          </p:grpSpPr>
          <p:sp>
            <p:nvSpPr>
              <p:cNvPr id="577" name="Google Shape;577;p24"/>
              <p:cNvSpPr/>
              <p:nvPr/>
            </p:nvSpPr>
            <p:spPr>
              <a:xfrm flipH="1" rot="3844445">
                <a:off x="7856299" y="755419"/>
                <a:ext cx="540614" cy="280670"/>
              </a:xfrm>
              <a:custGeom>
                <a:rect b="b" l="l" r="r" t="t"/>
                <a:pathLst>
                  <a:path extrusionOk="0" h="7226" w="13318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rect b="b" l="l" r="r" t="t"/>
                <a:pathLst>
                  <a:path extrusionOk="0" h="9338" w="17306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9" name="Google Shape;579;p24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580" name="Google Shape;580;p24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24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24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4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24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24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24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24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4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4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24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24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24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593" name="Google Shape;593;p24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24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24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24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4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4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4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4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4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4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4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4" name="Google Shape;604;p24"/>
            <p:cNvGrpSpPr/>
            <p:nvPr/>
          </p:nvGrpSpPr>
          <p:grpSpPr>
            <a:xfrm flipH="1">
              <a:off x="7584599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605" name="Google Shape;605;p24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606" name="Google Shape;606;p24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rect b="b" l="l" r="r" t="t"/>
                  <a:pathLst>
                    <a:path extrusionOk="0" h="143528" w="208768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4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rect b="b" l="l" r="r" t="t"/>
                  <a:pathLst>
                    <a:path extrusionOk="0" h="87445" w="157815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8" name="Google Shape;608;p24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609" name="Google Shape;609;p24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4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4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24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4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4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4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4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4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24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24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4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1" name="Google Shape;621;p24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622" name="Google Shape;622;p24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24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24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4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4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4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4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4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4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4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4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accent1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5"/>
          <p:cNvSpPr txBox="1"/>
          <p:nvPr>
            <p:ph idx="1" type="subTitle"/>
          </p:nvPr>
        </p:nvSpPr>
        <p:spPr>
          <a:xfrm>
            <a:off x="984000" y="1654550"/>
            <a:ext cx="2084700" cy="47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5" name="Google Shape;635;p25"/>
          <p:cNvSpPr txBox="1"/>
          <p:nvPr>
            <p:ph idx="2" type="subTitle"/>
          </p:nvPr>
        </p:nvSpPr>
        <p:spPr>
          <a:xfrm>
            <a:off x="984000" y="2095450"/>
            <a:ext cx="2084700" cy="1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25"/>
          <p:cNvSpPr txBox="1"/>
          <p:nvPr>
            <p:ph idx="3" type="subTitle"/>
          </p:nvPr>
        </p:nvSpPr>
        <p:spPr>
          <a:xfrm>
            <a:off x="3515400" y="2095450"/>
            <a:ext cx="2113200" cy="1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5"/>
          <p:cNvSpPr txBox="1"/>
          <p:nvPr>
            <p:ph idx="4" type="subTitle"/>
          </p:nvPr>
        </p:nvSpPr>
        <p:spPr>
          <a:xfrm>
            <a:off x="6046800" y="2095450"/>
            <a:ext cx="2113200" cy="1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0" name="Google Shape;640;p25"/>
          <p:cNvSpPr txBox="1"/>
          <p:nvPr>
            <p:ph idx="5" type="subTitle"/>
          </p:nvPr>
        </p:nvSpPr>
        <p:spPr>
          <a:xfrm>
            <a:off x="3515400" y="1654550"/>
            <a:ext cx="2113200" cy="47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1" name="Google Shape;641;p25"/>
          <p:cNvSpPr txBox="1"/>
          <p:nvPr>
            <p:ph idx="6" type="subTitle"/>
          </p:nvPr>
        </p:nvSpPr>
        <p:spPr>
          <a:xfrm>
            <a:off x="6046800" y="1654550"/>
            <a:ext cx="2113200" cy="47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2" name="Google Shape;642;p25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25"/>
          <p:cNvGrpSpPr/>
          <p:nvPr/>
        </p:nvGrpSpPr>
        <p:grpSpPr>
          <a:xfrm flipH="1">
            <a:off x="7584599" y="3839878"/>
            <a:ext cx="1319580" cy="1041928"/>
            <a:chOff x="190037" y="3818872"/>
            <a:chExt cx="1346098" cy="1062867"/>
          </a:xfrm>
        </p:grpSpPr>
        <p:grpSp>
          <p:nvGrpSpPr>
            <p:cNvPr id="645" name="Google Shape;645;p25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646" name="Google Shape;646;p25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8" name="Google Shape;648;p25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649" name="Google Shape;649;p25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5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5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5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5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5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5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5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5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5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5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5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662" name="Google Shape;662;p25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5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3" name="Google Shape;673;p25"/>
          <p:cNvGrpSpPr/>
          <p:nvPr/>
        </p:nvGrpSpPr>
        <p:grpSpPr>
          <a:xfrm>
            <a:off x="202699" y="3839878"/>
            <a:ext cx="1319580" cy="1041928"/>
            <a:chOff x="190037" y="3818872"/>
            <a:chExt cx="1346098" cy="1062867"/>
          </a:xfrm>
        </p:grpSpPr>
        <p:grpSp>
          <p:nvGrpSpPr>
            <p:cNvPr id="674" name="Google Shape;674;p25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675" name="Google Shape;675;p25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5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7" name="Google Shape;677;p25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678" name="Google Shape;678;p25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5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0" name="Google Shape;690;p25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691" name="Google Shape;691;p25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5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5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5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5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5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5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accent2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6"/>
          <p:cNvSpPr txBox="1"/>
          <p:nvPr>
            <p:ph idx="1" type="subTitle"/>
          </p:nvPr>
        </p:nvSpPr>
        <p:spPr>
          <a:xfrm>
            <a:off x="1802525" y="1544275"/>
            <a:ext cx="23520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4" name="Google Shape;704;p26"/>
          <p:cNvSpPr txBox="1"/>
          <p:nvPr>
            <p:ph idx="2" type="subTitle"/>
          </p:nvPr>
        </p:nvSpPr>
        <p:spPr>
          <a:xfrm>
            <a:off x="1802525" y="2116975"/>
            <a:ext cx="2352000" cy="6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26"/>
          <p:cNvSpPr txBox="1"/>
          <p:nvPr>
            <p:ph idx="3" type="subTitle"/>
          </p:nvPr>
        </p:nvSpPr>
        <p:spPr>
          <a:xfrm>
            <a:off x="4989474" y="2116975"/>
            <a:ext cx="2352000" cy="6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6"/>
          <p:cNvSpPr txBox="1"/>
          <p:nvPr>
            <p:ph idx="4" type="subTitle"/>
          </p:nvPr>
        </p:nvSpPr>
        <p:spPr>
          <a:xfrm>
            <a:off x="1802525" y="3506900"/>
            <a:ext cx="2352000" cy="6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26"/>
          <p:cNvSpPr txBox="1"/>
          <p:nvPr>
            <p:ph idx="5" type="subTitle"/>
          </p:nvPr>
        </p:nvSpPr>
        <p:spPr>
          <a:xfrm>
            <a:off x="4989474" y="3506900"/>
            <a:ext cx="2352000" cy="6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0" name="Google Shape;710;p26"/>
          <p:cNvSpPr txBox="1"/>
          <p:nvPr>
            <p:ph idx="6" type="subTitle"/>
          </p:nvPr>
        </p:nvSpPr>
        <p:spPr>
          <a:xfrm>
            <a:off x="1802525" y="2934200"/>
            <a:ext cx="23520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1" name="Google Shape;711;p26"/>
          <p:cNvSpPr txBox="1"/>
          <p:nvPr>
            <p:ph idx="7" type="subTitle"/>
          </p:nvPr>
        </p:nvSpPr>
        <p:spPr>
          <a:xfrm>
            <a:off x="4989472" y="1544275"/>
            <a:ext cx="23520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2" name="Google Shape;712;p26"/>
          <p:cNvSpPr txBox="1"/>
          <p:nvPr>
            <p:ph idx="8" type="subTitle"/>
          </p:nvPr>
        </p:nvSpPr>
        <p:spPr>
          <a:xfrm>
            <a:off x="4989472" y="2934200"/>
            <a:ext cx="23520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3" name="Google Shape;713;p26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6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5" name="Google Shape;715;p26"/>
          <p:cNvGrpSpPr/>
          <p:nvPr/>
        </p:nvGrpSpPr>
        <p:grpSpPr>
          <a:xfrm flipH="1"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716" name="Google Shape;716;p26"/>
            <p:cNvGrpSpPr/>
            <p:nvPr/>
          </p:nvGrpSpPr>
          <p:grpSpPr>
            <a:xfrm flipH="1">
              <a:off x="232056" y="206640"/>
              <a:ext cx="993666" cy="1272255"/>
              <a:chOff x="7825233" y="388347"/>
              <a:chExt cx="1037880" cy="1328865"/>
            </a:xfrm>
          </p:grpSpPr>
          <p:sp>
            <p:nvSpPr>
              <p:cNvPr id="717" name="Google Shape;717;p26"/>
              <p:cNvSpPr/>
              <p:nvPr/>
            </p:nvSpPr>
            <p:spPr>
              <a:xfrm flipH="1" rot="3844445">
                <a:off x="7856299" y="755419"/>
                <a:ext cx="540614" cy="280670"/>
              </a:xfrm>
              <a:custGeom>
                <a:rect b="b" l="l" r="r" t="t"/>
                <a:pathLst>
                  <a:path extrusionOk="0" h="7226" w="13318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6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rect b="b" l="l" r="r" t="t"/>
                <a:pathLst>
                  <a:path extrusionOk="0" h="9338" w="17306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9" name="Google Shape;719;p26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720" name="Google Shape;720;p26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26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26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26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26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26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26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26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26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6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6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6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2" name="Google Shape;732;p26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733" name="Google Shape;733;p26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26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26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26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26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26"/>
                <p:cNvSpPr/>
                <p:nvPr/>
              </p:nvSpPr>
              <p:spPr>
                <a:xfrm flipH="1"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6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6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6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26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26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44" name="Google Shape;744;p26"/>
            <p:cNvGrpSpPr/>
            <p:nvPr/>
          </p:nvGrpSpPr>
          <p:grpSpPr>
            <a:xfrm flipH="1">
              <a:off x="7584599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745" name="Google Shape;745;p26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746" name="Google Shape;746;p26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rect b="b" l="l" r="r" t="t"/>
                  <a:pathLst>
                    <a:path extrusionOk="0" h="143528" w="208768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6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rect b="b" l="l" r="r" t="t"/>
                  <a:pathLst>
                    <a:path extrusionOk="0" h="87445" w="157815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8" name="Google Shape;748;p26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749" name="Google Shape;749;p26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6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6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6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6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6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26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6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6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6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26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26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1" name="Google Shape;761;p26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762" name="Google Shape;762;p26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26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6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6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6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6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6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6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6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6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26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5" name="Google Shape;775;p27"/>
          <p:cNvSpPr txBox="1"/>
          <p:nvPr>
            <p:ph type="title"/>
          </p:nvPr>
        </p:nvSpPr>
        <p:spPr>
          <a:xfrm>
            <a:off x="720000" y="445987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6" name="Google Shape;776;p27"/>
          <p:cNvSpPr txBox="1"/>
          <p:nvPr>
            <p:ph idx="1" type="subTitle"/>
          </p:nvPr>
        </p:nvSpPr>
        <p:spPr>
          <a:xfrm>
            <a:off x="929188" y="2152180"/>
            <a:ext cx="23583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27"/>
          <p:cNvSpPr txBox="1"/>
          <p:nvPr>
            <p:ph idx="2" type="subTitle"/>
          </p:nvPr>
        </p:nvSpPr>
        <p:spPr>
          <a:xfrm>
            <a:off x="3387609" y="2152176"/>
            <a:ext cx="23640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27"/>
          <p:cNvSpPr txBox="1"/>
          <p:nvPr>
            <p:ph idx="3" type="subTitle"/>
          </p:nvPr>
        </p:nvSpPr>
        <p:spPr>
          <a:xfrm>
            <a:off x="5851736" y="2150150"/>
            <a:ext cx="23592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27"/>
          <p:cNvSpPr txBox="1"/>
          <p:nvPr>
            <p:ph idx="4" type="subTitle"/>
          </p:nvPr>
        </p:nvSpPr>
        <p:spPr>
          <a:xfrm>
            <a:off x="928543" y="3717562"/>
            <a:ext cx="2359200" cy="63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27"/>
          <p:cNvSpPr txBox="1"/>
          <p:nvPr>
            <p:ph idx="5" type="subTitle"/>
          </p:nvPr>
        </p:nvSpPr>
        <p:spPr>
          <a:xfrm>
            <a:off x="3387596" y="3717562"/>
            <a:ext cx="2364000" cy="63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27"/>
          <p:cNvSpPr txBox="1"/>
          <p:nvPr>
            <p:ph idx="6" type="subTitle"/>
          </p:nvPr>
        </p:nvSpPr>
        <p:spPr>
          <a:xfrm>
            <a:off x="5851445" y="3717563"/>
            <a:ext cx="2364000" cy="63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27"/>
          <p:cNvSpPr txBox="1"/>
          <p:nvPr>
            <p:ph idx="7" type="subTitle"/>
          </p:nvPr>
        </p:nvSpPr>
        <p:spPr>
          <a:xfrm>
            <a:off x="923600" y="1796650"/>
            <a:ext cx="2358300" cy="49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/>
        </p:txBody>
      </p:sp>
      <p:sp>
        <p:nvSpPr>
          <p:cNvPr id="783" name="Google Shape;783;p27"/>
          <p:cNvSpPr txBox="1"/>
          <p:nvPr>
            <p:ph idx="8" type="subTitle"/>
          </p:nvPr>
        </p:nvSpPr>
        <p:spPr>
          <a:xfrm>
            <a:off x="3387607" y="1796650"/>
            <a:ext cx="2364000" cy="49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/>
        </p:txBody>
      </p:sp>
      <p:sp>
        <p:nvSpPr>
          <p:cNvPr id="784" name="Google Shape;784;p27"/>
          <p:cNvSpPr txBox="1"/>
          <p:nvPr>
            <p:ph idx="9" type="subTitle"/>
          </p:nvPr>
        </p:nvSpPr>
        <p:spPr>
          <a:xfrm>
            <a:off x="5856394" y="1794669"/>
            <a:ext cx="2359200" cy="49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/>
        </p:txBody>
      </p:sp>
      <p:sp>
        <p:nvSpPr>
          <p:cNvPr id="785" name="Google Shape;785;p27"/>
          <p:cNvSpPr txBox="1"/>
          <p:nvPr>
            <p:ph idx="13" type="subTitle"/>
          </p:nvPr>
        </p:nvSpPr>
        <p:spPr>
          <a:xfrm>
            <a:off x="923600" y="3355192"/>
            <a:ext cx="23640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/>
        </p:txBody>
      </p:sp>
      <p:sp>
        <p:nvSpPr>
          <p:cNvPr id="786" name="Google Shape;786;p27"/>
          <p:cNvSpPr txBox="1"/>
          <p:nvPr>
            <p:ph idx="14" type="subTitle"/>
          </p:nvPr>
        </p:nvSpPr>
        <p:spPr>
          <a:xfrm>
            <a:off x="3387599" y="3355192"/>
            <a:ext cx="23640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/>
        </p:txBody>
      </p:sp>
      <p:sp>
        <p:nvSpPr>
          <p:cNvPr id="787" name="Google Shape;787;p27"/>
          <p:cNvSpPr txBox="1"/>
          <p:nvPr>
            <p:ph idx="15" type="subTitle"/>
          </p:nvPr>
        </p:nvSpPr>
        <p:spPr>
          <a:xfrm>
            <a:off x="5856401" y="3355192"/>
            <a:ext cx="23640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owlby One SC"/>
              <a:buNone/>
              <a:defRPr b="1" sz="24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/>
        </p:txBody>
      </p:sp>
      <p:sp>
        <p:nvSpPr>
          <p:cNvPr id="788" name="Google Shape;788;p27"/>
          <p:cNvSpPr/>
          <p:nvPr/>
        </p:nvSpPr>
        <p:spPr>
          <a:xfrm>
            <a:off x="-9625" y="-19275"/>
            <a:ext cx="9144000" cy="5162700"/>
          </a:xfrm>
          <a:prstGeom prst="frame">
            <a:avLst>
              <a:gd fmla="val 8209" name="adj1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7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accent1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8"/>
          <p:cNvSpPr txBox="1"/>
          <p:nvPr>
            <p:ph hasCustomPrompt="1" type="title"/>
          </p:nvPr>
        </p:nvSpPr>
        <p:spPr>
          <a:xfrm>
            <a:off x="1284000" y="6162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92" name="Google Shape;792;p28"/>
          <p:cNvSpPr txBox="1"/>
          <p:nvPr>
            <p:ph idx="1" type="subTitle"/>
          </p:nvPr>
        </p:nvSpPr>
        <p:spPr>
          <a:xfrm>
            <a:off x="1284000" y="1409141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28"/>
          <p:cNvSpPr txBox="1"/>
          <p:nvPr>
            <p:ph hasCustomPrompt="1" idx="2" type="title"/>
          </p:nvPr>
        </p:nvSpPr>
        <p:spPr>
          <a:xfrm>
            <a:off x="1284000" y="19199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94" name="Google Shape;794;p28"/>
          <p:cNvSpPr txBox="1"/>
          <p:nvPr>
            <p:ph idx="3" type="subTitle"/>
          </p:nvPr>
        </p:nvSpPr>
        <p:spPr>
          <a:xfrm>
            <a:off x="1284000" y="277836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28"/>
          <p:cNvSpPr txBox="1"/>
          <p:nvPr>
            <p:ph hasCustomPrompt="1" idx="4" type="title"/>
          </p:nvPr>
        </p:nvSpPr>
        <p:spPr>
          <a:xfrm>
            <a:off x="1284000" y="3289172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96" name="Google Shape;796;p28"/>
          <p:cNvSpPr txBox="1"/>
          <p:nvPr>
            <p:ph idx="5" type="subTitle"/>
          </p:nvPr>
        </p:nvSpPr>
        <p:spPr>
          <a:xfrm>
            <a:off x="1284000" y="408211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8" name="Google Shape;798;p28"/>
          <p:cNvGrpSpPr/>
          <p:nvPr/>
        </p:nvGrpSpPr>
        <p:grpSpPr>
          <a:xfrm flipH="1"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799" name="Google Shape;799;p28"/>
            <p:cNvGrpSpPr/>
            <p:nvPr/>
          </p:nvGrpSpPr>
          <p:grpSpPr>
            <a:xfrm>
              <a:off x="7910512" y="206640"/>
              <a:ext cx="993666" cy="1272255"/>
              <a:chOff x="7825233" y="388347"/>
              <a:chExt cx="1037880" cy="1328865"/>
            </a:xfrm>
          </p:grpSpPr>
          <p:sp>
            <p:nvSpPr>
              <p:cNvPr id="800" name="Google Shape;800;p28"/>
              <p:cNvSpPr/>
              <p:nvPr/>
            </p:nvSpPr>
            <p:spPr>
              <a:xfrm flipH="1" rot="3844445">
                <a:off x="7856299" y="755419"/>
                <a:ext cx="540614" cy="280670"/>
              </a:xfrm>
              <a:custGeom>
                <a:rect b="b" l="l" r="r" t="t"/>
                <a:pathLst>
                  <a:path extrusionOk="0" h="7226" w="13318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rect b="b" l="l" r="r" t="t"/>
                <a:pathLst>
                  <a:path extrusionOk="0" h="9338" w="17306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2" name="Google Shape;802;p28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803" name="Google Shape;803;p28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8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8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8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8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8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8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8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8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5" name="Google Shape;815;p28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816" name="Google Shape;816;p28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8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8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8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8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8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8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8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8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27" name="Google Shape;827;p28"/>
            <p:cNvGrpSpPr/>
            <p:nvPr/>
          </p:nvGrpSpPr>
          <p:grpSpPr>
            <a:xfrm>
              <a:off x="232056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828" name="Google Shape;828;p28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829" name="Google Shape;829;p28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rect b="b" l="l" r="r" t="t"/>
                  <a:pathLst>
                    <a:path extrusionOk="0" h="143528" w="208768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8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rect b="b" l="l" r="r" t="t"/>
                  <a:pathLst>
                    <a:path extrusionOk="0" h="87445" w="157815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1" name="Google Shape;831;p28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832" name="Google Shape;832;p28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8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8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8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8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8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8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8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8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28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28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28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4" name="Google Shape;844;p28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845" name="Google Shape;845;p28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8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28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28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8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28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28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28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28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28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28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9"/>
          <p:cNvSpPr txBox="1"/>
          <p:nvPr>
            <p:ph hasCustomPrompt="1" type="title"/>
          </p:nvPr>
        </p:nvSpPr>
        <p:spPr>
          <a:xfrm>
            <a:off x="1493200" y="1751400"/>
            <a:ext cx="1063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58" name="Google Shape;858;p29"/>
          <p:cNvSpPr txBox="1"/>
          <p:nvPr>
            <p:ph idx="1" type="subTitle"/>
          </p:nvPr>
        </p:nvSpPr>
        <p:spPr>
          <a:xfrm>
            <a:off x="833650" y="3393975"/>
            <a:ext cx="23829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9"/>
          <p:cNvSpPr txBox="1"/>
          <p:nvPr>
            <p:ph hasCustomPrompt="1" idx="2" type="title"/>
          </p:nvPr>
        </p:nvSpPr>
        <p:spPr>
          <a:xfrm>
            <a:off x="4040100" y="1751400"/>
            <a:ext cx="1063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0" name="Google Shape;860;p29"/>
          <p:cNvSpPr txBox="1"/>
          <p:nvPr>
            <p:ph idx="3" type="subTitle"/>
          </p:nvPr>
        </p:nvSpPr>
        <p:spPr>
          <a:xfrm>
            <a:off x="3380550" y="3393975"/>
            <a:ext cx="23829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29"/>
          <p:cNvSpPr txBox="1"/>
          <p:nvPr>
            <p:ph hasCustomPrompt="1" idx="4" type="title"/>
          </p:nvPr>
        </p:nvSpPr>
        <p:spPr>
          <a:xfrm>
            <a:off x="6587000" y="1751400"/>
            <a:ext cx="1063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2" name="Google Shape;862;p29"/>
          <p:cNvSpPr txBox="1"/>
          <p:nvPr>
            <p:ph idx="5" type="subTitle"/>
          </p:nvPr>
        </p:nvSpPr>
        <p:spPr>
          <a:xfrm>
            <a:off x="5927450" y="3380725"/>
            <a:ext cx="23829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4" name="Google Shape;864;p29"/>
          <p:cNvSpPr/>
          <p:nvPr/>
        </p:nvSpPr>
        <p:spPr>
          <a:xfrm>
            <a:off x="-9625" y="-19275"/>
            <a:ext cx="9144000" cy="5162700"/>
          </a:xfrm>
          <a:prstGeom prst="frame">
            <a:avLst>
              <a:gd fmla="val 8209" name="adj1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9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9"/>
          <p:cNvSpPr txBox="1"/>
          <p:nvPr>
            <p:ph idx="6" type="title"/>
          </p:nvPr>
        </p:nvSpPr>
        <p:spPr>
          <a:xfrm>
            <a:off x="833650" y="2942900"/>
            <a:ext cx="23829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67" name="Google Shape;867;p29"/>
          <p:cNvSpPr txBox="1"/>
          <p:nvPr>
            <p:ph idx="7" type="title"/>
          </p:nvPr>
        </p:nvSpPr>
        <p:spPr>
          <a:xfrm>
            <a:off x="3380550" y="2942900"/>
            <a:ext cx="23829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68" name="Google Shape;868;p29"/>
          <p:cNvSpPr txBox="1"/>
          <p:nvPr>
            <p:ph idx="8" type="title"/>
          </p:nvPr>
        </p:nvSpPr>
        <p:spPr>
          <a:xfrm>
            <a:off x="5927450" y="2942900"/>
            <a:ext cx="23829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69" name="Google Shape;869;p29"/>
          <p:cNvSpPr txBox="1"/>
          <p:nvPr>
            <p:ph idx="9" type="title"/>
          </p:nvPr>
        </p:nvSpPr>
        <p:spPr>
          <a:xfrm>
            <a:off x="720000" y="5315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/>
          <p:nvPr/>
        </p:nvSpPr>
        <p:spPr>
          <a:xfrm>
            <a:off x="1926826" y="594106"/>
            <a:ext cx="6450000" cy="350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0"/>
          <p:cNvSpPr/>
          <p:nvPr/>
        </p:nvSpPr>
        <p:spPr>
          <a:xfrm>
            <a:off x="1913553" y="594106"/>
            <a:ext cx="6450000" cy="3505500"/>
          </a:xfrm>
          <a:prstGeom prst="frame">
            <a:avLst>
              <a:gd fmla="val 6202" name="adj1"/>
            </a:avLst>
          </a:prstGeom>
          <a:solidFill>
            <a:schemeClr val="accent4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3" name="Google Shape;873;p30"/>
          <p:cNvSpPr/>
          <p:nvPr/>
        </p:nvSpPr>
        <p:spPr>
          <a:xfrm>
            <a:off x="4219444" y="378306"/>
            <a:ext cx="2119800" cy="308700"/>
          </a:xfrm>
          <a:prstGeom prst="trapezoid">
            <a:avLst>
              <a:gd fmla="val 25000" name="adj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0"/>
          <p:cNvSpPr txBox="1"/>
          <p:nvPr>
            <p:ph type="ctrTitle"/>
          </p:nvPr>
        </p:nvSpPr>
        <p:spPr>
          <a:xfrm>
            <a:off x="3062950" y="903950"/>
            <a:ext cx="42840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5" name="Google Shape;875;p30"/>
          <p:cNvSpPr txBox="1"/>
          <p:nvPr>
            <p:ph idx="1" type="subTitle"/>
          </p:nvPr>
        </p:nvSpPr>
        <p:spPr>
          <a:xfrm>
            <a:off x="3058000" y="1792225"/>
            <a:ext cx="4293900" cy="9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6" name="Google Shape;876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7" name="Google Shape;877;p30"/>
          <p:cNvSpPr txBox="1"/>
          <p:nvPr/>
        </p:nvSpPr>
        <p:spPr>
          <a:xfrm>
            <a:off x="2934700" y="3300125"/>
            <a:ext cx="4540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lang="en" sz="1000" u="sng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000" u="sng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en" sz="1000" u="sng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817675" y="1618925"/>
            <a:ext cx="7541400" cy="23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995048"/>
            <a:ext cx="77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15100" y="1523350"/>
            <a:ext cx="7713900" cy="2511000"/>
          </a:xfrm>
          <a:prstGeom prst="frame">
            <a:avLst>
              <a:gd fmla="val 4493" name="adj1"/>
            </a:avLst>
          </a:prstGeom>
          <a:solidFill>
            <a:schemeClr val="dk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accent1"/>
        </a:solid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0" name="Google Shape;880;p31"/>
          <p:cNvGrpSpPr/>
          <p:nvPr/>
        </p:nvGrpSpPr>
        <p:grpSpPr>
          <a:xfrm>
            <a:off x="155787" y="143828"/>
            <a:ext cx="8771617" cy="4793674"/>
            <a:chOff x="155787" y="143828"/>
            <a:chExt cx="8771617" cy="4793674"/>
          </a:xfrm>
        </p:grpSpPr>
        <p:sp>
          <p:nvSpPr>
            <p:cNvPr id="881" name="Google Shape;881;p31"/>
            <p:cNvSpPr/>
            <p:nvPr/>
          </p:nvSpPr>
          <p:spPr>
            <a:xfrm flipH="1" rot="3844445">
              <a:off x="550906" y="3409527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 rot="-9899856">
              <a:off x="1702425" y="3658595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3" name="Google Shape;883;p31"/>
            <p:cNvGrpSpPr/>
            <p:nvPr/>
          </p:nvGrpSpPr>
          <p:grpSpPr>
            <a:xfrm rot="-1799794">
              <a:off x="425251" y="4352039"/>
              <a:ext cx="365703" cy="350054"/>
              <a:chOff x="2057567" y="690970"/>
              <a:chExt cx="352891" cy="337790"/>
            </a:xfrm>
          </p:grpSpPr>
          <p:sp>
            <p:nvSpPr>
              <p:cNvPr id="884" name="Google Shape;884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6" name="Google Shape;896;p31"/>
            <p:cNvGrpSpPr/>
            <p:nvPr/>
          </p:nvGrpSpPr>
          <p:grpSpPr>
            <a:xfrm>
              <a:off x="1105650" y="4001830"/>
              <a:ext cx="317645" cy="350147"/>
              <a:chOff x="1433575" y="238125"/>
              <a:chExt cx="4740975" cy="5226075"/>
            </a:xfrm>
          </p:grpSpPr>
          <p:sp>
            <p:nvSpPr>
              <p:cNvPr id="897" name="Google Shape;897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8" name="Google Shape;908;p31"/>
            <p:cNvGrpSpPr/>
            <p:nvPr/>
          </p:nvGrpSpPr>
          <p:grpSpPr>
            <a:xfrm>
              <a:off x="1244663" y="2820044"/>
              <a:ext cx="354384" cy="339161"/>
              <a:chOff x="1190625" y="346475"/>
              <a:chExt cx="5219200" cy="5002375"/>
            </a:xfrm>
          </p:grpSpPr>
          <p:sp>
            <p:nvSpPr>
              <p:cNvPr id="909" name="Google Shape;909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1" name="Google Shape;911;p31"/>
            <p:cNvGrpSpPr/>
            <p:nvPr/>
          </p:nvGrpSpPr>
          <p:grpSpPr>
            <a:xfrm rot="3599985">
              <a:off x="218284" y="1596706"/>
              <a:ext cx="380060" cy="363768"/>
              <a:chOff x="2057567" y="690970"/>
              <a:chExt cx="352891" cy="337790"/>
            </a:xfrm>
          </p:grpSpPr>
          <p:sp>
            <p:nvSpPr>
              <p:cNvPr id="912" name="Google Shape;912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4" name="Google Shape;924;p31"/>
            <p:cNvGrpSpPr/>
            <p:nvPr/>
          </p:nvGrpSpPr>
          <p:grpSpPr>
            <a:xfrm>
              <a:off x="3002384" y="482988"/>
              <a:ext cx="354151" cy="390910"/>
              <a:chOff x="1433575" y="238125"/>
              <a:chExt cx="4740975" cy="5226075"/>
            </a:xfrm>
          </p:grpSpPr>
          <p:sp>
            <p:nvSpPr>
              <p:cNvPr id="925" name="Google Shape;925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6" name="Google Shape;936;p31"/>
            <p:cNvGrpSpPr/>
            <p:nvPr/>
          </p:nvGrpSpPr>
          <p:grpSpPr>
            <a:xfrm>
              <a:off x="2376650" y="143828"/>
              <a:ext cx="354384" cy="339161"/>
              <a:chOff x="1190625" y="346475"/>
              <a:chExt cx="5219200" cy="5002375"/>
            </a:xfrm>
          </p:grpSpPr>
          <p:sp>
            <p:nvSpPr>
              <p:cNvPr id="937" name="Google Shape;937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9" name="Google Shape;939;p31"/>
            <p:cNvGrpSpPr/>
            <p:nvPr/>
          </p:nvGrpSpPr>
          <p:grpSpPr>
            <a:xfrm rot="3599985">
              <a:off x="1307289" y="295881"/>
              <a:ext cx="380060" cy="363768"/>
              <a:chOff x="2057567" y="690970"/>
              <a:chExt cx="352891" cy="337790"/>
            </a:xfrm>
          </p:grpSpPr>
          <p:sp>
            <p:nvSpPr>
              <p:cNvPr id="940" name="Google Shape;940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2" name="Google Shape;952;p31"/>
            <p:cNvGrpSpPr/>
            <p:nvPr/>
          </p:nvGrpSpPr>
          <p:grpSpPr>
            <a:xfrm>
              <a:off x="306672" y="160363"/>
              <a:ext cx="354151" cy="390910"/>
              <a:chOff x="1433575" y="238125"/>
              <a:chExt cx="4740975" cy="5226075"/>
            </a:xfrm>
          </p:grpSpPr>
          <p:sp>
            <p:nvSpPr>
              <p:cNvPr id="953" name="Google Shape;953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4" name="Google Shape;964;p31"/>
            <p:cNvSpPr/>
            <p:nvPr/>
          </p:nvSpPr>
          <p:spPr>
            <a:xfrm flipH="1" rot="3844445">
              <a:off x="572339" y="1215211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 rot="-9899856">
              <a:off x="906096" y="1834079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6" name="Google Shape;966;p31"/>
            <p:cNvGrpSpPr/>
            <p:nvPr/>
          </p:nvGrpSpPr>
          <p:grpSpPr>
            <a:xfrm rot="-1799794">
              <a:off x="1604504" y="1489398"/>
              <a:ext cx="365703" cy="350054"/>
              <a:chOff x="2057567" y="690970"/>
              <a:chExt cx="352891" cy="337790"/>
            </a:xfrm>
          </p:grpSpPr>
          <p:sp>
            <p:nvSpPr>
              <p:cNvPr id="967" name="Google Shape;967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9" name="Google Shape;979;p31"/>
            <p:cNvGrpSpPr/>
            <p:nvPr/>
          </p:nvGrpSpPr>
          <p:grpSpPr>
            <a:xfrm>
              <a:off x="1824865" y="848139"/>
              <a:ext cx="317645" cy="350147"/>
              <a:chOff x="1433575" y="238125"/>
              <a:chExt cx="4740975" cy="5226075"/>
            </a:xfrm>
          </p:grpSpPr>
          <p:sp>
            <p:nvSpPr>
              <p:cNvPr id="980" name="Google Shape;980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1" name="Google Shape;991;p31"/>
            <p:cNvGrpSpPr/>
            <p:nvPr/>
          </p:nvGrpSpPr>
          <p:grpSpPr>
            <a:xfrm>
              <a:off x="2795624" y="2569744"/>
              <a:ext cx="354384" cy="339161"/>
              <a:chOff x="1190625" y="346475"/>
              <a:chExt cx="5219200" cy="5002375"/>
            </a:xfrm>
          </p:grpSpPr>
          <p:sp>
            <p:nvSpPr>
              <p:cNvPr id="992" name="Google Shape;992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4" name="Google Shape;994;p31"/>
            <p:cNvGrpSpPr/>
            <p:nvPr/>
          </p:nvGrpSpPr>
          <p:grpSpPr>
            <a:xfrm rot="3599985">
              <a:off x="2121017" y="2721796"/>
              <a:ext cx="380060" cy="363768"/>
              <a:chOff x="2057567" y="690970"/>
              <a:chExt cx="352891" cy="337790"/>
            </a:xfrm>
          </p:grpSpPr>
          <p:sp>
            <p:nvSpPr>
              <p:cNvPr id="995" name="Google Shape;995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31"/>
            <p:cNvGrpSpPr/>
            <p:nvPr/>
          </p:nvGrpSpPr>
          <p:grpSpPr>
            <a:xfrm>
              <a:off x="431036" y="2586279"/>
              <a:ext cx="354151" cy="390910"/>
              <a:chOff x="1433575" y="238125"/>
              <a:chExt cx="4740975" cy="5226075"/>
            </a:xfrm>
          </p:grpSpPr>
          <p:sp>
            <p:nvSpPr>
              <p:cNvPr id="1008" name="Google Shape;1008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9" name="Google Shape;1019;p31"/>
            <p:cNvSpPr/>
            <p:nvPr/>
          </p:nvSpPr>
          <p:spPr>
            <a:xfrm flipH="1" rot="10144365">
              <a:off x="3297944" y="1207248"/>
              <a:ext cx="540624" cy="280677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 rot="-3599757">
              <a:off x="2514227" y="1207363"/>
              <a:ext cx="519636" cy="280435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1" name="Google Shape;1021;p31"/>
            <p:cNvGrpSpPr/>
            <p:nvPr/>
          </p:nvGrpSpPr>
          <p:grpSpPr>
            <a:xfrm rot="4500055">
              <a:off x="2996619" y="1739946"/>
              <a:ext cx="365703" cy="350054"/>
              <a:chOff x="2057567" y="690970"/>
              <a:chExt cx="352891" cy="337790"/>
            </a:xfrm>
          </p:grpSpPr>
          <p:sp>
            <p:nvSpPr>
              <p:cNvPr id="1022" name="Google Shape;1022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4" name="Google Shape;1034;p31"/>
            <p:cNvGrpSpPr/>
            <p:nvPr/>
          </p:nvGrpSpPr>
          <p:grpSpPr>
            <a:xfrm>
              <a:off x="1912724" y="2130554"/>
              <a:ext cx="354151" cy="390910"/>
              <a:chOff x="1433575" y="238125"/>
              <a:chExt cx="4740975" cy="5226075"/>
            </a:xfrm>
          </p:grpSpPr>
          <p:sp>
            <p:nvSpPr>
              <p:cNvPr id="1035" name="Google Shape;1035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6" name="Google Shape;1046;p31"/>
            <p:cNvSpPr/>
            <p:nvPr/>
          </p:nvSpPr>
          <p:spPr>
            <a:xfrm flipH="1" rot="3844445">
              <a:off x="4253481" y="3530502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 rot="-9899856">
              <a:off x="5405000" y="3779570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8" name="Google Shape;1048;p31"/>
            <p:cNvGrpSpPr/>
            <p:nvPr/>
          </p:nvGrpSpPr>
          <p:grpSpPr>
            <a:xfrm rot="-1799794">
              <a:off x="4288576" y="4311464"/>
              <a:ext cx="365703" cy="350054"/>
              <a:chOff x="2057567" y="690970"/>
              <a:chExt cx="352891" cy="337790"/>
            </a:xfrm>
          </p:grpSpPr>
          <p:sp>
            <p:nvSpPr>
              <p:cNvPr id="1049" name="Google Shape;1049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1" name="Google Shape;1061;p31"/>
            <p:cNvGrpSpPr/>
            <p:nvPr/>
          </p:nvGrpSpPr>
          <p:grpSpPr>
            <a:xfrm>
              <a:off x="4816650" y="3913530"/>
              <a:ext cx="317645" cy="350147"/>
              <a:chOff x="1433575" y="238125"/>
              <a:chExt cx="4740975" cy="5226075"/>
            </a:xfrm>
          </p:grpSpPr>
          <p:sp>
            <p:nvSpPr>
              <p:cNvPr id="1062" name="Google Shape;1062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3" name="Google Shape;1073;p31"/>
            <p:cNvGrpSpPr/>
            <p:nvPr/>
          </p:nvGrpSpPr>
          <p:grpSpPr>
            <a:xfrm>
              <a:off x="4947238" y="2941019"/>
              <a:ext cx="354384" cy="339161"/>
              <a:chOff x="1190625" y="346475"/>
              <a:chExt cx="5219200" cy="5002375"/>
            </a:xfrm>
          </p:grpSpPr>
          <p:sp>
            <p:nvSpPr>
              <p:cNvPr id="1074" name="Google Shape;1074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31"/>
            <p:cNvGrpSpPr/>
            <p:nvPr/>
          </p:nvGrpSpPr>
          <p:grpSpPr>
            <a:xfrm rot="3599985">
              <a:off x="3920859" y="1717681"/>
              <a:ext cx="380060" cy="363768"/>
              <a:chOff x="2057567" y="690970"/>
              <a:chExt cx="352891" cy="337790"/>
            </a:xfrm>
          </p:grpSpPr>
          <p:sp>
            <p:nvSpPr>
              <p:cNvPr id="1077" name="Google Shape;1077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9" name="Google Shape;1089;p31"/>
            <p:cNvGrpSpPr/>
            <p:nvPr/>
          </p:nvGrpSpPr>
          <p:grpSpPr>
            <a:xfrm>
              <a:off x="6079225" y="264803"/>
              <a:ext cx="354384" cy="339161"/>
              <a:chOff x="1190625" y="346475"/>
              <a:chExt cx="5219200" cy="5002375"/>
            </a:xfrm>
          </p:grpSpPr>
          <p:sp>
            <p:nvSpPr>
              <p:cNvPr id="1090" name="Google Shape;1090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2" name="Google Shape;1092;p31"/>
            <p:cNvGrpSpPr/>
            <p:nvPr/>
          </p:nvGrpSpPr>
          <p:grpSpPr>
            <a:xfrm rot="3599985">
              <a:off x="5009864" y="416856"/>
              <a:ext cx="380060" cy="363768"/>
              <a:chOff x="2057567" y="690970"/>
              <a:chExt cx="352891" cy="337790"/>
            </a:xfrm>
          </p:grpSpPr>
          <p:sp>
            <p:nvSpPr>
              <p:cNvPr id="1093" name="Google Shape;1093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5" name="Google Shape;1105;p31"/>
            <p:cNvGrpSpPr/>
            <p:nvPr/>
          </p:nvGrpSpPr>
          <p:grpSpPr>
            <a:xfrm>
              <a:off x="4009247" y="281338"/>
              <a:ext cx="354151" cy="390910"/>
              <a:chOff x="1433575" y="238125"/>
              <a:chExt cx="4740975" cy="5226075"/>
            </a:xfrm>
          </p:grpSpPr>
          <p:sp>
            <p:nvSpPr>
              <p:cNvPr id="1106" name="Google Shape;1106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7" name="Google Shape;1117;p31"/>
            <p:cNvSpPr/>
            <p:nvPr/>
          </p:nvSpPr>
          <p:spPr>
            <a:xfrm flipH="1" rot="3844445">
              <a:off x="4171676" y="1003849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 rot="-9899856">
              <a:off x="4608671" y="1955054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9" name="Google Shape;1119;p31"/>
            <p:cNvGrpSpPr/>
            <p:nvPr/>
          </p:nvGrpSpPr>
          <p:grpSpPr>
            <a:xfrm rot="-1799794">
              <a:off x="5307079" y="1610373"/>
              <a:ext cx="365703" cy="350054"/>
              <a:chOff x="2057567" y="690970"/>
              <a:chExt cx="352891" cy="337790"/>
            </a:xfrm>
          </p:grpSpPr>
          <p:sp>
            <p:nvSpPr>
              <p:cNvPr id="1120" name="Google Shape;1120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2" name="Google Shape;1132;p31"/>
            <p:cNvGrpSpPr/>
            <p:nvPr/>
          </p:nvGrpSpPr>
          <p:grpSpPr>
            <a:xfrm>
              <a:off x="5527440" y="969114"/>
              <a:ext cx="317645" cy="350147"/>
              <a:chOff x="1433575" y="238125"/>
              <a:chExt cx="4740975" cy="5226075"/>
            </a:xfrm>
          </p:grpSpPr>
          <p:sp>
            <p:nvSpPr>
              <p:cNvPr id="1133" name="Google Shape;1133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4" name="Google Shape;1144;p31"/>
            <p:cNvGrpSpPr/>
            <p:nvPr/>
          </p:nvGrpSpPr>
          <p:grpSpPr>
            <a:xfrm rot="3599985">
              <a:off x="5823592" y="2842771"/>
              <a:ext cx="380060" cy="363768"/>
              <a:chOff x="2057567" y="690970"/>
              <a:chExt cx="352891" cy="337790"/>
            </a:xfrm>
          </p:grpSpPr>
          <p:sp>
            <p:nvSpPr>
              <p:cNvPr id="1145" name="Google Shape;1145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7" name="Google Shape;1157;p31"/>
            <p:cNvGrpSpPr/>
            <p:nvPr/>
          </p:nvGrpSpPr>
          <p:grpSpPr>
            <a:xfrm>
              <a:off x="4133611" y="2707254"/>
              <a:ext cx="354151" cy="390910"/>
              <a:chOff x="1433575" y="238125"/>
              <a:chExt cx="4740975" cy="5226075"/>
            </a:xfrm>
          </p:grpSpPr>
          <p:sp>
            <p:nvSpPr>
              <p:cNvPr id="1158" name="Google Shape;1158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9" name="Google Shape;1169;p31"/>
            <p:cNvSpPr/>
            <p:nvPr/>
          </p:nvSpPr>
          <p:spPr>
            <a:xfrm rot="-3599757">
              <a:off x="6216802" y="1328338"/>
              <a:ext cx="519636" cy="280435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0" name="Google Shape;1170;p31"/>
            <p:cNvGrpSpPr/>
            <p:nvPr/>
          </p:nvGrpSpPr>
          <p:grpSpPr>
            <a:xfrm>
              <a:off x="5615299" y="2251529"/>
              <a:ext cx="354151" cy="390910"/>
              <a:chOff x="1433575" y="238125"/>
              <a:chExt cx="4740975" cy="5226075"/>
            </a:xfrm>
          </p:grpSpPr>
          <p:sp>
            <p:nvSpPr>
              <p:cNvPr id="1171" name="Google Shape;1171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2" name="Google Shape;1182;p31"/>
            <p:cNvSpPr/>
            <p:nvPr/>
          </p:nvSpPr>
          <p:spPr>
            <a:xfrm flipH="1" rot="-6955555">
              <a:off x="7991671" y="1078647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 rot="900144">
              <a:off x="6861137" y="829805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4" name="Google Shape;1184;p31"/>
            <p:cNvGrpSpPr/>
            <p:nvPr/>
          </p:nvGrpSpPr>
          <p:grpSpPr>
            <a:xfrm rot="9000206">
              <a:off x="8292236" y="349301"/>
              <a:ext cx="365703" cy="350054"/>
              <a:chOff x="2057567" y="690970"/>
              <a:chExt cx="352891" cy="337790"/>
            </a:xfrm>
          </p:grpSpPr>
          <p:sp>
            <p:nvSpPr>
              <p:cNvPr id="1185" name="Google Shape;1185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7" name="Google Shape;1197;p31"/>
            <p:cNvGrpSpPr/>
            <p:nvPr/>
          </p:nvGrpSpPr>
          <p:grpSpPr>
            <a:xfrm rot="10800000">
              <a:off x="7651470" y="626142"/>
              <a:ext cx="317645" cy="350147"/>
              <a:chOff x="1433575" y="238125"/>
              <a:chExt cx="4740975" cy="5226075"/>
            </a:xfrm>
          </p:grpSpPr>
          <p:sp>
            <p:nvSpPr>
              <p:cNvPr id="1198" name="Google Shape;1198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9" name="Google Shape;1209;p31"/>
            <p:cNvGrpSpPr/>
            <p:nvPr/>
          </p:nvGrpSpPr>
          <p:grpSpPr>
            <a:xfrm rot="10800000">
              <a:off x="7443655" y="1511333"/>
              <a:ext cx="428697" cy="402205"/>
              <a:chOff x="692481" y="866561"/>
              <a:chExt cx="6313655" cy="5932224"/>
            </a:xfrm>
          </p:grpSpPr>
          <p:sp>
            <p:nvSpPr>
              <p:cNvPr id="1210" name="Google Shape;1210;p31"/>
              <p:cNvSpPr/>
              <p:nvPr/>
            </p:nvSpPr>
            <p:spPr>
              <a:xfrm rot="9386331">
                <a:off x="1190197" y="1761073"/>
                <a:ext cx="5220145" cy="3587274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rot="9898712">
                <a:off x="2845436" y="4138759"/>
                <a:ext cx="3945666" cy="2185834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31"/>
            <p:cNvGrpSpPr/>
            <p:nvPr/>
          </p:nvGrpSpPr>
          <p:grpSpPr>
            <a:xfrm rot="-7200015">
              <a:off x="8484846" y="2808370"/>
              <a:ext cx="380060" cy="363768"/>
              <a:chOff x="2057567" y="690970"/>
              <a:chExt cx="352891" cy="337790"/>
            </a:xfrm>
          </p:grpSpPr>
          <p:sp>
            <p:nvSpPr>
              <p:cNvPr id="1213" name="Google Shape;1213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5" name="Google Shape;1225;p31"/>
            <p:cNvGrpSpPr/>
            <p:nvPr/>
          </p:nvGrpSpPr>
          <p:grpSpPr>
            <a:xfrm rot="-2700000">
              <a:off x="6352036" y="4285931"/>
              <a:ext cx="354291" cy="338865"/>
              <a:chOff x="1190625" y="346475"/>
              <a:chExt cx="5219200" cy="5002375"/>
            </a:xfrm>
          </p:grpSpPr>
          <p:sp>
            <p:nvSpPr>
              <p:cNvPr id="1226" name="Google Shape;1226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8" name="Google Shape;1228;p31"/>
            <p:cNvGrpSpPr/>
            <p:nvPr/>
          </p:nvGrpSpPr>
          <p:grpSpPr>
            <a:xfrm rot="-7200015">
              <a:off x="7395841" y="4109195"/>
              <a:ext cx="380060" cy="363768"/>
              <a:chOff x="2057567" y="690970"/>
              <a:chExt cx="352891" cy="337790"/>
            </a:xfrm>
          </p:grpSpPr>
          <p:sp>
            <p:nvSpPr>
              <p:cNvPr id="1229" name="Google Shape;1229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1" name="Google Shape;1241;p31"/>
            <p:cNvGrpSpPr/>
            <p:nvPr/>
          </p:nvGrpSpPr>
          <p:grpSpPr>
            <a:xfrm rot="10800000">
              <a:off x="8422368" y="4217570"/>
              <a:ext cx="354151" cy="390910"/>
              <a:chOff x="1433575" y="238125"/>
              <a:chExt cx="4740975" cy="5226075"/>
            </a:xfrm>
          </p:grpSpPr>
          <p:sp>
            <p:nvSpPr>
              <p:cNvPr id="1242" name="Google Shape;1242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3" name="Google Shape;1253;p31"/>
            <p:cNvSpPr/>
            <p:nvPr/>
          </p:nvSpPr>
          <p:spPr>
            <a:xfrm flipH="1" rot="-6955555">
              <a:off x="7970238" y="3272962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 rot="900144">
              <a:off x="7657466" y="2654321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5" name="Google Shape;1255;p31"/>
            <p:cNvGrpSpPr/>
            <p:nvPr/>
          </p:nvGrpSpPr>
          <p:grpSpPr>
            <a:xfrm rot="9000206">
              <a:off x="7112983" y="2929391"/>
              <a:ext cx="365703" cy="350054"/>
              <a:chOff x="2057567" y="690970"/>
              <a:chExt cx="352891" cy="337790"/>
            </a:xfrm>
          </p:grpSpPr>
          <p:sp>
            <p:nvSpPr>
              <p:cNvPr id="1256" name="Google Shape;1256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8" name="Google Shape;1268;p31"/>
            <p:cNvGrpSpPr/>
            <p:nvPr/>
          </p:nvGrpSpPr>
          <p:grpSpPr>
            <a:xfrm rot="10800000">
              <a:off x="6940681" y="3570558"/>
              <a:ext cx="317645" cy="350147"/>
              <a:chOff x="1433575" y="238125"/>
              <a:chExt cx="4740975" cy="5226075"/>
            </a:xfrm>
          </p:grpSpPr>
          <p:sp>
            <p:nvSpPr>
              <p:cNvPr id="1269" name="Google Shape;1269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0" name="Google Shape;1280;p31"/>
            <p:cNvGrpSpPr/>
            <p:nvPr/>
          </p:nvGrpSpPr>
          <p:grpSpPr>
            <a:xfrm rot="-7200015">
              <a:off x="6582114" y="1683280"/>
              <a:ext cx="380060" cy="363768"/>
              <a:chOff x="2057567" y="690970"/>
              <a:chExt cx="352891" cy="337790"/>
            </a:xfrm>
          </p:grpSpPr>
          <p:sp>
            <p:nvSpPr>
              <p:cNvPr id="1281" name="Google Shape;1281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3" name="Google Shape;1293;p31"/>
            <p:cNvGrpSpPr/>
            <p:nvPr/>
          </p:nvGrpSpPr>
          <p:grpSpPr>
            <a:xfrm rot="10800000">
              <a:off x="8298004" y="1791654"/>
              <a:ext cx="354151" cy="390910"/>
              <a:chOff x="1433575" y="238125"/>
              <a:chExt cx="4740975" cy="5226075"/>
            </a:xfrm>
          </p:grpSpPr>
          <p:sp>
            <p:nvSpPr>
              <p:cNvPr id="1294" name="Google Shape;1294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5" name="Google Shape;1305;p31"/>
            <p:cNvSpPr/>
            <p:nvPr/>
          </p:nvSpPr>
          <p:spPr>
            <a:xfrm rot="7200243">
              <a:off x="6049328" y="3281046"/>
              <a:ext cx="519636" cy="280435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6" name="Google Shape;1306;p31"/>
            <p:cNvGrpSpPr/>
            <p:nvPr/>
          </p:nvGrpSpPr>
          <p:grpSpPr>
            <a:xfrm rot="10800000">
              <a:off x="6794885" y="2343820"/>
              <a:ext cx="354151" cy="390910"/>
              <a:chOff x="1433575" y="238125"/>
              <a:chExt cx="4740975" cy="5226075"/>
            </a:xfrm>
          </p:grpSpPr>
          <p:sp>
            <p:nvSpPr>
              <p:cNvPr id="1307" name="Google Shape;1307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8" name="Google Shape;1318;p31"/>
            <p:cNvGrpSpPr/>
            <p:nvPr/>
          </p:nvGrpSpPr>
          <p:grpSpPr>
            <a:xfrm rot="3599985">
              <a:off x="3451770" y="2468059"/>
              <a:ext cx="380060" cy="363768"/>
              <a:chOff x="2057567" y="690970"/>
              <a:chExt cx="352891" cy="337790"/>
            </a:xfrm>
          </p:grpSpPr>
          <p:sp>
            <p:nvSpPr>
              <p:cNvPr id="1319" name="Google Shape;1319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1" name="Google Shape;1331;p31"/>
            <p:cNvSpPr/>
            <p:nvPr/>
          </p:nvSpPr>
          <p:spPr>
            <a:xfrm flipH="1" rot="3844445">
              <a:off x="2548432" y="3323340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 rot="-9899856">
              <a:off x="2469240" y="4346557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3" name="Google Shape;1333;p31"/>
            <p:cNvGrpSpPr/>
            <p:nvPr/>
          </p:nvGrpSpPr>
          <p:grpSpPr>
            <a:xfrm rot="-1799794">
              <a:off x="3167648" y="4001876"/>
              <a:ext cx="365703" cy="350054"/>
              <a:chOff x="2057567" y="690970"/>
              <a:chExt cx="352891" cy="337790"/>
            </a:xfrm>
          </p:grpSpPr>
          <p:sp>
            <p:nvSpPr>
              <p:cNvPr id="1334" name="Google Shape;1334;p31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1"/>
            <p:cNvGrpSpPr/>
            <p:nvPr/>
          </p:nvGrpSpPr>
          <p:grpSpPr>
            <a:xfrm>
              <a:off x="3388009" y="3360617"/>
              <a:ext cx="317645" cy="350147"/>
              <a:chOff x="1433575" y="238125"/>
              <a:chExt cx="4740975" cy="5226075"/>
            </a:xfrm>
          </p:grpSpPr>
          <p:sp>
            <p:nvSpPr>
              <p:cNvPr id="1347" name="Google Shape;1347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8" name="Google Shape;1358;p31"/>
            <p:cNvGrpSpPr/>
            <p:nvPr/>
          </p:nvGrpSpPr>
          <p:grpSpPr>
            <a:xfrm>
              <a:off x="3497299" y="4546592"/>
              <a:ext cx="354151" cy="390910"/>
              <a:chOff x="1433575" y="238125"/>
              <a:chExt cx="4740975" cy="5226075"/>
            </a:xfrm>
          </p:grpSpPr>
          <p:sp>
            <p:nvSpPr>
              <p:cNvPr id="1359" name="Google Shape;1359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0" name="Google Shape;1370;p31"/>
            <p:cNvGrpSpPr/>
            <p:nvPr/>
          </p:nvGrpSpPr>
          <p:grpSpPr>
            <a:xfrm>
              <a:off x="5487736" y="4487517"/>
              <a:ext cx="354151" cy="390910"/>
              <a:chOff x="1433575" y="238125"/>
              <a:chExt cx="4740975" cy="5226075"/>
            </a:xfrm>
          </p:grpSpPr>
          <p:sp>
            <p:nvSpPr>
              <p:cNvPr id="1371" name="Google Shape;1371;p31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2" name="Google Shape;1382;p31"/>
            <p:cNvGrpSpPr/>
            <p:nvPr/>
          </p:nvGrpSpPr>
          <p:grpSpPr>
            <a:xfrm rot="-2700000">
              <a:off x="1588774" y="4439068"/>
              <a:ext cx="354291" cy="338865"/>
              <a:chOff x="1190625" y="346475"/>
              <a:chExt cx="5219200" cy="5002375"/>
            </a:xfrm>
          </p:grpSpPr>
          <p:sp>
            <p:nvSpPr>
              <p:cNvPr id="1383" name="Google Shape;1383;p31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bg>
      <p:bgPr>
        <a:solidFill>
          <a:schemeClr val="accent2"/>
        </a:solidFill>
      </p:bgPr>
    </p:bg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87" name="Google Shape;1387;p32"/>
          <p:cNvGrpSpPr/>
          <p:nvPr/>
        </p:nvGrpSpPr>
        <p:grpSpPr>
          <a:xfrm>
            <a:off x="155787" y="143828"/>
            <a:ext cx="8771617" cy="4793674"/>
            <a:chOff x="155787" y="143828"/>
            <a:chExt cx="8771617" cy="4793674"/>
          </a:xfrm>
        </p:grpSpPr>
        <p:sp>
          <p:nvSpPr>
            <p:cNvPr id="1388" name="Google Shape;1388;p32"/>
            <p:cNvSpPr/>
            <p:nvPr/>
          </p:nvSpPr>
          <p:spPr>
            <a:xfrm flipH="1" rot="3844445">
              <a:off x="550906" y="3409527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 rot="-9899856">
              <a:off x="1702425" y="3658595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0" name="Google Shape;1390;p32"/>
            <p:cNvGrpSpPr/>
            <p:nvPr/>
          </p:nvGrpSpPr>
          <p:grpSpPr>
            <a:xfrm rot="-1799794">
              <a:off x="425251" y="4352039"/>
              <a:ext cx="365703" cy="350054"/>
              <a:chOff x="2057567" y="690970"/>
              <a:chExt cx="352891" cy="337790"/>
            </a:xfrm>
          </p:grpSpPr>
          <p:sp>
            <p:nvSpPr>
              <p:cNvPr id="1391" name="Google Shape;1391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3" name="Google Shape;1403;p32"/>
            <p:cNvGrpSpPr/>
            <p:nvPr/>
          </p:nvGrpSpPr>
          <p:grpSpPr>
            <a:xfrm>
              <a:off x="1105650" y="4001830"/>
              <a:ext cx="317645" cy="350147"/>
              <a:chOff x="1433575" y="238125"/>
              <a:chExt cx="4740975" cy="5226075"/>
            </a:xfrm>
          </p:grpSpPr>
          <p:sp>
            <p:nvSpPr>
              <p:cNvPr id="1404" name="Google Shape;1404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5" name="Google Shape;1415;p32"/>
            <p:cNvGrpSpPr/>
            <p:nvPr/>
          </p:nvGrpSpPr>
          <p:grpSpPr>
            <a:xfrm>
              <a:off x="1244663" y="2820044"/>
              <a:ext cx="354384" cy="339161"/>
              <a:chOff x="1190625" y="346475"/>
              <a:chExt cx="5219200" cy="5002375"/>
            </a:xfrm>
          </p:grpSpPr>
          <p:sp>
            <p:nvSpPr>
              <p:cNvPr id="1416" name="Google Shape;1416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8" name="Google Shape;1418;p32"/>
            <p:cNvGrpSpPr/>
            <p:nvPr/>
          </p:nvGrpSpPr>
          <p:grpSpPr>
            <a:xfrm rot="3599985">
              <a:off x="218284" y="1596706"/>
              <a:ext cx="380060" cy="363768"/>
              <a:chOff x="2057567" y="690970"/>
              <a:chExt cx="352891" cy="337790"/>
            </a:xfrm>
          </p:grpSpPr>
          <p:sp>
            <p:nvSpPr>
              <p:cNvPr id="1419" name="Google Shape;1419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1" name="Google Shape;1431;p32"/>
            <p:cNvGrpSpPr/>
            <p:nvPr/>
          </p:nvGrpSpPr>
          <p:grpSpPr>
            <a:xfrm>
              <a:off x="3002384" y="482988"/>
              <a:ext cx="354151" cy="390910"/>
              <a:chOff x="1433575" y="238125"/>
              <a:chExt cx="4740975" cy="5226075"/>
            </a:xfrm>
          </p:grpSpPr>
          <p:sp>
            <p:nvSpPr>
              <p:cNvPr id="1432" name="Google Shape;1432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3" name="Google Shape;1443;p32"/>
            <p:cNvGrpSpPr/>
            <p:nvPr/>
          </p:nvGrpSpPr>
          <p:grpSpPr>
            <a:xfrm>
              <a:off x="2376650" y="143828"/>
              <a:ext cx="354384" cy="339161"/>
              <a:chOff x="1190625" y="346475"/>
              <a:chExt cx="5219200" cy="5002375"/>
            </a:xfrm>
          </p:grpSpPr>
          <p:sp>
            <p:nvSpPr>
              <p:cNvPr id="1444" name="Google Shape;1444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32"/>
            <p:cNvGrpSpPr/>
            <p:nvPr/>
          </p:nvGrpSpPr>
          <p:grpSpPr>
            <a:xfrm rot="3599985">
              <a:off x="1307289" y="295881"/>
              <a:ext cx="380060" cy="363768"/>
              <a:chOff x="2057567" y="690970"/>
              <a:chExt cx="352891" cy="337790"/>
            </a:xfrm>
          </p:grpSpPr>
          <p:sp>
            <p:nvSpPr>
              <p:cNvPr id="1447" name="Google Shape;1447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32"/>
            <p:cNvGrpSpPr/>
            <p:nvPr/>
          </p:nvGrpSpPr>
          <p:grpSpPr>
            <a:xfrm>
              <a:off x="306672" y="160363"/>
              <a:ext cx="354151" cy="390910"/>
              <a:chOff x="1433575" y="238125"/>
              <a:chExt cx="4740975" cy="5226075"/>
            </a:xfrm>
          </p:grpSpPr>
          <p:sp>
            <p:nvSpPr>
              <p:cNvPr id="1460" name="Google Shape;1460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1" name="Google Shape;1471;p32"/>
            <p:cNvSpPr/>
            <p:nvPr/>
          </p:nvSpPr>
          <p:spPr>
            <a:xfrm flipH="1" rot="3844445">
              <a:off x="572339" y="1215211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 rot="-9899856">
              <a:off x="906096" y="1834079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3" name="Google Shape;1473;p32"/>
            <p:cNvGrpSpPr/>
            <p:nvPr/>
          </p:nvGrpSpPr>
          <p:grpSpPr>
            <a:xfrm rot="-1799794">
              <a:off x="1604504" y="1489398"/>
              <a:ext cx="365703" cy="350054"/>
              <a:chOff x="2057567" y="690970"/>
              <a:chExt cx="352891" cy="337790"/>
            </a:xfrm>
          </p:grpSpPr>
          <p:sp>
            <p:nvSpPr>
              <p:cNvPr id="1474" name="Google Shape;1474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6" name="Google Shape;1486;p32"/>
            <p:cNvGrpSpPr/>
            <p:nvPr/>
          </p:nvGrpSpPr>
          <p:grpSpPr>
            <a:xfrm>
              <a:off x="1824865" y="848139"/>
              <a:ext cx="317645" cy="350147"/>
              <a:chOff x="1433575" y="238125"/>
              <a:chExt cx="4740975" cy="5226075"/>
            </a:xfrm>
          </p:grpSpPr>
          <p:sp>
            <p:nvSpPr>
              <p:cNvPr id="1487" name="Google Shape;1487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8" name="Google Shape;1498;p32"/>
            <p:cNvGrpSpPr/>
            <p:nvPr/>
          </p:nvGrpSpPr>
          <p:grpSpPr>
            <a:xfrm>
              <a:off x="2795624" y="2569744"/>
              <a:ext cx="354384" cy="339161"/>
              <a:chOff x="1190625" y="346475"/>
              <a:chExt cx="5219200" cy="5002375"/>
            </a:xfrm>
          </p:grpSpPr>
          <p:sp>
            <p:nvSpPr>
              <p:cNvPr id="1499" name="Google Shape;1499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2"/>
            <p:cNvGrpSpPr/>
            <p:nvPr/>
          </p:nvGrpSpPr>
          <p:grpSpPr>
            <a:xfrm rot="3599985">
              <a:off x="2121017" y="2721796"/>
              <a:ext cx="380060" cy="363768"/>
              <a:chOff x="2057567" y="690970"/>
              <a:chExt cx="352891" cy="337790"/>
            </a:xfrm>
          </p:grpSpPr>
          <p:sp>
            <p:nvSpPr>
              <p:cNvPr id="1502" name="Google Shape;1502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4" name="Google Shape;1514;p32"/>
            <p:cNvGrpSpPr/>
            <p:nvPr/>
          </p:nvGrpSpPr>
          <p:grpSpPr>
            <a:xfrm>
              <a:off x="431036" y="2586279"/>
              <a:ext cx="354151" cy="390910"/>
              <a:chOff x="1433575" y="238125"/>
              <a:chExt cx="4740975" cy="5226075"/>
            </a:xfrm>
          </p:grpSpPr>
          <p:sp>
            <p:nvSpPr>
              <p:cNvPr id="1515" name="Google Shape;1515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6" name="Google Shape;1526;p32"/>
            <p:cNvSpPr/>
            <p:nvPr/>
          </p:nvSpPr>
          <p:spPr>
            <a:xfrm flipH="1" rot="10144365">
              <a:off x="3297944" y="1207248"/>
              <a:ext cx="540624" cy="280677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 rot="-3599757">
              <a:off x="2514227" y="1207363"/>
              <a:ext cx="519636" cy="280435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8" name="Google Shape;1528;p32"/>
            <p:cNvGrpSpPr/>
            <p:nvPr/>
          </p:nvGrpSpPr>
          <p:grpSpPr>
            <a:xfrm rot="4500055">
              <a:off x="2996619" y="1739946"/>
              <a:ext cx="365703" cy="350054"/>
              <a:chOff x="2057567" y="690970"/>
              <a:chExt cx="352891" cy="337790"/>
            </a:xfrm>
          </p:grpSpPr>
          <p:sp>
            <p:nvSpPr>
              <p:cNvPr id="1529" name="Google Shape;1529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1" name="Google Shape;1541;p32"/>
            <p:cNvGrpSpPr/>
            <p:nvPr/>
          </p:nvGrpSpPr>
          <p:grpSpPr>
            <a:xfrm>
              <a:off x="1912724" y="2130554"/>
              <a:ext cx="354151" cy="390910"/>
              <a:chOff x="1433575" y="238125"/>
              <a:chExt cx="4740975" cy="5226075"/>
            </a:xfrm>
          </p:grpSpPr>
          <p:sp>
            <p:nvSpPr>
              <p:cNvPr id="1542" name="Google Shape;1542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3" name="Google Shape;1553;p32"/>
            <p:cNvSpPr/>
            <p:nvPr/>
          </p:nvSpPr>
          <p:spPr>
            <a:xfrm flipH="1" rot="3844445">
              <a:off x="4253481" y="3530502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 rot="-9899856">
              <a:off x="5405000" y="3779570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5" name="Google Shape;1555;p32"/>
            <p:cNvGrpSpPr/>
            <p:nvPr/>
          </p:nvGrpSpPr>
          <p:grpSpPr>
            <a:xfrm rot="-1799794">
              <a:off x="4288576" y="4311464"/>
              <a:ext cx="365703" cy="350054"/>
              <a:chOff x="2057567" y="690970"/>
              <a:chExt cx="352891" cy="337790"/>
            </a:xfrm>
          </p:grpSpPr>
          <p:sp>
            <p:nvSpPr>
              <p:cNvPr id="1556" name="Google Shape;1556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2"/>
            <p:cNvGrpSpPr/>
            <p:nvPr/>
          </p:nvGrpSpPr>
          <p:grpSpPr>
            <a:xfrm>
              <a:off x="4816650" y="3913530"/>
              <a:ext cx="317645" cy="350147"/>
              <a:chOff x="1433575" y="238125"/>
              <a:chExt cx="4740975" cy="5226075"/>
            </a:xfrm>
          </p:grpSpPr>
          <p:sp>
            <p:nvSpPr>
              <p:cNvPr id="1569" name="Google Shape;1569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2"/>
            <p:cNvGrpSpPr/>
            <p:nvPr/>
          </p:nvGrpSpPr>
          <p:grpSpPr>
            <a:xfrm>
              <a:off x="4947238" y="2941019"/>
              <a:ext cx="354384" cy="339161"/>
              <a:chOff x="1190625" y="346475"/>
              <a:chExt cx="5219200" cy="5002375"/>
            </a:xfrm>
          </p:grpSpPr>
          <p:sp>
            <p:nvSpPr>
              <p:cNvPr id="1581" name="Google Shape;1581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3" name="Google Shape;1583;p32"/>
            <p:cNvGrpSpPr/>
            <p:nvPr/>
          </p:nvGrpSpPr>
          <p:grpSpPr>
            <a:xfrm rot="3599985">
              <a:off x="3920859" y="1717681"/>
              <a:ext cx="380060" cy="363768"/>
              <a:chOff x="2057567" y="690970"/>
              <a:chExt cx="352891" cy="337790"/>
            </a:xfrm>
          </p:grpSpPr>
          <p:sp>
            <p:nvSpPr>
              <p:cNvPr id="1584" name="Google Shape;1584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6" name="Google Shape;1596;p32"/>
            <p:cNvGrpSpPr/>
            <p:nvPr/>
          </p:nvGrpSpPr>
          <p:grpSpPr>
            <a:xfrm>
              <a:off x="6079225" y="264803"/>
              <a:ext cx="354384" cy="339161"/>
              <a:chOff x="1190625" y="346475"/>
              <a:chExt cx="5219200" cy="5002375"/>
            </a:xfrm>
          </p:grpSpPr>
          <p:sp>
            <p:nvSpPr>
              <p:cNvPr id="1597" name="Google Shape;1597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2"/>
            <p:cNvGrpSpPr/>
            <p:nvPr/>
          </p:nvGrpSpPr>
          <p:grpSpPr>
            <a:xfrm rot="3599985">
              <a:off x="5009864" y="416856"/>
              <a:ext cx="380060" cy="363768"/>
              <a:chOff x="2057567" y="690970"/>
              <a:chExt cx="352891" cy="337790"/>
            </a:xfrm>
          </p:grpSpPr>
          <p:sp>
            <p:nvSpPr>
              <p:cNvPr id="1600" name="Google Shape;1600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2" name="Google Shape;1612;p32"/>
            <p:cNvGrpSpPr/>
            <p:nvPr/>
          </p:nvGrpSpPr>
          <p:grpSpPr>
            <a:xfrm>
              <a:off x="4009247" y="281338"/>
              <a:ext cx="354151" cy="390910"/>
              <a:chOff x="1433575" y="238125"/>
              <a:chExt cx="4740975" cy="5226075"/>
            </a:xfrm>
          </p:grpSpPr>
          <p:sp>
            <p:nvSpPr>
              <p:cNvPr id="1613" name="Google Shape;1613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4" name="Google Shape;1624;p32"/>
            <p:cNvSpPr/>
            <p:nvPr/>
          </p:nvSpPr>
          <p:spPr>
            <a:xfrm flipH="1" rot="3844445">
              <a:off x="4171676" y="1003849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 rot="-9899856">
              <a:off x="4608671" y="1955054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6" name="Google Shape;1626;p32"/>
            <p:cNvGrpSpPr/>
            <p:nvPr/>
          </p:nvGrpSpPr>
          <p:grpSpPr>
            <a:xfrm rot="-1799794">
              <a:off x="5307079" y="1610373"/>
              <a:ext cx="365703" cy="350054"/>
              <a:chOff x="2057567" y="690970"/>
              <a:chExt cx="352891" cy="337790"/>
            </a:xfrm>
          </p:grpSpPr>
          <p:sp>
            <p:nvSpPr>
              <p:cNvPr id="1627" name="Google Shape;1627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9" name="Google Shape;1639;p32"/>
            <p:cNvGrpSpPr/>
            <p:nvPr/>
          </p:nvGrpSpPr>
          <p:grpSpPr>
            <a:xfrm>
              <a:off x="5527440" y="969114"/>
              <a:ext cx="317645" cy="350147"/>
              <a:chOff x="1433575" y="238125"/>
              <a:chExt cx="4740975" cy="5226075"/>
            </a:xfrm>
          </p:grpSpPr>
          <p:sp>
            <p:nvSpPr>
              <p:cNvPr id="1640" name="Google Shape;1640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1" name="Google Shape;1651;p32"/>
            <p:cNvGrpSpPr/>
            <p:nvPr/>
          </p:nvGrpSpPr>
          <p:grpSpPr>
            <a:xfrm rot="3599985">
              <a:off x="5823592" y="2842771"/>
              <a:ext cx="380060" cy="363768"/>
              <a:chOff x="2057567" y="690970"/>
              <a:chExt cx="352891" cy="337790"/>
            </a:xfrm>
          </p:grpSpPr>
          <p:sp>
            <p:nvSpPr>
              <p:cNvPr id="1652" name="Google Shape;1652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4133611" y="2707254"/>
              <a:ext cx="354151" cy="390910"/>
              <a:chOff x="1433575" y="238125"/>
              <a:chExt cx="4740975" cy="5226075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6" name="Google Shape;1676;p32"/>
            <p:cNvSpPr/>
            <p:nvPr/>
          </p:nvSpPr>
          <p:spPr>
            <a:xfrm rot="-3599757">
              <a:off x="6216802" y="1328338"/>
              <a:ext cx="519636" cy="280435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7" name="Google Shape;1677;p32"/>
            <p:cNvGrpSpPr/>
            <p:nvPr/>
          </p:nvGrpSpPr>
          <p:grpSpPr>
            <a:xfrm>
              <a:off x="5615299" y="2251529"/>
              <a:ext cx="354151" cy="390910"/>
              <a:chOff x="1433575" y="238125"/>
              <a:chExt cx="4740975" cy="5226075"/>
            </a:xfrm>
          </p:grpSpPr>
          <p:sp>
            <p:nvSpPr>
              <p:cNvPr id="1678" name="Google Shape;1678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9" name="Google Shape;1689;p32"/>
            <p:cNvSpPr/>
            <p:nvPr/>
          </p:nvSpPr>
          <p:spPr>
            <a:xfrm flipH="1" rot="-6955555">
              <a:off x="7991671" y="1078647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 rot="900144">
              <a:off x="6861137" y="829805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1" name="Google Shape;1691;p32"/>
            <p:cNvGrpSpPr/>
            <p:nvPr/>
          </p:nvGrpSpPr>
          <p:grpSpPr>
            <a:xfrm rot="9000206">
              <a:off x="8292236" y="349301"/>
              <a:ext cx="365703" cy="350054"/>
              <a:chOff x="2057567" y="690970"/>
              <a:chExt cx="352891" cy="337790"/>
            </a:xfrm>
          </p:grpSpPr>
          <p:sp>
            <p:nvSpPr>
              <p:cNvPr id="1692" name="Google Shape;1692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4" name="Google Shape;1704;p32"/>
            <p:cNvGrpSpPr/>
            <p:nvPr/>
          </p:nvGrpSpPr>
          <p:grpSpPr>
            <a:xfrm rot="10800000">
              <a:off x="7651470" y="626142"/>
              <a:ext cx="317645" cy="350147"/>
              <a:chOff x="1433575" y="238125"/>
              <a:chExt cx="4740975" cy="5226075"/>
            </a:xfrm>
          </p:grpSpPr>
          <p:sp>
            <p:nvSpPr>
              <p:cNvPr id="1705" name="Google Shape;1705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6" name="Google Shape;1716;p32"/>
            <p:cNvGrpSpPr/>
            <p:nvPr/>
          </p:nvGrpSpPr>
          <p:grpSpPr>
            <a:xfrm rot="10800000">
              <a:off x="7443655" y="1511333"/>
              <a:ext cx="428697" cy="402205"/>
              <a:chOff x="692481" y="866561"/>
              <a:chExt cx="6313655" cy="5932224"/>
            </a:xfrm>
          </p:grpSpPr>
          <p:sp>
            <p:nvSpPr>
              <p:cNvPr id="1717" name="Google Shape;1717;p32"/>
              <p:cNvSpPr/>
              <p:nvPr/>
            </p:nvSpPr>
            <p:spPr>
              <a:xfrm rot="9386331">
                <a:off x="1190197" y="1761073"/>
                <a:ext cx="5220145" cy="3587274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2"/>
              <p:cNvSpPr/>
              <p:nvPr/>
            </p:nvSpPr>
            <p:spPr>
              <a:xfrm rot="9898712">
                <a:off x="2845436" y="4138759"/>
                <a:ext cx="3945666" cy="2185834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9" name="Google Shape;1719;p32"/>
            <p:cNvGrpSpPr/>
            <p:nvPr/>
          </p:nvGrpSpPr>
          <p:grpSpPr>
            <a:xfrm rot="-7200015">
              <a:off x="8484846" y="2808370"/>
              <a:ext cx="380060" cy="363768"/>
              <a:chOff x="2057567" y="690970"/>
              <a:chExt cx="352891" cy="337790"/>
            </a:xfrm>
          </p:grpSpPr>
          <p:sp>
            <p:nvSpPr>
              <p:cNvPr id="1720" name="Google Shape;1720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2" name="Google Shape;1732;p32"/>
            <p:cNvGrpSpPr/>
            <p:nvPr/>
          </p:nvGrpSpPr>
          <p:grpSpPr>
            <a:xfrm rot="-2700000">
              <a:off x="6352036" y="4285931"/>
              <a:ext cx="354291" cy="338865"/>
              <a:chOff x="1190625" y="346475"/>
              <a:chExt cx="5219200" cy="5002375"/>
            </a:xfrm>
          </p:grpSpPr>
          <p:sp>
            <p:nvSpPr>
              <p:cNvPr id="1733" name="Google Shape;1733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5" name="Google Shape;1735;p32"/>
            <p:cNvGrpSpPr/>
            <p:nvPr/>
          </p:nvGrpSpPr>
          <p:grpSpPr>
            <a:xfrm rot="-7200015">
              <a:off x="7395841" y="4109195"/>
              <a:ext cx="380060" cy="363768"/>
              <a:chOff x="2057567" y="690970"/>
              <a:chExt cx="352891" cy="337790"/>
            </a:xfrm>
          </p:grpSpPr>
          <p:sp>
            <p:nvSpPr>
              <p:cNvPr id="1736" name="Google Shape;1736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8" name="Google Shape;1748;p32"/>
            <p:cNvGrpSpPr/>
            <p:nvPr/>
          </p:nvGrpSpPr>
          <p:grpSpPr>
            <a:xfrm rot="10800000">
              <a:off x="8422368" y="4217570"/>
              <a:ext cx="354151" cy="390910"/>
              <a:chOff x="1433575" y="238125"/>
              <a:chExt cx="4740975" cy="5226075"/>
            </a:xfrm>
          </p:grpSpPr>
          <p:sp>
            <p:nvSpPr>
              <p:cNvPr id="1749" name="Google Shape;1749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0" name="Google Shape;1760;p32"/>
            <p:cNvSpPr/>
            <p:nvPr/>
          </p:nvSpPr>
          <p:spPr>
            <a:xfrm flipH="1" rot="-6955555">
              <a:off x="7970238" y="3272962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 rot="900144">
              <a:off x="7657466" y="2654321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2" name="Google Shape;1762;p32"/>
            <p:cNvGrpSpPr/>
            <p:nvPr/>
          </p:nvGrpSpPr>
          <p:grpSpPr>
            <a:xfrm rot="9000206">
              <a:off x="7112983" y="2929391"/>
              <a:ext cx="365703" cy="350054"/>
              <a:chOff x="2057567" y="690970"/>
              <a:chExt cx="352891" cy="337790"/>
            </a:xfrm>
          </p:grpSpPr>
          <p:sp>
            <p:nvSpPr>
              <p:cNvPr id="1763" name="Google Shape;1763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5" name="Google Shape;1775;p32"/>
            <p:cNvGrpSpPr/>
            <p:nvPr/>
          </p:nvGrpSpPr>
          <p:grpSpPr>
            <a:xfrm rot="10800000">
              <a:off x="6940681" y="3570558"/>
              <a:ext cx="317645" cy="350147"/>
              <a:chOff x="1433575" y="238125"/>
              <a:chExt cx="4740975" cy="5226075"/>
            </a:xfrm>
          </p:grpSpPr>
          <p:sp>
            <p:nvSpPr>
              <p:cNvPr id="1776" name="Google Shape;1776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7" name="Google Shape;1787;p32"/>
            <p:cNvGrpSpPr/>
            <p:nvPr/>
          </p:nvGrpSpPr>
          <p:grpSpPr>
            <a:xfrm rot="-7200015">
              <a:off x="6582114" y="1683280"/>
              <a:ext cx="380060" cy="363768"/>
              <a:chOff x="2057567" y="690970"/>
              <a:chExt cx="352891" cy="337790"/>
            </a:xfrm>
          </p:grpSpPr>
          <p:sp>
            <p:nvSpPr>
              <p:cNvPr id="1788" name="Google Shape;1788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0" name="Google Shape;1800;p32"/>
            <p:cNvGrpSpPr/>
            <p:nvPr/>
          </p:nvGrpSpPr>
          <p:grpSpPr>
            <a:xfrm rot="10800000">
              <a:off x="8298004" y="1791654"/>
              <a:ext cx="354151" cy="390910"/>
              <a:chOff x="1433575" y="238125"/>
              <a:chExt cx="4740975" cy="5226075"/>
            </a:xfrm>
          </p:grpSpPr>
          <p:sp>
            <p:nvSpPr>
              <p:cNvPr id="1801" name="Google Shape;1801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2" name="Google Shape;1812;p32"/>
            <p:cNvSpPr/>
            <p:nvPr/>
          </p:nvSpPr>
          <p:spPr>
            <a:xfrm rot="7200243">
              <a:off x="6049328" y="3281046"/>
              <a:ext cx="519636" cy="280435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3" name="Google Shape;1813;p32"/>
            <p:cNvGrpSpPr/>
            <p:nvPr/>
          </p:nvGrpSpPr>
          <p:grpSpPr>
            <a:xfrm rot="10800000">
              <a:off x="6794885" y="2343820"/>
              <a:ext cx="354151" cy="390910"/>
              <a:chOff x="1433575" y="238125"/>
              <a:chExt cx="4740975" cy="5226075"/>
            </a:xfrm>
          </p:grpSpPr>
          <p:sp>
            <p:nvSpPr>
              <p:cNvPr id="1814" name="Google Shape;1814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5" name="Google Shape;1825;p32"/>
            <p:cNvGrpSpPr/>
            <p:nvPr/>
          </p:nvGrpSpPr>
          <p:grpSpPr>
            <a:xfrm rot="3599985">
              <a:off x="3451770" y="2468059"/>
              <a:ext cx="380060" cy="363768"/>
              <a:chOff x="2057567" y="690970"/>
              <a:chExt cx="352891" cy="337790"/>
            </a:xfrm>
          </p:grpSpPr>
          <p:sp>
            <p:nvSpPr>
              <p:cNvPr id="1826" name="Google Shape;1826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8" name="Google Shape;1838;p32"/>
            <p:cNvSpPr/>
            <p:nvPr/>
          </p:nvSpPr>
          <p:spPr>
            <a:xfrm flipH="1" rot="3844445">
              <a:off x="2548432" y="3323340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 rot="-9899856">
              <a:off x="2469240" y="4346557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0" name="Google Shape;1840;p32"/>
            <p:cNvGrpSpPr/>
            <p:nvPr/>
          </p:nvGrpSpPr>
          <p:grpSpPr>
            <a:xfrm rot="-1799794">
              <a:off x="3167648" y="4001876"/>
              <a:ext cx="365703" cy="350054"/>
              <a:chOff x="2057567" y="690970"/>
              <a:chExt cx="352891" cy="337790"/>
            </a:xfrm>
          </p:grpSpPr>
          <p:sp>
            <p:nvSpPr>
              <p:cNvPr id="1841" name="Google Shape;1841;p32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2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2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2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2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2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2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2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2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2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2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2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3" name="Google Shape;1853;p32"/>
            <p:cNvGrpSpPr/>
            <p:nvPr/>
          </p:nvGrpSpPr>
          <p:grpSpPr>
            <a:xfrm>
              <a:off x="3388009" y="3360617"/>
              <a:ext cx="317645" cy="350147"/>
              <a:chOff x="1433575" y="238125"/>
              <a:chExt cx="4740975" cy="5226075"/>
            </a:xfrm>
          </p:grpSpPr>
          <p:sp>
            <p:nvSpPr>
              <p:cNvPr id="1854" name="Google Shape;1854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5" name="Google Shape;1865;p32"/>
            <p:cNvGrpSpPr/>
            <p:nvPr/>
          </p:nvGrpSpPr>
          <p:grpSpPr>
            <a:xfrm>
              <a:off x="3497299" y="4546592"/>
              <a:ext cx="354151" cy="390910"/>
              <a:chOff x="1433575" y="238125"/>
              <a:chExt cx="4740975" cy="5226075"/>
            </a:xfrm>
          </p:grpSpPr>
          <p:sp>
            <p:nvSpPr>
              <p:cNvPr id="1866" name="Google Shape;1866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7" name="Google Shape;1877;p32"/>
            <p:cNvGrpSpPr/>
            <p:nvPr/>
          </p:nvGrpSpPr>
          <p:grpSpPr>
            <a:xfrm>
              <a:off x="5487736" y="4487517"/>
              <a:ext cx="354151" cy="390910"/>
              <a:chOff x="1433575" y="238125"/>
              <a:chExt cx="4740975" cy="5226075"/>
            </a:xfrm>
          </p:grpSpPr>
          <p:sp>
            <p:nvSpPr>
              <p:cNvPr id="1878" name="Google Shape;1878;p32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2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2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2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2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32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2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2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2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9" name="Google Shape;1889;p32"/>
            <p:cNvGrpSpPr/>
            <p:nvPr/>
          </p:nvGrpSpPr>
          <p:grpSpPr>
            <a:xfrm rot="-2700000">
              <a:off x="1588774" y="4439068"/>
              <a:ext cx="354291" cy="338865"/>
              <a:chOff x="1190625" y="346475"/>
              <a:chExt cx="5219200" cy="5002375"/>
            </a:xfrm>
          </p:grpSpPr>
          <p:sp>
            <p:nvSpPr>
              <p:cNvPr id="1890" name="Google Shape;1890;p32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2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 flipH="1"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33" name="Google Shape;33;p5"/>
            <p:cNvGrpSpPr/>
            <p:nvPr/>
          </p:nvGrpSpPr>
          <p:grpSpPr>
            <a:xfrm>
              <a:off x="7910512" y="206640"/>
              <a:ext cx="993666" cy="1272255"/>
              <a:chOff x="7825233" y="388347"/>
              <a:chExt cx="1037880" cy="1328865"/>
            </a:xfrm>
          </p:grpSpPr>
          <p:sp>
            <p:nvSpPr>
              <p:cNvPr id="34" name="Google Shape;34;p5"/>
              <p:cNvSpPr/>
              <p:nvPr/>
            </p:nvSpPr>
            <p:spPr>
              <a:xfrm flipH="1" rot="3844445">
                <a:off x="7856299" y="755419"/>
                <a:ext cx="540614" cy="280670"/>
              </a:xfrm>
              <a:custGeom>
                <a:rect b="b" l="l" r="r" t="t"/>
                <a:pathLst>
                  <a:path extrusionOk="0" h="7226" w="13318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rect b="b" l="l" r="r" t="t"/>
                <a:pathLst>
                  <a:path extrusionOk="0" h="9338" w="17306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" name="Google Shape;36;p5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37" name="Google Shape;37;p5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5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5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5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5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" name="Google Shape;42;p5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5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5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5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5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" name="Google Shape;49;p5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50" name="Google Shape;50;p5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5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5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5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5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5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5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" name="Google Shape;61;p5"/>
            <p:cNvGrpSpPr/>
            <p:nvPr/>
          </p:nvGrpSpPr>
          <p:grpSpPr>
            <a:xfrm>
              <a:off x="232056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62" name="Google Shape;62;p5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63" name="Google Shape;63;p5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rect b="b" l="l" r="r" t="t"/>
                  <a:pathLst>
                    <a:path extrusionOk="0" h="143528" w="208768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5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rect b="b" l="l" r="r" t="t"/>
                  <a:pathLst>
                    <a:path extrusionOk="0" h="87445" w="157815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" name="Google Shape;65;p5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66" name="Google Shape;66;p5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5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5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5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5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5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5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5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" name="Google Shape;78;p5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79" name="Google Shape;79;p5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5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5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5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5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5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5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5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5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5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0" name="Google Shape;90;p5"/>
          <p:cNvSpPr txBox="1"/>
          <p:nvPr>
            <p:ph idx="1" type="subTitle"/>
          </p:nvPr>
        </p:nvSpPr>
        <p:spPr>
          <a:xfrm>
            <a:off x="1382075" y="31413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1" name="Google Shape;91;p5"/>
          <p:cNvSpPr txBox="1"/>
          <p:nvPr>
            <p:ph idx="2" type="subTitle"/>
          </p:nvPr>
        </p:nvSpPr>
        <p:spPr>
          <a:xfrm>
            <a:off x="4854300" y="31413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idx="3" type="subTitle"/>
          </p:nvPr>
        </p:nvSpPr>
        <p:spPr>
          <a:xfrm>
            <a:off x="1382075" y="37553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4" type="subTitle"/>
          </p:nvPr>
        </p:nvSpPr>
        <p:spPr>
          <a:xfrm>
            <a:off x="4854300" y="37553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5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6"/>
          <p:cNvSpPr txBox="1"/>
          <p:nvPr>
            <p:ph type="title"/>
          </p:nvPr>
        </p:nvSpPr>
        <p:spPr>
          <a:xfrm>
            <a:off x="720000" y="45187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/>
            </a:lvl1pPr>
            <a:lvl2pPr lvl="1" rtl="0">
              <a:spcBef>
                <a:spcPts val="80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6"/>
          <p:cNvSpPr/>
          <p:nvPr/>
        </p:nvSpPr>
        <p:spPr>
          <a:xfrm>
            <a:off x="-9625" y="-19275"/>
            <a:ext cx="9144000" cy="5162700"/>
          </a:xfrm>
          <a:prstGeom prst="frame">
            <a:avLst>
              <a:gd fmla="val 8209" name="adj1"/>
            </a:avLst>
          </a:prstGeom>
          <a:solidFill>
            <a:schemeClr val="dk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1114950" y="1412100"/>
            <a:ext cx="43722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7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7"/>
          <p:cNvGrpSpPr/>
          <p:nvPr/>
        </p:nvGrpSpPr>
        <p:grpSpPr>
          <a:xfrm flipH="1">
            <a:off x="232056" y="206640"/>
            <a:ext cx="8672122" cy="4675166"/>
            <a:chOff x="232056" y="206640"/>
            <a:chExt cx="8672122" cy="4675166"/>
          </a:xfrm>
        </p:grpSpPr>
        <p:grpSp>
          <p:nvGrpSpPr>
            <p:cNvPr id="110" name="Google Shape;110;p7"/>
            <p:cNvGrpSpPr/>
            <p:nvPr/>
          </p:nvGrpSpPr>
          <p:grpSpPr>
            <a:xfrm flipH="1">
              <a:off x="232056" y="206640"/>
              <a:ext cx="993666" cy="1272255"/>
              <a:chOff x="7825233" y="388347"/>
              <a:chExt cx="1037880" cy="1328865"/>
            </a:xfrm>
          </p:grpSpPr>
          <p:sp>
            <p:nvSpPr>
              <p:cNvPr id="111" name="Google Shape;111;p7"/>
              <p:cNvSpPr/>
              <p:nvPr/>
            </p:nvSpPr>
            <p:spPr>
              <a:xfrm flipH="1" rot="3844445">
                <a:off x="7856299" y="755419"/>
                <a:ext cx="540614" cy="280670"/>
              </a:xfrm>
              <a:custGeom>
                <a:rect b="b" l="l" r="r" t="t"/>
                <a:pathLst>
                  <a:path extrusionOk="0" h="7226" w="13318">
                    <a:moveTo>
                      <a:pt x="8849" y="1849"/>
                    </a:moveTo>
                    <a:lnTo>
                      <a:pt x="10686" y="5399"/>
                    </a:lnTo>
                    <a:lnTo>
                      <a:pt x="4144" y="4291"/>
                    </a:lnTo>
                    <a:lnTo>
                      <a:pt x="8849" y="1849"/>
                    </a:lnTo>
                    <a:close/>
                    <a:moveTo>
                      <a:pt x="8961" y="1479"/>
                    </a:moveTo>
                    <a:lnTo>
                      <a:pt x="3271" y="4425"/>
                    </a:lnTo>
                    <a:lnTo>
                      <a:pt x="11190" y="5769"/>
                    </a:lnTo>
                    <a:lnTo>
                      <a:pt x="8961" y="1479"/>
                    </a:lnTo>
                    <a:close/>
                    <a:moveTo>
                      <a:pt x="9453" y="370"/>
                    </a:moveTo>
                    <a:lnTo>
                      <a:pt x="12814" y="6844"/>
                    </a:lnTo>
                    <a:lnTo>
                      <a:pt x="874" y="4828"/>
                    </a:lnTo>
                    <a:lnTo>
                      <a:pt x="9453" y="370"/>
                    </a:lnTo>
                    <a:close/>
                    <a:moveTo>
                      <a:pt x="9577" y="1"/>
                    </a:moveTo>
                    <a:lnTo>
                      <a:pt x="0" y="4963"/>
                    </a:lnTo>
                    <a:lnTo>
                      <a:pt x="13318" y="7225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 rot="-9899856">
                <a:off x="7852656" y="1374287"/>
                <a:ext cx="519629" cy="280444"/>
              </a:xfrm>
              <a:custGeom>
                <a:rect b="b" l="l" r="r" t="t"/>
                <a:pathLst>
                  <a:path extrusionOk="0" h="9338" w="17306">
                    <a:moveTo>
                      <a:pt x="3596" y="994"/>
                    </a:moveTo>
                    <a:cubicBezTo>
                      <a:pt x="3697" y="994"/>
                      <a:pt x="3798" y="1005"/>
                      <a:pt x="3898" y="1038"/>
                    </a:cubicBezTo>
                    <a:cubicBezTo>
                      <a:pt x="4470" y="1206"/>
                      <a:pt x="4806" y="1811"/>
                      <a:pt x="4626" y="2394"/>
                    </a:cubicBezTo>
                    <a:cubicBezTo>
                      <a:pt x="4498" y="2870"/>
                      <a:pt x="4063" y="3181"/>
                      <a:pt x="3591" y="3181"/>
                    </a:cubicBezTo>
                    <a:cubicBezTo>
                      <a:pt x="3485" y="3181"/>
                      <a:pt x="3377" y="3166"/>
                      <a:pt x="3271" y="3133"/>
                    </a:cubicBezTo>
                    <a:cubicBezTo>
                      <a:pt x="2689" y="2965"/>
                      <a:pt x="2364" y="2349"/>
                      <a:pt x="2543" y="1778"/>
                    </a:cubicBezTo>
                    <a:cubicBezTo>
                      <a:pt x="2678" y="1307"/>
                      <a:pt x="3103" y="994"/>
                      <a:pt x="3585" y="994"/>
                    </a:cubicBezTo>
                    <a:close/>
                    <a:moveTo>
                      <a:pt x="3589" y="714"/>
                    </a:moveTo>
                    <a:cubicBezTo>
                      <a:pt x="2996" y="714"/>
                      <a:pt x="2449" y="1100"/>
                      <a:pt x="2274" y="1699"/>
                    </a:cubicBezTo>
                    <a:cubicBezTo>
                      <a:pt x="2061" y="2416"/>
                      <a:pt x="2476" y="3178"/>
                      <a:pt x="3204" y="3390"/>
                    </a:cubicBezTo>
                    <a:cubicBezTo>
                      <a:pt x="3327" y="3435"/>
                      <a:pt x="3462" y="3446"/>
                      <a:pt x="3585" y="3446"/>
                    </a:cubicBezTo>
                    <a:cubicBezTo>
                      <a:pt x="4190" y="3446"/>
                      <a:pt x="4727" y="3054"/>
                      <a:pt x="4906" y="2472"/>
                    </a:cubicBezTo>
                    <a:cubicBezTo>
                      <a:pt x="5119" y="1744"/>
                      <a:pt x="4705" y="982"/>
                      <a:pt x="3977" y="770"/>
                    </a:cubicBezTo>
                    <a:cubicBezTo>
                      <a:pt x="3848" y="732"/>
                      <a:pt x="3717" y="714"/>
                      <a:pt x="3589" y="714"/>
                    </a:cubicBezTo>
                    <a:close/>
                    <a:moveTo>
                      <a:pt x="3580" y="272"/>
                    </a:moveTo>
                    <a:cubicBezTo>
                      <a:pt x="4187" y="272"/>
                      <a:pt x="4794" y="572"/>
                      <a:pt x="5142" y="1173"/>
                    </a:cubicBezTo>
                    <a:cubicBezTo>
                      <a:pt x="5164" y="1218"/>
                      <a:pt x="5209" y="1240"/>
                      <a:pt x="5254" y="1240"/>
                    </a:cubicBezTo>
                    <a:lnTo>
                      <a:pt x="16029" y="2304"/>
                    </a:lnTo>
                    <a:lnTo>
                      <a:pt x="16029" y="2326"/>
                    </a:lnTo>
                    <a:cubicBezTo>
                      <a:pt x="16017" y="2338"/>
                      <a:pt x="16017" y="2349"/>
                      <a:pt x="16029" y="2360"/>
                    </a:cubicBezTo>
                    <a:lnTo>
                      <a:pt x="5534" y="2013"/>
                    </a:lnTo>
                    <a:cubicBezTo>
                      <a:pt x="5455" y="2013"/>
                      <a:pt x="5388" y="2069"/>
                      <a:pt x="5388" y="2147"/>
                    </a:cubicBezTo>
                    <a:cubicBezTo>
                      <a:pt x="5388" y="2304"/>
                      <a:pt x="5354" y="2450"/>
                      <a:pt x="5321" y="2595"/>
                    </a:cubicBezTo>
                    <a:cubicBezTo>
                      <a:pt x="5276" y="2741"/>
                      <a:pt x="5209" y="2875"/>
                      <a:pt x="5142" y="2998"/>
                    </a:cubicBezTo>
                    <a:cubicBezTo>
                      <a:pt x="5097" y="3066"/>
                      <a:pt x="5119" y="3155"/>
                      <a:pt x="5186" y="3200"/>
                    </a:cubicBezTo>
                    <a:lnTo>
                      <a:pt x="14181" y="8610"/>
                    </a:lnTo>
                    <a:cubicBezTo>
                      <a:pt x="14169" y="8621"/>
                      <a:pt x="14169" y="8621"/>
                      <a:pt x="14158" y="8632"/>
                    </a:cubicBezTo>
                    <a:lnTo>
                      <a:pt x="14147" y="8666"/>
                    </a:lnTo>
                    <a:lnTo>
                      <a:pt x="4537" y="3693"/>
                    </a:lnTo>
                    <a:cubicBezTo>
                      <a:pt x="4514" y="3682"/>
                      <a:pt x="4492" y="3670"/>
                      <a:pt x="4470" y="3670"/>
                    </a:cubicBezTo>
                    <a:cubicBezTo>
                      <a:pt x="4447" y="3670"/>
                      <a:pt x="4425" y="3670"/>
                      <a:pt x="4402" y="3682"/>
                    </a:cubicBezTo>
                    <a:cubicBezTo>
                      <a:pt x="4135" y="3818"/>
                      <a:pt x="3857" y="3880"/>
                      <a:pt x="3587" y="3880"/>
                    </a:cubicBezTo>
                    <a:cubicBezTo>
                      <a:pt x="2590" y="3880"/>
                      <a:pt x="1696" y="3033"/>
                      <a:pt x="1793" y="1923"/>
                    </a:cubicBezTo>
                    <a:cubicBezTo>
                      <a:pt x="1793" y="1856"/>
                      <a:pt x="1748" y="1789"/>
                      <a:pt x="1692" y="1778"/>
                    </a:cubicBezTo>
                    <a:lnTo>
                      <a:pt x="337" y="1374"/>
                    </a:lnTo>
                    <a:lnTo>
                      <a:pt x="471" y="893"/>
                    </a:lnTo>
                    <a:lnTo>
                      <a:pt x="1826" y="1296"/>
                    </a:lnTo>
                    <a:cubicBezTo>
                      <a:pt x="1841" y="1301"/>
                      <a:pt x="1855" y="1303"/>
                      <a:pt x="1869" y="1303"/>
                    </a:cubicBezTo>
                    <a:cubicBezTo>
                      <a:pt x="1921" y="1303"/>
                      <a:pt x="1968" y="1273"/>
                      <a:pt x="1994" y="1229"/>
                    </a:cubicBezTo>
                    <a:cubicBezTo>
                      <a:pt x="2330" y="592"/>
                      <a:pt x="2955" y="272"/>
                      <a:pt x="3580" y="272"/>
                    </a:cubicBezTo>
                    <a:close/>
                    <a:moveTo>
                      <a:pt x="3590" y="1"/>
                    </a:moveTo>
                    <a:cubicBezTo>
                      <a:pt x="2875" y="1"/>
                      <a:pt x="2191" y="372"/>
                      <a:pt x="1804" y="1005"/>
                    </a:cubicBezTo>
                    <a:lnTo>
                      <a:pt x="415" y="601"/>
                    </a:lnTo>
                    <a:cubicBezTo>
                      <a:pt x="401" y="597"/>
                      <a:pt x="387" y="594"/>
                      <a:pt x="373" y="594"/>
                    </a:cubicBezTo>
                    <a:cubicBezTo>
                      <a:pt x="354" y="594"/>
                      <a:pt x="334" y="600"/>
                      <a:pt x="314" y="613"/>
                    </a:cubicBezTo>
                    <a:cubicBezTo>
                      <a:pt x="281" y="624"/>
                      <a:pt x="258" y="657"/>
                      <a:pt x="247" y="691"/>
                    </a:cubicBezTo>
                    <a:lnTo>
                      <a:pt x="23" y="1430"/>
                    </a:lnTo>
                    <a:cubicBezTo>
                      <a:pt x="1" y="1509"/>
                      <a:pt x="45" y="1587"/>
                      <a:pt x="124" y="1610"/>
                    </a:cubicBezTo>
                    <a:lnTo>
                      <a:pt x="1501" y="2013"/>
                    </a:lnTo>
                    <a:cubicBezTo>
                      <a:pt x="1457" y="3248"/>
                      <a:pt x="2463" y="4172"/>
                      <a:pt x="3585" y="4172"/>
                    </a:cubicBezTo>
                    <a:cubicBezTo>
                      <a:pt x="3877" y="4172"/>
                      <a:pt x="4178" y="4110"/>
                      <a:pt x="4470" y="3973"/>
                    </a:cubicBezTo>
                    <a:lnTo>
                      <a:pt x="14136" y="8979"/>
                    </a:lnTo>
                    <a:cubicBezTo>
                      <a:pt x="14158" y="8985"/>
                      <a:pt x="14181" y="8988"/>
                      <a:pt x="14202" y="8988"/>
                    </a:cubicBezTo>
                    <a:cubicBezTo>
                      <a:pt x="14223" y="8988"/>
                      <a:pt x="14242" y="8985"/>
                      <a:pt x="14259" y="8979"/>
                    </a:cubicBezTo>
                    <a:lnTo>
                      <a:pt x="15110" y="9327"/>
                    </a:lnTo>
                    <a:cubicBezTo>
                      <a:pt x="15133" y="9338"/>
                      <a:pt x="15144" y="9338"/>
                      <a:pt x="15166" y="9338"/>
                    </a:cubicBezTo>
                    <a:cubicBezTo>
                      <a:pt x="15301" y="9338"/>
                      <a:pt x="15357" y="9159"/>
                      <a:pt x="15245" y="9080"/>
                    </a:cubicBezTo>
                    <a:lnTo>
                      <a:pt x="14494" y="8498"/>
                    </a:lnTo>
                    <a:cubicBezTo>
                      <a:pt x="14483" y="8475"/>
                      <a:pt x="14461" y="8453"/>
                      <a:pt x="14438" y="8431"/>
                    </a:cubicBezTo>
                    <a:lnTo>
                      <a:pt x="5444" y="3021"/>
                    </a:lnTo>
                    <a:cubicBezTo>
                      <a:pt x="5500" y="2909"/>
                      <a:pt x="5545" y="2786"/>
                      <a:pt x="5578" y="2674"/>
                    </a:cubicBezTo>
                    <a:cubicBezTo>
                      <a:pt x="5612" y="2550"/>
                      <a:pt x="5646" y="2427"/>
                      <a:pt x="5657" y="2293"/>
                    </a:cubicBezTo>
                    <a:lnTo>
                      <a:pt x="16141" y="2651"/>
                    </a:lnTo>
                    <a:cubicBezTo>
                      <a:pt x="16174" y="2651"/>
                      <a:pt x="16208" y="2640"/>
                      <a:pt x="16230" y="2629"/>
                    </a:cubicBezTo>
                    <a:lnTo>
                      <a:pt x="17182" y="2550"/>
                    </a:lnTo>
                    <a:cubicBezTo>
                      <a:pt x="17250" y="2539"/>
                      <a:pt x="17306" y="2483"/>
                      <a:pt x="17306" y="2416"/>
                    </a:cubicBezTo>
                    <a:cubicBezTo>
                      <a:pt x="17306" y="2349"/>
                      <a:pt x="17261" y="2293"/>
                      <a:pt x="17194" y="2282"/>
                    </a:cubicBezTo>
                    <a:lnTo>
                      <a:pt x="16286" y="2102"/>
                    </a:lnTo>
                    <a:cubicBezTo>
                      <a:pt x="16264" y="2069"/>
                      <a:pt x="16230" y="2046"/>
                      <a:pt x="16185" y="2035"/>
                    </a:cubicBezTo>
                    <a:lnTo>
                      <a:pt x="5343" y="982"/>
                    </a:lnTo>
                    <a:cubicBezTo>
                      <a:pt x="5086" y="545"/>
                      <a:pt x="4660" y="232"/>
                      <a:pt x="4178" y="86"/>
                    </a:cubicBezTo>
                    <a:cubicBezTo>
                      <a:pt x="3983" y="29"/>
                      <a:pt x="3785" y="1"/>
                      <a:pt x="3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" name="Google Shape;113;p7"/>
              <p:cNvGrpSpPr/>
              <p:nvPr/>
            </p:nvGrpSpPr>
            <p:grpSpPr>
              <a:xfrm rot="-1799794">
                <a:off x="8433981" y="1029606"/>
                <a:ext cx="365703" cy="350054"/>
                <a:chOff x="2057567" y="690970"/>
                <a:chExt cx="352891" cy="337790"/>
              </a:xfrm>
            </p:grpSpPr>
            <p:sp>
              <p:nvSpPr>
                <p:cNvPr id="114" name="Google Shape;114;p7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7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7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7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7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7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7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7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7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" name="Google Shape;126;p7"/>
              <p:cNvGrpSpPr/>
              <p:nvPr/>
            </p:nvGrpSpPr>
            <p:grpSpPr>
              <a:xfrm>
                <a:off x="8545468" y="388347"/>
                <a:ext cx="317645" cy="350147"/>
                <a:chOff x="1433575" y="238125"/>
                <a:chExt cx="4740975" cy="5226075"/>
              </a:xfrm>
            </p:grpSpPr>
            <p:sp>
              <p:nvSpPr>
                <p:cNvPr id="127" name="Google Shape;127;p7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7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7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7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7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7"/>
                <p:cNvSpPr/>
                <p:nvPr/>
              </p:nvSpPr>
              <p:spPr>
                <a:xfrm flipH="1"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7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7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7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7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7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8" name="Google Shape;138;p7"/>
            <p:cNvGrpSpPr/>
            <p:nvPr/>
          </p:nvGrpSpPr>
          <p:grpSpPr>
            <a:xfrm flipH="1">
              <a:off x="7584599" y="3839878"/>
              <a:ext cx="1319580" cy="1041928"/>
              <a:chOff x="190037" y="3818872"/>
              <a:chExt cx="1346098" cy="1062867"/>
            </a:xfrm>
          </p:grpSpPr>
          <p:grpSp>
            <p:nvGrpSpPr>
              <p:cNvPr id="139" name="Google Shape;139;p7"/>
              <p:cNvGrpSpPr/>
              <p:nvPr/>
            </p:nvGrpSpPr>
            <p:grpSpPr>
              <a:xfrm rot="1802271">
                <a:off x="1120650" y="4476648"/>
                <a:ext cx="354500" cy="339089"/>
                <a:chOff x="1190625" y="346475"/>
                <a:chExt cx="5219200" cy="5002375"/>
              </a:xfrm>
            </p:grpSpPr>
            <p:sp>
              <p:nvSpPr>
                <p:cNvPr id="140" name="Google Shape;140;p7"/>
                <p:cNvSpPr/>
                <p:nvPr/>
              </p:nvSpPr>
              <p:spPr>
                <a:xfrm>
                  <a:off x="1190625" y="1760650"/>
                  <a:ext cx="5219200" cy="3588200"/>
                </a:xfrm>
                <a:custGeom>
                  <a:rect b="b" l="l" r="r" t="t"/>
                  <a:pathLst>
                    <a:path extrusionOk="0" h="143528" w="208768">
                      <a:moveTo>
                        <a:pt x="150475" y="0"/>
                      </a:moveTo>
                      <a:cubicBezTo>
                        <a:pt x="144734" y="0"/>
                        <a:pt x="140037" y="4665"/>
                        <a:pt x="140037" y="10439"/>
                      </a:cubicBezTo>
                      <a:lnTo>
                        <a:pt x="140037" y="115670"/>
                      </a:lnTo>
                      <a:lnTo>
                        <a:pt x="126989" y="115670"/>
                      </a:lnTo>
                      <a:lnTo>
                        <a:pt x="126989" y="36535"/>
                      </a:lnTo>
                      <a:cubicBezTo>
                        <a:pt x="126989" y="30761"/>
                        <a:pt x="122324" y="26096"/>
                        <a:pt x="116551" y="26096"/>
                      </a:cubicBezTo>
                      <a:lnTo>
                        <a:pt x="92216" y="26096"/>
                      </a:lnTo>
                      <a:cubicBezTo>
                        <a:pt x="86443" y="26096"/>
                        <a:pt x="81778" y="30761"/>
                        <a:pt x="81778" y="36535"/>
                      </a:cubicBezTo>
                      <a:lnTo>
                        <a:pt x="81778" y="101905"/>
                      </a:lnTo>
                      <a:cubicBezTo>
                        <a:pt x="81778" y="103829"/>
                        <a:pt x="83311" y="105395"/>
                        <a:pt x="85236" y="105395"/>
                      </a:cubicBezTo>
                      <a:cubicBezTo>
                        <a:pt x="87160" y="105395"/>
                        <a:pt x="88726" y="103829"/>
                        <a:pt x="88726" y="101905"/>
                      </a:cubicBezTo>
                      <a:lnTo>
                        <a:pt x="88726" y="36535"/>
                      </a:lnTo>
                      <a:cubicBezTo>
                        <a:pt x="88726" y="34610"/>
                        <a:pt x="90292" y="33044"/>
                        <a:pt x="92216" y="33044"/>
                      </a:cubicBezTo>
                      <a:lnTo>
                        <a:pt x="116551" y="33044"/>
                      </a:lnTo>
                      <a:cubicBezTo>
                        <a:pt x="118475" y="33044"/>
                        <a:pt x="120041" y="34610"/>
                        <a:pt x="120041" y="36535"/>
                      </a:cubicBezTo>
                      <a:lnTo>
                        <a:pt x="120041" y="115670"/>
                      </a:lnTo>
                      <a:lnTo>
                        <a:pt x="68730" y="115670"/>
                      </a:lnTo>
                      <a:lnTo>
                        <a:pt x="68730" y="62630"/>
                      </a:lnTo>
                      <a:cubicBezTo>
                        <a:pt x="68730" y="56857"/>
                        <a:pt x="64033" y="52192"/>
                        <a:pt x="58292" y="52192"/>
                      </a:cubicBezTo>
                      <a:lnTo>
                        <a:pt x="33925" y="52192"/>
                      </a:lnTo>
                      <a:cubicBezTo>
                        <a:pt x="28184" y="52192"/>
                        <a:pt x="23486" y="56857"/>
                        <a:pt x="23486" y="62630"/>
                      </a:cubicBezTo>
                      <a:lnTo>
                        <a:pt x="23486" y="103601"/>
                      </a:lnTo>
                      <a:cubicBezTo>
                        <a:pt x="23486" y="105526"/>
                        <a:pt x="25052" y="107059"/>
                        <a:pt x="26977" y="107059"/>
                      </a:cubicBezTo>
                      <a:cubicBezTo>
                        <a:pt x="28901" y="107059"/>
                        <a:pt x="30434" y="105526"/>
                        <a:pt x="30434" y="103601"/>
                      </a:cubicBezTo>
                      <a:lnTo>
                        <a:pt x="30434" y="62630"/>
                      </a:lnTo>
                      <a:cubicBezTo>
                        <a:pt x="30434" y="60706"/>
                        <a:pt x="32000" y="59140"/>
                        <a:pt x="33925" y="59140"/>
                      </a:cubicBezTo>
                      <a:lnTo>
                        <a:pt x="58292" y="59140"/>
                      </a:lnTo>
                      <a:cubicBezTo>
                        <a:pt x="60184" y="59140"/>
                        <a:pt x="61749" y="60706"/>
                        <a:pt x="61749" y="62630"/>
                      </a:cubicBezTo>
                      <a:lnTo>
                        <a:pt x="61749" y="119161"/>
                      </a:lnTo>
                      <a:cubicBezTo>
                        <a:pt x="61749" y="121085"/>
                        <a:pt x="63315" y="122651"/>
                        <a:pt x="65240" y="122651"/>
                      </a:cubicBezTo>
                      <a:lnTo>
                        <a:pt x="198329" y="122651"/>
                      </a:lnTo>
                      <a:cubicBezTo>
                        <a:pt x="200253" y="122651"/>
                        <a:pt x="201819" y="124217"/>
                        <a:pt x="201819" y="126109"/>
                      </a:cubicBezTo>
                      <a:lnTo>
                        <a:pt x="201819" y="133089"/>
                      </a:lnTo>
                      <a:cubicBezTo>
                        <a:pt x="201819" y="135014"/>
                        <a:pt x="200253" y="136547"/>
                        <a:pt x="198329" y="136547"/>
                      </a:cubicBezTo>
                      <a:lnTo>
                        <a:pt x="10438" y="136547"/>
                      </a:lnTo>
                      <a:cubicBezTo>
                        <a:pt x="8514" y="136547"/>
                        <a:pt x="6948" y="135014"/>
                        <a:pt x="6948" y="133089"/>
                      </a:cubicBezTo>
                      <a:lnTo>
                        <a:pt x="6948" y="126109"/>
                      </a:lnTo>
                      <a:cubicBezTo>
                        <a:pt x="6948" y="124217"/>
                        <a:pt x="8514" y="122651"/>
                        <a:pt x="10438" y="122651"/>
                      </a:cubicBezTo>
                      <a:lnTo>
                        <a:pt x="46092" y="122651"/>
                      </a:lnTo>
                      <a:cubicBezTo>
                        <a:pt x="48016" y="122651"/>
                        <a:pt x="49582" y="121085"/>
                        <a:pt x="49582" y="119161"/>
                      </a:cubicBezTo>
                      <a:cubicBezTo>
                        <a:pt x="49582" y="117236"/>
                        <a:pt x="48016" y="115670"/>
                        <a:pt x="46092" y="115670"/>
                      </a:cubicBezTo>
                      <a:lnTo>
                        <a:pt x="10438" y="115670"/>
                      </a:lnTo>
                      <a:cubicBezTo>
                        <a:pt x="4697" y="115670"/>
                        <a:pt x="0" y="120368"/>
                        <a:pt x="0" y="126109"/>
                      </a:cubicBezTo>
                      <a:lnTo>
                        <a:pt x="0" y="133089"/>
                      </a:lnTo>
                      <a:cubicBezTo>
                        <a:pt x="0" y="138830"/>
                        <a:pt x="4697" y="143528"/>
                        <a:pt x="10438" y="143528"/>
                      </a:cubicBezTo>
                      <a:lnTo>
                        <a:pt x="198329" y="143528"/>
                      </a:lnTo>
                      <a:cubicBezTo>
                        <a:pt x="204070" y="143528"/>
                        <a:pt x="208767" y="138830"/>
                        <a:pt x="208767" y="133089"/>
                      </a:cubicBezTo>
                      <a:lnTo>
                        <a:pt x="208767" y="126109"/>
                      </a:lnTo>
                      <a:cubicBezTo>
                        <a:pt x="208767" y="120368"/>
                        <a:pt x="204070" y="115670"/>
                        <a:pt x="198329" y="115670"/>
                      </a:cubicBezTo>
                      <a:lnTo>
                        <a:pt x="147018" y="115670"/>
                      </a:lnTo>
                      <a:lnTo>
                        <a:pt x="147018" y="10439"/>
                      </a:lnTo>
                      <a:cubicBezTo>
                        <a:pt x="147018" y="8514"/>
                        <a:pt x="148583" y="6948"/>
                        <a:pt x="150475" y="6948"/>
                      </a:cubicBezTo>
                      <a:lnTo>
                        <a:pt x="174842" y="6948"/>
                      </a:lnTo>
                      <a:cubicBezTo>
                        <a:pt x="176767" y="6948"/>
                        <a:pt x="178333" y="8514"/>
                        <a:pt x="178333" y="10439"/>
                      </a:cubicBezTo>
                      <a:lnTo>
                        <a:pt x="178333" y="99687"/>
                      </a:lnTo>
                      <a:cubicBezTo>
                        <a:pt x="178333" y="101611"/>
                        <a:pt x="179866" y="103144"/>
                        <a:pt x="181791" y="103144"/>
                      </a:cubicBezTo>
                      <a:cubicBezTo>
                        <a:pt x="183715" y="103144"/>
                        <a:pt x="185281" y="101611"/>
                        <a:pt x="185281" y="99687"/>
                      </a:cubicBezTo>
                      <a:lnTo>
                        <a:pt x="185281" y="10439"/>
                      </a:lnTo>
                      <a:cubicBezTo>
                        <a:pt x="185281" y="4665"/>
                        <a:pt x="180584" y="0"/>
                        <a:pt x="1748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1857700" y="346475"/>
                  <a:ext cx="3945375" cy="2186125"/>
                </a:xfrm>
                <a:custGeom>
                  <a:rect b="b" l="l" r="r" t="t"/>
                  <a:pathLst>
                    <a:path extrusionOk="0" h="87445" w="157815">
                      <a:moveTo>
                        <a:pt x="150136" y="1"/>
                      </a:moveTo>
                      <a:cubicBezTo>
                        <a:pt x="147699" y="1"/>
                        <a:pt x="143952" y="4"/>
                        <a:pt x="138145" y="4"/>
                      </a:cubicBezTo>
                      <a:cubicBezTo>
                        <a:pt x="136221" y="4"/>
                        <a:pt x="134687" y="1570"/>
                        <a:pt x="134687" y="3495"/>
                      </a:cubicBezTo>
                      <a:cubicBezTo>
                        <a:pt x="134687" y="5419"/>
                        <a:pt x="136221" y="6985"/>
                        <a:pt x="138145" y="6985"/>
                      </a:cubicBezTo>
                      <a:lnTo>
                        <a:pt x="146268" y="6985"/>
                      </a:lnTo>
                      <a:cubicBezTo>
                        <a:pt x="109538" y="45248"/>
                        <a:pt x="60249" y="70594"/>
                        <a:pt x="3164" y="80543"/>
                      </a:cubicBezTo>
                      <a:cubicBezTo>
                        <a:pt x="1272" y="80869"/>
                        <a:pt x="0" y="82663"/>
                        <a:pt x="326" y="84555"/>
                      </a:cubicBezTo>
                      <a:cubicBezTo>
                        <a:pt x="618" y="86248"/>
                        <a:pt x="2085" y="87444"/>
                        <a:pt x="3768" y="87444"/>
                      </a:cubicBezTo>
                      <a:cubicBezTo>
                        <a:pt x="3967" y="87444"/>
                        <a:pt x="4168" y="87427"/>
                        <a:pt x="4371" y="87393"/>
                      </a:cubicBezTo>
                      <a:cubicBezTo>
                        <a:pt x="60184" y="77672"/>
                        <a:pt x="111136" y="53436"/>
                        <a:pt x="150769" y="12335"/>
                      </a:cubicBezTo>
                      <a:lnTo>
                        <a:pt x="150769" y="18272"/>
                      </a:lnTo>
                      <a:cubicBezTo>
                        <a:pt x="150769" y="20196"/>
                        <a:pt x="152335" y="21762"/>
                        <a:pt x="154259" y="21762"/>
                      </a:cubicBezTo>
                      <a:cubicBezTo>
                        <a:pt x="156184" y="21762"/>
                        <a:pt x="157717" y="20196"/>
                        <a:pt x="157717" y="18272"/>
                      </a:cubicBezTo>
                      <a:cubicBezTo>
                        <a:pt x="157717" y="2255"/>
                        <a:pt x="157815" y="3169"/>
                        <a:pt x="157554" y="2386"/>
                      </a:cubicBezTo>
                      <a:cubicBezTo>
                        <a:pt x="157163" y="1244"/>
                        <a:pt x="156184" y="363"/>
                        <a:pt x="155010" y="102"/>
                      </a:cubicBezTo>
                      <a:cubicBezTo>
                        <a:pt x="154640" y="15"/>
                        <a:pt x="155010" y="1"/>
                        <a:pt x="1501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2" name="Google Shape;142;p7"/>
              <p:cNvGrpSpPr/>
              <p:nvPr/>
            </p:nvGrpSpPr>
            <p:grpSpPr>
              <a:xfrm rot="5400000">
                <a:off x="436382" y="4464318"/>
                <a:ext cx="380063" cy="363766"/>
                <a:chOff x="2057567" y="690970"/>
                <a:chExt cx="352891" cy="337790"/>
              </a:xfrm>
            </p:grpSpPr>
            <p:sp>
              <p:nvSpPr>
                <p:cNvPr id="143" name="Google Shape;143;p7"/>
                <p:cNvSpPr/>
                <p:nvPr/>
              </p:nvSpPr>
              <p:spPr>
                <a:xfrm>
                  <a:off x="2057567" y="690970"/>
                  <a:ext cx="352891" cy="337790"/>
                </a:xfrm>
                <a:custGeom>
                  <a:rect b="b" l="l" r="r" t="t"/>
                  <a:pathLst>
                    <a:path extrusionOk="0" h="8299" w="8670">
                      <a:moveTo>
                        <a:pt x="4719" y="1444"/>
                      </a:moveTo>
                      <a:cubicBezTo>
                        <a:pt x="5221" y="1444"/>
                        <a:pt x="5701" y="1668"/>
                        <a:pt x="6150" y="2116"/>
                      </a:cubicBezTo>
                      <a:cubicBezTo>
                        <a:pt x="6598" y="2564"/>
                        <a:pt x="6822" y="3068"/>
                        <a:pt x="6822" y="3584"/>
                      </a:cubicBezTo>
                      <a:cubicBezTo>
                        <a:pt x="6822" y="4300"/>
                        <a:pt x="6385" y="4883"/>
                        <a:pt x="6195" y="5118"/>
                      </a:cubicBezTo>
                      <a:lnTo>
                        <a:pt x="3182" y="2105"/>
                      </a:lnTo>
                      <a:cubicBezTo>
                        <a:pt x="3406" y="1903"/>
                        <a:pt x="3977" y="1455"/>
                        <a:pt x="4682" y="1444"/>
                      </a:cubicBezTo>
                      <a:cubicBezTo>
                        <a:pt x="4695" y="1444"/>
                        <a:pt x="4707" y="1444"/>
                        <a:pt x="4719" y="1444"/>
                      </a:cubicBezTo>
                      <a:close/>
                      <a:moveTo>
                        <a:pt x="4719" y="1164"/>
                      </a:moveTo>
                      <a:cubicBezTo>
                        <a:pt x="4707" y="1164"/>
                        <a:pt x="4695" y="1164"/>
                        <a:pt x="4682" y="1164"/>
                      </a:cubicBezTo>
                      <a:cubicBezTo>
                        <a:pt x="3652" y="1175"/>
                        <a:pt x="2913" y="1971"/>
                        <a:pt x="2879" y="2004"/>
                      </a:cubicBezTo>
                      <a:lnTo>
                        <a:pt x="2790" y="2105"/>
                      </a:lnTo>
                      <a:lnTo>
                        <a:pt x="6195" y="5510"/>
                      </a:lnTo>
                      <a:lnTo>
                        <a:pt x="6284" y="5420"/>
                      </a:lnTo>
                      <a:cubicBezTo>
                        <a:pt x="6318" y="5387"/>
                        <a:pt x="7091" y="4625"/>
                        <a:pt x="7102" y="3595"/>
                      </a:cubicBezTo>
                      <a:cubicBezTo>
                        <a:pt x="7113" y="2990"/>
                        <a:pt x="6855" y="2430"/>
                        <a:pt x="6340" y="1915"/>
                      </a:cubicBezTo>
                      <a:cubicBezTo>
                        <a:pt x="5847" y="1421"/>
                        <a:pt x="5289" y="1164"/>
                        <a:pt x="4719" y="1164"/>
                      </a:cubicBezTo>
                      <a:close/>
                      <a:moveTo>
                        <a:pt x="4575" y="237"/>
                      </a:moveTo>
                      <a:cubicBezTo>
                        <a:pt x="5467" y="237"/>
                        <a:pt x="6357" y="576"/>
                        <a:pt x="7035" y="1254"/>
                      </a:cubicBezTo>
                      <a:cubicBezTo>
                        <a:pt x="8401" y="2620"/>
                        <a:pt x="8401" y="4827"/>
                        <a:pt x="7035" y="6193"/>
                      </a:cubicBezTo>
                      <a:lnTo>
                        <a:pt x="6945" y="6294"/>
                      </a:lnTo>
                      <a:lnTo>
                        <a:pt x="7606" y="6955"/>
                      </a:lnTo>
                      <a:lnTo>
                        <a:pt x="6654" y="7907"/>
                      </a:lnTo>
                      <a:lnTo>
                        <a:pt x="393" y="1646"/>
                      </a:lnTo>
                      <a:lnTo>
                        <a:pt x="1345" y="694"/>
                      </a:lnTo>
                      <a:lnTo>
                        <a:pt x="2006" y="1355"/>
                      </a:lnTo>
                      <a:lnTo>
                        <a:pt x="2106" y="1254"/>
                      </a:lnTo>
                      <a:cubicBezTo>
                        <a:pt x="2790" y="576"/>
                        <a:pt x="3683" y="237"/>
                        <a:pt x="4575" y="237"/>
                      </a:cubicBezTo>
                      <a:close/>
                      <a:moveTo>
                        <a:pt x="4521" y="1"/>
                      </a:moveTo>
                      <a:cubicBezTo>
                        <a:pt x="3623" y="1"/>
                        <a:pt x="2723" y="321"/>
                        <a:pt x="2006" y="963"/>
                      </a:cubicBezTo>
                      <a:lnTo>
                        <a:pt x="1345" y="302"/>
                      </a:lnTo>
                      <a:lnTo>
                        <a:pt x="1" y="1646"/>
                      </a:lnTo>
                      <a:lnTo>
                        <a:pt x="6654" y="8299"/>
                      </a:lnTo>
                      <a:lnTo>
                        <a:pt x="7998" y="6955"/>
                      </a:lnTo>
                      <a:lnTo>
                        <a:pt x="7326" y="6283"/>
                      </a:lnTo>
                      <a:cubicBezTo>
                        <a:pt x="8670" y="4793"/>
                        <a:pt x="8603" y="2519"/>
                        <a:pt x="7191" y="1108"/>
                      </a:cubicBezTo>
                      <a:cubicBezTo>
                        <a:pt x="6454" y="371"/>
                        <a:pt x="5488" y="1"/>
                        <a:pt x="4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>
                  <a:off x="2078528" y="74245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7" y="0"/>
                      </a:moveTo>
                      <a:lnTo>
                        <a:pt x="1" y="706"/>
                      </a:lnTo>
                      <a:lnTo>
                        <a:pt x="202" y="896"/>
                      </a:lnTo>
                      <a:lnTo>
                        <a:pt x="897" y="202"/>
                      </a:lnTo>
                      <a:lnTo>
                        <a:pt x="7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2099531" y="76342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2121836" y="785766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0"/>
                      </a:moveTo>
                      <a:lnTo>
                        <a:pt x="1" y="694"/>
                      </a:lnTo>
                      <a:lnTo>
                        <a:pt x="203" y="896"/>
                      </a:lnTo>
                      <a:lnTo>
                        <a:pt x="897" y="202"/>
                      </a:lnTo>
                      <a:lnTo>
                        <a:pt x="6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7"/>
                <p:cNvSpPr/>
                <p:nvPr/>
              </p:nvSpPr>
              <p:spPr>
                <a:xfrm>
                  <a:off x="2144182" y="80807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>
                  <a:off x="2166080" y="829969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1"/>
                      </a:moveTo>
                      <a:lnTo>
                        <a:pt x="0" y="706"/>
                      </a:lnTo>
                      <a:lnTo>
                        <a:pt x="202" y="897"/>
                      </a:lnTo>
                      <a:lnTo>
                        <a:pt x="896" y="202"/>
                      </a:lnTo>
                      <a:lnTo>
                        <a:pt x="7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2188425" y="852315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7"/>
                <p:cNvSpPr/>
                <p:nvPr/>
              </p:nvSpPr>
              <p:spPr>
                <a:xfrm>
                  <a:off x="2210771" y="874660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4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7"/>
                <p:cNvSpPr/>
                <p:nvPr/>
              </p:nvSpPr>
              <p:spPr>
                <a:xfrm>
                  <a:off x="2233076" y="896965"/>
                  <a:ext cx="36510" cy="36551"/>
                </a:xfrm>
                <a:custGeom>
                  <a:rect b="b" l="l" r="r" t="t"/>
                  <a:pathLst>
                    <a:path extrusionOk="0" h="898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202" y="897"/>
                      </a:lnTo>
                      <a:lnTo>
                        <a:pt x="897" y="203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7"/>
                <p:cNvSpPr/>
                <p:nvPr/>
              </p:nvSpPr>
              <p:spPr>
                <a:xfrm>
                  <a:off x="2255422" y="919311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695" y="1"/>
                      </a:moveTo>
                      <a:lnTo>
                        <a:pt x="1" y="695"/>
                      </a:lnTo>
                      <a:lnTo>
                        <a:pt x="191" y="897"/>
                      </a:lnTo>
                      <a:lnTo>
                        <a:pt x="897" y="191"/>
                      </a:lnTo>
                      <a:lnTo>
                        <a:pt x="6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2277319" y="941209"/>
                  <a:ext cx="36510" cy="36958"/>
                </a:xfrm>
                <a:custGeom>
                  <a:rect b="b" l="l" r="r" t="t"/>
                  <a:pathLst>
                    <a:path extrusionOk="0" h="908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908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7"/>
                <p:cNvSpPr/>
                <p:nvPr/>
              </p:nvSpPr>
              <p:spPr>
                <a:xfrm>
                  <a:off x="2299665" y="963554"/>
                  <a:ext cx="36510" cy="36510"/>
                </a:xfrm>
                <a:custGeom>
                  <a:rect b="b" l="l" r="r" t="t"/>
                  <a:pathLst>
                    <a:path extrusionOk="0" h="897" w="897">
                      <a:moveTo>
                        <a:pt x="706" y="0"/>
                      </a:moveTo>
                      <a:lnTo>
                        <a:pt x="0" y="706"/>
                      </a:lnTo>
                      <a:lnTo>
                        <a:pt x="202" y="896"/>
                      </a:lnTo>
                      <a:lnTo>
                        <a:pt x="896" y="202"/>
                      </a:lnTo>
                      <a:lnTo>
                        <a:pt x="7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" name="Google Shape;155;p7"/>
              <p:cNvGrpSpPr/>
              <p:nvPr/>
            </p:nvGrpSpPr>
            <p:grpSpPr>
              <a:xfrm rot="1801810">
                <a:off x="263984" y="3881350"/>
                <a:ext cx="354302" cy="391007"/>
                <a:chOff x="1433575" y="238125"/>
                <a:chExt cx="4740975" cy="5226075"/>
              </a:xfrm>
            </p:grpSpPr>
            <p:sp>
              <p:nvSpPr>
                <p:cNvPr id="156" name="Google Shape;156;p7"/>
                <p:cNvSpPr/>
                <p:nvPr/>
              </p:nvSpPr>
              <p:spPr>
                <a:xfrm>
                  <a:off x="3930200" y="2477250"/>
                  <a:ext cx="314125" cy="236350"/>
                </a:xfrm>
                <a:custGeom>
                  <a:rect b="b" l="l" r="r" t="t"/>
                  <a:pathLst>
                    <a:path extrusionOk="0" h="9454" w="12565">
                      <a:moveTo>
                        <a:pt x="8668" y="0"/>
                      </a:moveTo>
                      <a:cubicBezTo>
                        <a:pt x="8117" y="0"/>
                        <a:pt x="7558" y="133"/>
                        <a:pt x="7044" y="411"/>
                      </a:cubicBezTo>
                      <a:lnTo>
                        <a:pt x="2236" y="3087"/>
                      </a:lnTo>
                      <a:cubicBezTo>
                        <a:pt x="576" y="4001"/>
                        <a:pt x="1" y="6067"/>
                        <a:pt x="881" y="7692"/>
                      </a:cubicBezTo>
                      <a:cubicBezTo>
                        <a:pt x="1525" y="8810"/>
                        <a:pt x="2676" y="9453"/>
                        <a:pt x="3861" y="9453"/>
                      </a:cubicBezTo>
                      <a:cubicBezTo>
                        <a:pt x="4403" y="9453"/>
                        <a:pt x="4979" y="9318"/>
                        <a:pt x="5487" y="9013"/>
                      </a:cubicBezTo>
                      <a:lnTo>
                        <a:pt x="10329" y="6338"/>
                      </a:lnTo>
                      <a:cubicBezTo>
                        <a:pt x="11955" y="5457"/>
                        <a:pt x="12564" y="3391"/>
                        <a:pt x="11650" y="1732"/>
                      </a:cubicBezTo>
                      <a:cubicBezTo>
                        <a:pt x="11025" y="621"/>
                        <a:pt x="9861" y="0"/>
                        <a:pt x="86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7"/>
                <p:cNvSpPr/>
                <p:nvPr/>
              </p:nvSpPr>
              <p:spPr>
                <a:xfrm>
                  <a:off x="1433575" y="238125"/>
                  <a:ext cx="4740975" cy="5226075"/>
                </a:xfrm>
                <a:custGeom>
                  <a:rect b="b" l="l" r="r" t="t"/>
                  <a:pathLst>
                    <a:path extrusionOk="0" h="209043" w="189639">
                      <a:moveTo>
                        <a:pt x="94820" y="6773"/>
                      </a:moveTo>
                      <a:cubicBezTo>
                        <a:pt x="98545" y="6773"/>
                        <a:pt x="102270" y="7518"/>
                        <a:pt x="105013" y="9076"/>
                      </a:cubicBezTo>
                      <a:lnTo>
                        <a:pt x="172741" y="46495"/>
                      </a:lnTo>
                      <a:cubicBezTo>
                        <a:pt x="174536" y="47511"/>
                        <a:pt x="176263" y="49035"/>
                        <a:pt x="177753" y="50830"/>
                      </a:cubicBezTo>
                      <a:lnTo>
                        <a:pt x="118322" y="83678"/>
                      </a:lnTo>
                      <a:cubicBezTo>
                        <a:pt x="116696" y="84592"/>
                        <a:pt x="116087" y="86658"/>
                        <a:pt x="117001" y="88283"/>
                      </a:cubicBezTo>
                      <a:cubicBezTo>
                        <a:pt x="117610" y="89401"/>
                        <a:pt x="118762" y="90044"/>
                        <a:pt x="119947" y="90044"/>
                      </a:cubicBezTo>
                      <a:cubicBezTo>
                        <a:pt x="120523" y="90044"/>
                        <a:pt x="121065" y="89909"/>
                        <a:pt x="121606" y="89604"/>
                      </a:cubicBezTo>
                      <a:lnTo>
                        <a:pt x="181275" y="56620"/>
                      </a:lnTo>
                      <a:cubicBezTo>
                        <a:pt x="182257" y="58957"/>
                        <a:pt x="182866" y="61395"/>
                        <a:pt x="182866" y="63630"/>
                      </a:cubicBezTo>
                      <a:lnTo>
                        <a:pt x="182866" y="145412"/>
                      </a:lnTo>
                      <a:cubicBezTo>
                        <a:pt x="182866" y="151677"/>
                        <a:pt x="178227" y="159533"/>
                        <a:pt x="172741" y="162547"/>
                      </a:cubicBezTo>
                      <a:lnTo>
                        <a:pt x="105013" y="200000"/>
                      </a:lnTo>
                      <a:cubicBezTo>
                        <a:pt x="103117" y="201050"/>
                        <a:pt x="100712" y="201727"/>
                        <a:pt x="98206" y="202066"/>
                      </a:cubicBezTo>
                      <a:lnTo>
                        <a:pt x="98206" y="111311"/>
                      </a:lnTo>
                      <a:cubicBezTo>
                        <a:pt x="98206" y="109414"/>
                        <a:pt x="96682" y="107924"/>
                        <a:pt x="94820" y="107924"/>
                      </a:cubicBezTo>
                      <a:cubicBezTo>
                        <a:pt x="92924" y="107924"/>
                        <a:pt x="91434" y="109414"/>
                        <a:pt x="91434" y="111311"/>
                      </a:cubicBezTo>
                      <a:lnTo>
                        <a:pt x="91434" y="202066"/>
                      </a:lnTo>
                      <a:cubicBezTo>
                        <a:pt x="88894" y="201727"/>
                        <a:pt x="86523" y="201050"/>
                        <a:pt x="84593" y="200000"/>
                      </a:cubicBezTo>
                      <a:lnTo>
                        <a:pt x="16865" y="162547"/>
                      </a:lnTo>
                      <a:cubicBezTo>
                        <a:pt x="11379" y="159533"/>
                        <a:pt x="6774" y="151677"/>
                        <a:pt x="6774" y="145412"/>
                      </a:cubicBezTo>
                      <a:lnTo>
                        <a:pt x="6774" y="63630"/>
                      </a:lnTo>
                      <a:cubicBezTo>
                        <a:pt x="6774" y="61429"/>
                        <a:pt x="7349" y="58991"/>
                        <a:pt x="8331" y="56654"/>
                      </a:cubicBezTo>
                      <a:lnTo>
                        <a:pt x="84187" y="98578"/>
                      </a:lnTo>
                      <a:cubicBezTo>
                        <a:pt x="84729" y="98883"/>
                        <a:pt x="85270" y="99018"/>
                        <a:pt x="85812" y="99018"/>
                      </a:cubicBezTo>
                      <a:cubicBezTo>
                        <a:pt x="87031" y="99018"/>
                        <a:pt x="88183" y="98375"/>
                        <a:pt x="88792" y="97257"/>
                      </a:cubicBezTo>
                      <a:cubicBezTo>
                        <a:pt x="89707" y="95632"/>
                        <a:pt x="89097" y="93566"/>
                        <a:pt x="87471" y="92652"/>
                      </a:cubicBezTo>
                      <a:lnTo>
                        <a:pt x="11853" y="50864"/>
                      </a:lnTo>
                      <a:cubicBezTo>
                        <a:pt x="13343" y="49035"/>
                        <a:pt x="15070" y="47511"/>
                        <a:pt x="16865" y="46495"/>
                      </a:cubicBezTo>
                      <a:lnTo>
                        <a:pt x="84593" y="9076"/>
                      </a:lnTo>
                      <a:cubicBezTo>
                        <a:pt x="87370" y="7518"/>
                        <a:pt x="91095" y="6773"/>
                        <a:pt x="94820" y="6773"/>
                      </a:cubicBezTo>
                      <a:close/>
                      <a:moveTo>
                        <a:pt x="94816" y="0"/>
                      </a:moveTo>
                      <a:cubicBezTo>
                        <a:pt x="89960" y="0"/>
                        <a:pt x="85101" y="1050"/>
                        <a:pt x="81308" y="3149"/>
                      </a:cubicBezTo>
                      <a:lnTo>
                        <a:pt x="13580" y="40569"/>
                      </a:lnTo>
                      <a:cubicBezTo>
                        <a:pt x="5961" y="44802"/>
                        <a:pt x="1" y="54927"/>
                        <a:pt x="1" y="63630"/>
                      </a:cubicBezTo>
                      <a:lnTo>
                        <a:pt x="1" y="145412"/>
                      </a:lnTo>
                      <a:cubicBezTo>
                        <a:pt x="1" y="154115"/>
                        <a:pt x="5961" y="164274"/>
                        <a:pt x="13580" y="168473"/>
                      </a:cubicBezTo>
                      <a:lnTo>
                        <a:pt x="81308" y="205927"/>
                      </a:lnTo>
                      <a:cubicBezTo>
                        <a:pt x="85101" y="207992"/>
                        <a:pt x="89944" y="209042"/>
                        <a:pt x="94820" y="209042"/>
                      </a:cubicBezTo>
                      <a:cubicBezTo>
                        <a:pt x="99663" y="209042"/>
                        <a:pt x="104505" y="207992"/>
                        <a:pt x="108298" y="205927"/>
                      </a:cubicBezTo>
                      <a:lnTo>
                        <a:pt x="176026" y="168473"/>
                      </a:lnTo>
                      <a:cubicBezTo>
                        <a:pt x="183645" y="164274"/>
                        <a:pt x="189639" y="154115"/>
                        <a:pt x="189639" y="145412"/>
                      </a:cubicBezTo>
                      <a:lnTo>
                        <a:pt x="189639" y="63630"/>
                      </a:lnTo>
                      <a:cubicBezTo>
                        <a:pt x="189639" y="54927"/>
                        <a:pt x="183645" y="44802"/>
                        <a:pt x="176026" y="40569"/>
                      </a:cubicBezTo>
                      <a:lnTo>
                        <a:pt x="108298" y="3149"/>
                      </a:lnTo>
                      <a:cubicBezTo>
                        <a:pt x="104522" y="1050"/>
                        <a:pt x="99671" y="0"/>
                        <a:pt x="948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7"/>
                <p:cNvSpPr/>
                <p:nvPr/>
              </p:nvSpPr>
              <p:spPr>
                <a:xfrm>
                  <a:off x="5158625" y="2089100"/>
                  <a:ext cx="680675" cy="919950"/>
                </a:xfrm>
                <a:custGeom>
                  <a:rect b="b" l="l" r="r" t="t"/>
                  <a:pathLst>
                    <a:path extrusionOk="0" h="36798" w="27227">
                      <a:moveTo>
                        <a:pt x="17824" y="0"/>
                      </a:moveTo>
                      <a:cubicBezTo>
                        <a:pt x="15940" y="0"/>
                        <a:pt x="13953" y="578"/>
                        <a:pt x="11988" y="1715"/>
                      </a:cubicBezTo>
                      <a:cubicBezTo>
                        <a:pt x="5249" y="5575"/>
                        <a:pt x="0" y="15531"/>
                        <a:pt x="0" y="24336"/>
                      </a:cubicBezTo>
                      <a:cubicBezTo>
                        <a:pt x="0" y="29585"/>
                        <a:pt x="1897" y="33682"/>
                        <a:pt x="5249" y="35612"/>
                      </a:cubicBezTo>
                      <a:cubicBezTo>
                        <a:pt x="6570" y="36391"/>
                        <a:pt x="8060" y="36798"/>
                        <a:pt x="9584" y="36798"/>
                      </a:cubicBezTo>
                      <a:cubicBezTo>
                        <a:pt x="11446" y="36798"/>
                        <a:pt x="13410" y="36222"/>
                        <a:pt x="15374" y="35071"/>
                      </a:cubicBezTo>
                      <a:cubicBezTo>
                        <a:pt x="20657" y="32023"/>
                        <a:pt x="25263" y="25013"/>
                        <a:pt x="26820" y="17631"/>
                      </a:cubicBezTo>
                      <a:cubicBezTo>
                        <a:pt x="27227" y="15802"/>
                        <a:pt x="26042" y="14007"/>
                        <a:pt x="24213" y="13635"/>
                      </a:cubicBezTo>
                      <a:cubicBezTo>
                        <a:pt x="23970" y="13581"/>
                        <a:pt x="23727" y="13555"/>
                        <a:pt x="23489" y="13555"/>
                      </a:cubicBezTo>
                      <a:cubicBezTo>
                        <a:pt x="21932" y="13555"/>
                        <a:pt x="20540" y="14657"/>
                        <a:pt x="20217" y="16242"/>
                      </a:cubicBezTo>
                      <a:cubicBezTo>
                        <a:pt x="19032" y="21762"/>
                        <a:pt x="15645" y="27113"/>
                        <a:pt x="11988" y="29212"/>
                      </a:cubicBezTo>
                      <a:cubicBezTo>
                        <a:pt x="11430" y="29552"/>
                        <a:pt x="10489" y="29996"/>
                        <a:pt x="9614" y="29996"/>
                      </a:cubicBezTo>
                      <a:cubicBezTo>
                        <a:pt x="9268" y="29996"/>
                        <a:pt x="8933" y="29927"/>
                        <a:pt x="8636" y="29754"/>
                      </a:cubicBezTo>
                      <a:cubicBezTo>
                        <a:pt x="7721" y="29246"/>
                        <a:pt x="6773" y="27553"/>
                        <a:pt x="6773" y="24336"/>
                      </a:cubicBezTo>
                      <a:cubicBezTo>
                        <a:pt x="6773" y="17935"/>
                        <a:pt x="10701" y="10282"/>
                        <a:pt x="15374" y="7573"/>
                      </a:cubicBezTo>
                      <a:cubicBezTo>
                        <a:pt x="15965" y="7228"/>
                        <a:pt x="16896" y="6776"/>
                        <a:pt x="17764" y="6776"/>
                      </a:cubicBezTo>
                      <a:cubicBezTo>
                        <a:pt x="18090" y="6776"/>
                        <a:pt x="18406" y="6840"/>
                        <a:pt x="18693" y="6997"/>
                      </a:cubicBezTo>
                      <a:cubicBezTo>
                        <a:pt x="19200" y="7266"/>
                        <a:pt x="19742" y="7393"/>
                        <a:pt x="20275" y="7393"/>
                      </a:cubicBezTo>
                      <a:cubicBezTo>
                        <a:pt x="21486" y="7393"/>
                        <a:pt x="22653" y="6738"/>
                        <a:pt x="23265" y="5609"/>
                      </a:cubicBezTo>
                      <a:cubicBezTo>
                        <a:pt x="24145" y="3950"/>
                        <a:pt x="23536" y="1884"/>
                        <a:pt x="21876" y="1003"/>
                      </a:cubicBezTo>
                      <a:cubicBezTo>
                        <a:pt x="20621" y="332"/>
                        <a:pt x="19252" y="0"/>
                        <a:pt x="178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7"/>
                <p:cNvSpPr/>
                <p:nvPr/>
              </p:nvSpPr>
              <p:spPr>
                <a:xfrm>
                  <a:off x="4058050" y="3963975"/>
                  <a:ext cx="680675" cy="919450"/>
                </a:xfrm>
                <a:custGeom>
                  <a:rect b="b" l="l" r="r" t="t"/>
                  <a:pathLst>
                    <a:path extrusionOk="0" h="36778" w="27227">
                      <a:moveTo>
                        <a:pt x="17778" y="0"/>
                      </a:moveTo>
                      <a:cubicBezTo>
                        <a:pt x="15907" y="0"/>
                        <a:pt x="13937" y="567"/>
                        <a:pt x="11988" y="1694"/>
                      </a:cubicBezTo>
                      <a:cubicBezTo>
                        <a:pt x="5249" y="5589"/>
                        <a:pt x="0" y="15545"/>
                        <a:pt x="0" y="24349"/>
                      </a:cubicBezTo>
                      <a:cubicBezTo>
                        <a:pt x="0" y="29564"/>
                        <a:pt x="1897" y="33696"/>
                        <a:pt x="5249" y="35626"/>
                      </a:cubicBezTo>
                      <a:cubicBezTo>
                        <a:pt x="6570" y="36405"/>
                        <a:pt x="8060" y="36777"/>
                        <a:pt x="9584" y="36777"/>
                      </a:cubicBezTo>
                      <a:cubicBezTo>
                        <a:pt x="11446" y="36777"/>
                        <a:pt x="13410" y="36202"/>
                        <a:pt x="15374" y="35084"/>
                      </a:cubicBezTo>
                      <a:cubicBezTo>
                        <a:pt x="20657" y="32036"/>
                        <a:pt x="25263" y="25027"/>
                        <a:pt x="26820" y="17644"/>
                      </a:cubicBezTo>
                      <a:cubicBezTo>
                        <a:pt x="27227" y="15816"/>
                        <a:pt x="26042" y="14021"/>
                        <a:pt x="24213" y="13614"/>
                      </a:cubicBezTo>
                      <a:cubicBezTo>
                        <a:pt x="23981" y="13567"/>
                        <a:pt x="23750" y="13545"/>
                        <a:pt x="23522" y="13545"/>
                      </a:cubicBezTo>
                      <a:cubicBezTo>
                        <a:pt x="21952" y="13545"/>
                        <a:pt x="20542" y="14625"/>
                        <a:pt x="20217" y="16222"/>
                      </a:cubicBezTo>
                      <a:cubicBezTo>
                        <a:pt x="19032" y="21776"/>
                        <a:pt x="15645" y="27092"/>
                        <a:pt x="11988" y="29192"/>
                      </a:cubicBezTo>
                      <a:cubicBezTo>
                        <a:pt x="11424" y="29535"/>
                        <a:pt x="10468" y="30003"/>
                        <a:pt x="9586" y="30003"/>
                      </a:cubicBezTo>
                      <a:cubicBezTo>
                        <a:pt x="9250" y="30003"/>
                        <a:pt x="8925" y="29936"/>
                        <a:pt x="8635" y="29768"/>
                      </a:cubicBezTo>
                      <a:cubicBezTo>
                        <a:pt x="7721" y="29226"/>
                        <a:pt x="6773" y="27533"/>
                        <a:pt x="6773" y="24349"/>
                      </a:cubicBezTo>
                      <a:cubicBezTo>
                        <a:pt x="6773" y="17949"/>
                        <a:pt x="10701" y="10262"/>
                        <a:pt x="15374" y="7553"/>
                      </a:cubicBezTo>
                      <a:cubicBezTo>
                        <a:pt x="15973" y="7229"/>
                        <a:pt x="16920" y="6776"/>
                        <a:pt x="17797" y="6776"/>
                      </a:cubicBezTo>
                      <a:cubicBezTo>
                        <a:pt x="18111" y="6776"/>
                        <a:pt x="18416" y="6834"/>
                        <a:pt x="18693" y="6977"/>
                      </a:cubicBezTo>
                      <a:cubicBezTo>
                        <a:pt x="19207" y="7250"/>
                        <a:pt x="19756" y="7380"/>
                        <a:pt x="20296" y="7380"/>
                      </a:cubicBezTo>
                      <a:cubicBezTo>
                        <a:pt x="21500" y="7380"/>
                        <a:pt x="22657" y="6734"/>
                        <a:pt x="23265" y="5589"/>
                      </a:cubicBezTo>
                      <a:cubicBezTo>
                        <a:pt x="24145" y="3929"/>
                        <a:pt x="23536" y="1898"/>
                        <a:pt x="21876" y="1017"/>
                      </a:cubicBezTo>
                      <a:cubicBezTo>
                        <a:pt x="20607" y="338"/>
                        <a:pt x="19222" y="0"/>
                        <a:pt x="177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7"/>
                <p:cNvSpPr/>
                <p:nvPr/>
              </p:nvSpPr>
              <p:spPr>
                <a:xfrm>
                  <a:off x="4608325" y="3026775"/>
                  <a:ext cx="680700" cy="919475"/>
                </a:xfrm>
                <a:custGeom>
                  <a:rect b="b" l="l" r="r" t="t"/>
                  <a:pathLst>
                    <a:path extrusionOk="0" h="36779" w="27228">
                      <a:moveTo>
                        <a:pt x="17778" y="1"/>
                      </a:moveTo>
                      <a:cubicBezTo>
                        <a:pt x="15908" y="1"/>
                        <a:pt x="13938" y="568"/>
                        <a:pt x="11989" y="1695"/>
                      </a:cubicBezTo>
                      <a:cubicBezTo>
                        <a:pt x="5250" y="5589"/>
                        <a:pt x="1" y="15511"/>
                        <a:pt x="1" y="24350"/>
                      </a:cubicBezTo>
                      <a:cubicBezTo>
                        <a:pt x="1" y="29565"/>
                        <a:pt x="1897" y="33696"/>
                        <a:pt x="5250" y="35627"/>
                      </a:cubicBezTo>
                      <a:cubicBezTo>
                        <a:pt x="6570" y="36372"/>
                        <a:pt x="8060" y="36778"/>
                        <a:pt x="9584" y="36778"/>
                      </a:cubicBezTo>
                      <a:cubicBezTo>
                        <a:pt x="11447" y="36778"/>
                        <a:pt x="13411" y="36202"/>
                        <a:pt x="15375" y="35051"/>
                      </a:cubicBezTo>
                      <a:cubicBezTo>
                        <a:pt x="20658" y="32003"/>
                        <a:pt x="25263" y="25027"/>
                        <a:pt x="26821" y="17645"/>
                      </a:cubicBezTo>
                      <a:cubicBezTo>
                        <a:pt x="27227" y="15816"/>
                        <a:pt x="26042" y="13988"/>
                        <a:pt x="24213" y="13615"/>
                      </a:cubicBezTo>
                      <a:cubicBezTo>
                        <a:pt x="23982" y="13568"/>
                        <a:pt x="23751" y="13545"/>
                        <a:pt x="23523" y="13545"/>
                      </a:cubicBezTo>
                      <a:cubicBezTo>
                        <a:pt x="21953" y="13545"/>
                        <a:pt x="20543" y="14626"/>
                        <a:pt x="20217" y="16223"/>
                      </a:cubicBezTo>
                      <a:cubicBezTo>
                        <a:pt x="19032" y="21742"/>
                        <a:pt x="15646" y="27093"/>
                        <a:pt x="11989" y="29193"/>
                      </a:cubicBezTo>
                      <a:cubicBezTo>
                        <a:pt x="11430" y="29532"/>
                        <a:pt x="10489" y="29976"/>
                        <a:pt x="9615" y="29976"/>
                      </a:cubicBezTo>
                      <a:cubicBezTo>
                        <a:pt x="9269" y="29976"/>
                        <a:pt x="8933" y="29907"/>
                        <a:pt x="8636" y="29734"/>
                      </a:cubicBezTo>
                      <a:cubicBezTo>
                        <a:pt x="7722" y="29226"/>
                        <a:pt x="6773" y="27533"/>
                        <a:pt x="6773" y="24350"/>
                      </a:cubicBezTo>
                      <a:cubicBezTo>
                        <a:pt x="6773" y="17950"/>
                        <a:pt x="10702" y="10263"/>
                        <a:pt x="15375" y="7553"/>
                      </a:cubicBezTo>
                      <a:cubicBezTo>
                        <a:pt x="15973" y="7229"/>
                        <a:pt x="16920" y="6777"/>
                        <a:pt x="17797" y="6777"/>
                      </a:cubicBezTo>
                      <a:cubicBezTo>
                        <a:pt x="18111" y="6777"/>
                        <a:pt x="18417" y="6835"/>
                        <a:pt x="18694" y="6978"/>
                      </a:cubicBezTo>
                      <a:cubicBezTo>
                        <a:pt x="19207" y="7250"/>
                        <a:pt x="19757" y="7380"/>
                        <a:pt x="20297" y="7380"/>
                      </a:cubicBezTo>
                      <a:cubicBezTo>
                        <a:pt x="21501" y="7380"/>
                        <a:pt x="22657" y="6735"/>
                        <a:pt x="23265" y="5589"/>
                      </a:cubicBezTo>
                      <a:cubicBezTo>
                        <a:pt x="24146" y="3930"/>
                        <a:pt x="23536" y="1898"/>
                        <a:pt x="21877" y="1018"/>
                      </a:cubicBezTo>
                      <a:cubicBezTo>
                        <a:pt x="20608" y="339"/>
                        <a:pt x="19223" y="1"/>
                        <a:pt x="177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7"/>
                <p:cNvSpPr/>
                <p:nvPr/>
              </p:nvSpPr>
              <p:spPr>
                <a:xfrm>
                  <a:off x="2322525" y="3026475"/>
                  <a:ext cx="684900" cy="919775"/>
                </a:xfrm>
                <a:custGeom>
                  <a:rect b="b" l="l" r="r" t="t"/>
                  <a:pathLst>
                    <a:path extrusionOk="0" h="36791" w="27396">
                      <a:moveTo>
                        <a:pt x="9579" y="0"/>
                      </a:moveTo>
                      <a:cubicBezTo>
                        <a:pt x="8044" y="0"/>
                        <a:pt x="6578" y="386"/>
                        <a:pt x="5249" y="1165"/>
                      </a:cubicBezTo>
                      <a:cubicBezTo>
                        <a:pt x="1896" y="3095"/>
                        <a:pt x="0" y="7193"/>
                        <a:pt x="0" y="12442"/>
                      </a:cubicBezTo>
                      <a:cubicBezTo>
                        <a:pt x="0" y="21246"/>
                        <a:pt x="5249" y="31202"/>
                        <a:pt x="11988" y="35063"/>
                      </a:cubicBezTo>
                      <a:cubicBezTo>
                        <a:pt x="13952" y="36214"/>
                        <a:pt x="15916" y="36790"/>
                        <a:pt x="17779" y="36790"/>
                      </a:cubicBezTo>
                      <a:cubicBezTo>
                        <a:pt x="19336" y="36790"/>
                        <a:pt x="20793" y="36384"/>
                        <a:pt x="22147" y="35639"/>
                      </a:cubicBezTo>
                      <a:cubicBezTo>
                        <a:pt x="25466" y="33708"/>
                        <a:pt x="27396" y="29577"/>
                        <a:pt x="27396" y="24362"/>
                      </a:cubicBezTo>
                      <a:cubicBezTo>
                        <a:pt x="27396" y="22770"/>
                        <a:pt x="27227" y="21111"/>
                        <a:pt x="26888" y="19418"/>
                      </a:cubicBezTo>
                      <a:cubicBezTo>
                        <a:pt x="26562" y="17816"/>
                        <a:pt x="25144" y="16708"/>
                        <a:pt x="23569" y="16708"/>
                      </a:cubicBezTo>
                      <a:cubicBezTo>
                        <a:pt x="23345" y="16708"/>
                        <a:pt x="23119" y="16730"/>
                        <a:pt x="22892" y="16776"/>
                      </a:cubicBezTo>
                      <a:cubicBezTo>
                        <a:pt x="21063" y="17115"/>
                        <a:pt x="19878" y="18910"/>
                        <a:pt x="20251" y="20739"/>
                      </a:cubicBezTo>
                      <a:cubicBezTo>
                        <a:pt x="20488" y="21991"/>
                        <a:pt x="20623" y="23211"/>
                        <a:pt x="20623" y="24362"/>
                      </a:cubicBezTo>
                      <a:cubicBezTo>
                        <a:pt x="20623" y="27545"/>
                        <a:pt x="19641" y="29238"/>
                        <a:pt x="18761" y="29746"/>
                      </a:cubicBezTo>
                      <a:cubicBezTo>
                        <a:pt x="18463" y="29919"/>
                        <a:pt x="18128" y="29988"/>
                        <a:pt x="17781" y="29988"/>
                      </a:cubicBezTo>
                      <a:cubicBezTo>
                        <a:pt x="16905" y="29988"/>
                        <a:pt x="15957" y="29544"/>
                        <a:pt x="15374" y="29205"/>
                      </a:cubicBezTo>
                      <a:cubicBezTo>
                        <a:pt x="10701" y="26529"/>
                        <a:pt x="6773" y="18842"/>
                        <a:pt x="6773" y="12442"/>
                      </a:cubicBezTo>
                      <a:cubicBezTo>
                        <a:pt x="6773" y="9225"/>
                        <a:pt x="7721" y="7532"/>
                        <a:pt x="8635" y="7024"/>
                      </a:cubicBezTo>
                      <a:cubicBezTo>
                        <a:pt x="8933" y="6851"/>
                        <a:pt x="9268" y="6782"/>
                        <a:pt x="9614" y="6782"/>
                      </a:cubicBezTo>
                      <a:cubicBezTo>
                        <a:pt x="10489" y="6782"/>
                        <a:pt x="11430" y="7226"/>
                        <a:pt x="11988" y="7565"/>
                      </a:cubicBezTo>
                      <a:cubicBezTo>
                        <a:pt x="12665" y="7938"/>
                        <a:pt x="13309" y="8446"/>
                        <a:pt x="13952" y="9022"/>
                      </a:cubicBezTo>
                      <a:cubicBezTo>
                        <a:pt x="14607" y="9628"/>
                        <a:pt x="15427" y="9926"/>
                        <a:pt x="16243" y="9926"/>
                      </a:cubicBezTo>
                      <a:cubicBezTo>
                        <a:pt x="17157" y="9926"/>
                        <a:pt x="18065" y="9552"/>
                        <a:pt x="18727" y="8818"/>
                      </a:cubicBezTo>
                      <a:cubicBezTo>
                        <a:pt x="20014" y="7430"/>
                        <a:pt x="19912" y="5297"/>
                        <a:pt x="18524" y="4044"/>
                      </a:cubicBezTo>
                      <a:cubicBezTo>
                        <a:pt x="17508" y="3095"/>
                        <a:pt x="16458" y="2317"/>
                        <a:pt x="15374" y="1707"/>
                      </a:cubicBezTo>
                      <a:cubicBezTo>
                        <a:pt x="13422" y="573"/>
                        <a:pt x="11449" y="0"/>
                        <a:pt x="95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7"/>
                <p:cNvSpPr/>
                <p:nvPr/>
              </p:nvSpPr>
              <p:spPr>
                <a:xfrm>
                  <a:off x="3296100" y="1835650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1"/>
                      </a:cubicBezTo>
                      <a:cubicBezTo>
                        <a:pt x="915" y="4673"/>
                        <a:pt x="1" y="8229"/>
                        <a:pt x="1" y="10159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59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5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59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2"/>
                        <a:pt x="26482" y="7281"/>
                      </a:cubicBezTo>
                      <a:cubicBezTo>
                        <a:pt x="26674" y="7312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5"/>
                        <a:pt x="29496" y="915"/>
                        <a:pt x="27667" y="610"/>
                      </a:cubicBezTo>
                      <a:cubicBezTo>
                        <a:pt x="25331" y="203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7"/>
                <p:cNvSpPr/>
                <p:nvPr/>
              </p:nvSpPr>
              <p:spPr>
                <a:xfrm>
                  <a:off x="3296100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7"/>
                <p:cNvSpPr/>
                <p:nvPr/>
              </p:nvSpPr>
              <p:spPr>
                <a:xfrm>
                  <a:off x="439667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1" y="8229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4" y="6773"/>
                        <a:pt x="37251" y="6773"/>
                      </a:cubicBezTo>
                      <a:cubicBezTo>
                        <a:pt x="35422" y="6773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3"/>
                        <a:pt x="6841" y="10160"/>
                      </a:cubicBezTo>
                      <a:cubicBezTo>
                        <a:pt x="7722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1" y="4504"/>
                      </a:cubicBezTo>
                      <a:cubicBezTo>
                        <a:pt x="30749" y="2676"/>
                        <a:pt x="29496" y="915"/>
                        <a:pt x="27668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7"/>
                <p:cNvSpPr/>
                <p:nvPr/>
              </p:nvSpPr>
              <p:spPr>
                <a:xfrm>
                  <a:off x="2195525" y="1243025"/>
                  <a:ext cx="1015950" cy="507975"/>
                </a:xfrm>
                <a:custGeom>
                  <a:rect b="b" l="l" r="r" t="t"/>
                  <a:pathLst>
                    <a:path extrusionOk="0" h="20319" w="40638">
                      <a:moveTo>
                        <a:pt x="20319" y="0"/>
                      </a:moveTo>
                      <a:cubicBezTo>
                        <a:pt x="15375" y="0"/>
                        <a:pt x="10668" y="779"/>
                        <a:pt x="7078" y="2202"/>
                      </a:cubicBezTo>
                      <a:cubicBezTo>
                        <a:pt x="915" y="4674"/>
                        <a:pt x="0" y="8229"/>
                        <a:pt x="0" y="10160"/>
                      </a:cubicBezTo>
                      <a:cubicBezTo>
                        <a:pt x="0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3"/>
                        <a:pt x="39113" y="6773"/>
                        <a:pt x="37251" y="6773"/>
                      </a:cubicBezTo>
                      <a:cubicBezTo>
                        <a:pt x="35422" y="6773"/>
                        <a:pt x="33932" y="8196"/>
                        <a:pt x="33864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1" y="11243"/>
                        <a:pt x="6841" y="10160"/>
                      </a:cubicBezTo>
                      <a:cubicBezTo>
                        <a:pt x="7721" y="9042"/>
                        <a:pt x="12361" y="6773"/>
                        <a:pt x="20319" y="6773"/>
                      </a:cubicBezTo>
                      <a:cubicBezTo>
                        <a:pt x="22452" y="6773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4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0"/>
                        <a:pt x="203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7"/>
                <p:cNvSpPr/>
                <p:nvPr/>
              </p:nvSpPr>
              <p:spPr>
                <a:xfrm>
                  <a:off x="3296100" y="650400"/>
                  <a:ext cx="1015950" cy="508000"/>
                </a:xfrm>
                <a:custGeom>
                  <a:rect b="b" l="l" r="r" t="t"/>
                  <a:pathLst>
                    <a:path extrusionOk="0" h="20320" w="40638">
                      <a:moveTo>
                        <a:pt x="20319" y="1"/>
                      </a:moveTo>
                      <a:cubicBezTo>
                        <a:pt x="15375" y="1"/>
                        <a:pt x="10668" y="780"/>
                        <a:pt x="7078" y="2202"/>
                      </a:cubicBezTo>
                      <a:cubicBezTo>
                        <a:pt x="915" y="4674"/>
                        <a:pt x="1" y="8230"/>
                        <a:pt x="1" y="10160"/>
                      </a:cubicBezTo>
                      <a:cubicBezTo>
                        <a:pt x="1" y="12056"/>
                        <a:pt x="915" y="15612"/>
                        <a:pt x="7078" y="18084"/>
                      </a:cubicBezTo>
                      <a:cubicBezTo>
                        <a:pt x="10668" y="19506"/>
                        <a:pt x="15375" y="20319"/>
                        <a:pt x="20319" y="20319"/>
                      </a:cubicBezTo>
                      <a:cubicBezTo>
                        <a:pt x="25263" y="20319"/>
                        <a:pt x="29936" y="19506"/>
                        <a:pt x="33526" y="18084"/>
                      </a:cubicBezTo>
                      <a:cubicBezTo>
                        <a:pt x="39689" y="15612"/>
                        <a:pt x="40637" y="12056"/>
                        <a:pt x="40637" y="10160"/>
                      </a:cubicBezTo>
                      <a:cubicBezTo>
                        <a:pt x="40637" y="8264"/>
                        <a:pt x="39113" y="6774"/>
                        <a:pt x="37251" y="6774"/>
                      </a:cubicBezTo>
                      <a:cubicBezTo>
                        <a:pt x="35422" y="6774"/>
                        <a:pt x="33932" y="8196"/>
                        <a:pt x="33865" y="10024"/>
                      </a:cubicBezTo>
                      <a:cubicBezTo>
                        <a:pt x="33255" y="11074"/>
                        <a:pt x="28582" y="13546"/>
                        <a:pt x="20319" y="13546"/>
                      </a:cubicBezTo>
                      <a:cubicBezTo>
                        <a:pt x="12361" y="13546"/>
                        <a:pt x="7722" y="11244"/>
                        <a:pt x="6841" y="10160"/>
                      </a:cubicBezTo>
                      <a:cubicBezTo>
                        <a:pt x="7722" y="9042"/>
                        <a:pt x="12361" y="6774"/>
                        <a:pt x="20319" y="6774"/>
                      </a:cubicBezTo>
                      <a:cubicBezTo>
                        <a:pt x="22452" y="6774"/>
                        <a:pt x="24552" y="6943"/>
                        <a:pt x="26482" y="7281"/>
                      </a:cubicBezTo>
                      <a:cubicBezTo>
                        <a:pt x="26674" y="7313"/>
                        <a:pt x="26865" y="7328"/>
                        <a:pt x="27053" y="7328"/>
                      </a:cubicBezTo>
                      <a:cubicBezTo>
                        <a:pt x="28692" y="7328"/>
                        <a:pt x="30137" y="6175"/>
                        <a:pt x="30410" y="4505"/>
                      </a:cubicBezTo>
                      <a:cubicBezTo>
                        <a:pt x="30749" y="2676"/>
                        <a:pt x="29496" y="915"/>
                        <a:pt x="27667" y="610"/>
                      </a:cubicBezTo>
                      <a:cubicBezTo>
                        <a:pt x="25331" y="204"/>
                        <a:pt x="22859" y="1"/>
                        <a:pt x="20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8"/>
          <p:cNvGrpSpPr/>
          <p:nvPr/>
        </p:nvGrpSpPr>
        <p:grpSpPr>
          <a:xfrm>
            <a:off x="747001" y="336699"/>
            <a:ext cx="7650005" cy="4271796"/>
            <a:chOff x="729209" y="310012"/>
            <a:chExt cx="7650005" cy="4271796"/>
          </a:xfrm>
        </p:grpSpPr>
        <p:sp>
          <p:nvSpPr>
            <p:cNvPr id="169" name="Google Shape;169;p8"/>
            <p:cNvSpPr/>
            <p:nvPr/>
          </p:nvSpPr>
          <p:spPr>
            <a:xfrm>
              <a:off x="729209" y="562109"/>
              <a:ext cx="7650000" cy="401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29214" y="562109"/>
              <a:ext cx="7650000" cy="4019700"/>
            </a:xfrm>
            <a:prstGeom prst="frame">
              <a:avLst>
                <a:gd fmla="val 6202" name="adj1"/>
              </a:avLst>
            </a:prstGeom>
            <a:solidFill>
              <a:schemeClr val="dk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446315" y="310012"/>
              <a:ext cx="2215800" cy="396600"/>
            </a:xfrm>
            <a:prstGeom prst="trapezoid">
              <a:avLst>
                <a:gd fmla="val 25000" name="adj"/>
              </a:avLst>
            </a:prstGeom>
            <a:solidFill>
              <a:schemeClr val="dk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3" name="Google Shape;173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9"/>
          <p:cNvGrpSpPr/>
          <p:nvPr/>
        </p:nvGrpSpPr>
        <p:grpSpPr>
          <a:xfrm>
            <a:off x="747001" y="336699"/>
            <a:ext cx="7650005" cy="4271796"/>
            <a:chOff x="729209" y="310012"/>
            <a:chExt cx="7650005" cy="4271796"/>
          </a:xfrm>
        </p:grpSpPr>
        <p:sp>
          <p:nvSpPr>
            <p:cNvPr id="176" name="Google Shape;176;p9"/>
            <p:cNvSpPr/>
            <p:nvPr/>
          </p:nvSpPr>
          <p:spPr>
            <a:xfrm>
              <a:off x="729209" y="562109"/>
              <a:ext cx="7650000" cy="401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729214" y="562109"/>
              <a:ext cx="7650000" cy="4019700"/>
            </a:xfrm>
            <a:prstGeom prst="frame">
              <a:avLst>
                <a:gd fmla="val 6202" name="adj1"/>
              </a:avLst>
            </a:prstGeom>
            <a:solidFill>
              <a:schemeClr val="dk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3446315" y="310012"/>
              <a:ext cx="2215800" cy="396600"/>
            </a:xfrm>
            <a:prstGeom prst="trapezoid">
              <a:avLst>
                <a:gd fmla="val 25000" name="adj"/>
              </a:avLst>
            </a:prstGeom>
            <a:solidFill>
              <a:schemeClr val="accent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9"/>
          <p:cNvSpPr txBox="1"/>
          <p:nvPr>
            <p:ph idx="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9"/>
          <p:cNvSpPr txBox="1"/>
          <p:nvPr>
            <p:ph type="title"/>
          </p:nvPr>
        </p:nvSpPr>
        <p:spPr>
          <a:xfrm>
            <a:off x="1890488" y="1350888"/>
            <a:ext cx="5363100" cy="1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9"/>
          <p:cNvSpPr txBox="1"/>
          <p:nvPr>
            <p:ph idx="1" type="subTitle"/>
          </p:nvPr>
        </p:nvSpPr>
        <p:spPr>
          <a:xfrm>
            <a:off x="1890413" y="3138613"/>
            <a:ext cx="53631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0"/>
          <p:cNvSpPr txBox="1"/>
          <p:nvPr>
            <p:ph type="title"/>
          </p:nvPr>
        </p:nvSpPr>
        <p:spPr>
          <a:xfrm>
            <a:off x="903600" y="4035800"/>
            <a:ext cx="7336800" cy="572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10"/>
          <p:cNvSpPr/>
          <p:nvPr/>
        </p:nvSpPr>
        <p:spPr>
          <a:xfrm>
            <a:off x="0" y="-2150"/>
            <a:ext cx="9144000" cy="5143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3446700" y="-10724"/>
            <a:ext cx="2250600" cy="2658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Poppins Black"/>
              <a:buNone/>
              <a:defRPr sz="2700">
                <a:solidFill>
                  <a:schemeClr val="accent4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3"/>
          <p:cNvSpPr txBox="1"/>
          <p:nvPr>
            <p:ph type="ctrTitle"/>
          </p:nvPr>
        </p:nvSpPr>
        <p:spPr>
          <a:xfrm>
            <a:off x="1242850" y="964800"/>
            <a:ext cx="5617500" cy="20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Mosel Xpress</a:t>
            </a:r>
            <a:endParaRPr b="1" sz="27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KAKURO PUZZLE</a:t>
            </a:r>
            <a:endParaRPr sz="5800">
              <a:solidFill>
                <a:schemeClr val="accent3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897" name="Google Shape;1897;p33"/>
          <p:cNvSpPr txBox="1"/>
          <p:nvPr>
            <p:ph idx="1" type="subTitle"/>
          </p:nvPr>
        </p:nvSpPr>
        <p:spPr>
          <a:xfrm>
            <a:off x="1242845" y="3109008"/>
            <a:ext cx="56175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Sofía Ordaz López - 167671</a:t>
            </a:r>
            <a:endParaRPr/>
          </a:p>
        </p:txBody>
      </p:sp>
      <p:grpSp>
        <p:nvGrpSpPr>
          <p:cNvPr id="1898" name="Google Shape;1898;p33"/>
          <p:cNvGrpSpPr/>
          <p:nvPr/>
        </p:nvGrpSpPr>
        <p:grpSpPr>
          <a:xfrm flipH="1">
            <a:off x="243654" y="3326123"/>
            <a:ext cx="1530341" cy="1510858"/>
            <a:chOff x="1422333" y="551900"/>
            <a:chExt cx="4651492" cy="4592275"/>
          </a:xfrm>
        </p:grpSpPr>
        <p:sp>
          <p:nvSpPr>
            <p:cNvPr id="1899" name="Google Shape;1899;p33"/>
            <p:cNvSpPr/>
            <p:nvPr/>
          </p:nvSpPr>
          <p:spPr>
            <a:xfrm>
              <a:off x="5003050" y="1087850"/>
              <a:ext cx="917475" cy="1498925"/>
            </a:xfrm>
            <a:custGeom>
              <a:rect b="b" l="l" r="r" t="t"/>
              <a:pathLst>
                <a:path extrusionOk="0" h="59957" w="36699">
                  <a:moveTo>
                    <a:pt x="36698" y="1"/>
                  </a:moveTo>
                  <a:cubicBezTo>
                    <a:pt x="35328" y="621"/>
                    <a:pt x="33828" y="979"/>
                    <a:pt x="32229" y="979"/>
                  </a:cubicBezTo>
                  <a:cubicBezTo>
                    <a:pt x="30924" y="979"/>
                    <a:pt x="29685" y="751"/>
                    <a:pt x="28543" y="327"/>
                  </a:cubicBezTo>
                  <a:lnTo>
                    <a:pt x="28543" y="51801"/>
                  </a:lnTo>
                  <a:lnTo>
                    <a:pt x="4078" y="51801"/>
                  </a:lnTo>
                  <a:cubicBezTo>
                    <a:pt x="1828" y="51801"/>
                    <a:pt x="1" y="53628"/>
                    <a:pt x="1" y="55879"/>
                  </a:cubicBezTo>
                  <a:cubicBezTo>
                    <a:pt x="1" y="58129"/>
                    <a:pt x="1828" y="59956"/>
                    <a:pt x="4078" y="59956"/>
                  </a:cubicBezTo>
                  <a:lnTo>
                    <a:pt x="32621" y="59956"/>
                  </a:lnTo>
                  <a:cubicBezTo>
                    <a:pt x="34872" y="59956"/>
                    <a:pt x="36698" y="58129"/>
                    <a:pt x="36698" y="55879"/>
                  </a:cubicBezTo>
                  <a:lnTo>
                    <a:pt x="366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4936062" y="1056925"/>
              <a:ext cx="978625" cy="1560025"/>
            </a:xfrm>
            <a:custGeom>
              <a:rect b="b" l="l" r="r" t="t"/>
              <a:pathLst>
                <a:path extrusionOk="0" h="62401" w="39145">
                  <a:moveTo>
                    <a:pt x="36698" y="2999"/>
                  </a:moveTo>
                  <a:lnTo>
                    <a:pt x="36698" y="57116"/>
                  </a:lnTo>
                  <a:cubicBezTo>
                    <a:pt x="36698" y="58681"/>
                    <a:pt x="35393" y="59954"/>
                    <a:pt x="33828" y="59954"/>
                  </a:cubicBezTo>
                  <a:lnTo>
                    <a:pt x="5285" y="59954"/>
                  </a:lnTo>
                  <a:cubicBezTo>
                    <a:pt x="3720" y="59954"/>
                    <a:pt x="2447" y="58681"/>
                    <a:pt x="2447" y="57116"/>
                  </a:cubicBezTo>
                  <a:cubicBezTo>
                    <a:pt x="2447" y="55517"/>
                    <a:pt x="3720" y="54245"/>
                    <a:pt x="5285" y="54245"/>
                  </a:cubicBezTo>
                  <a:lnTo>
                    <a:pt x="29750" y="54245"/>
                  </a:lnTo>
                  <a:cubicBezTo>
                    <a:pt x="30435" y="54245"/>
                    <a:pt x="30990" y="53691"/>
                    <a:pt x="30990" y="53038"/>
                  </a:cubicBezTo>
                  <a:lnTo>
                    <a:pt x="30990" y="3195"/>
                  </a:lnTo>
                  <a:cubicBezTo>
                    <a:pt x="31787" y="3363"/>
                    <a:pt x="32607" y="3447"/>
                    <a:pt x="33432" y="3447"/>
                  </a:cubicBezTo>
                  <a:cubicBezTo>
                    <a:pt x="34531" y="3447"/>
                    <a:pt x="35636" y="3298"/>
                    <a:pt x="36698" y="2999"/>
                  </a:cubicBezTo>
                  <a:close/>
                  <a:moveTo>
                    <a:pt x="37924" y="0"/>
                  </a:moveTo>
                  <a:cubicBezTo>
                    <a:pt x="37743" y="0"/>
                    <a:pt x="37557" y="42"/>
                    <a:pt x="37383" y="129"/>
                  </a:cubicBezTo>
                  <a:cubicBezTo>
                    <a:pt x="36141" y="705"/>
                    <a:pt x="34781" y="993"/>
                    <a:pt x="33421" y="993"/>
                  </a:cubicBezTo>
                  <a:cubicBezTo>
                    <a:pt x="32316" y="993"/>
                    <a:pt x="31213" y="803"/>
                    <a:pt x="30174" y="422"/>
                  </a:cubicBezTo>
                  <a:cubicBezTo>
                    <a:pt x="30036" y="372"/>
                    <a:pt x="29888" y="346"/>
                    <a:pt x="29740" y="346"/>
                  </a:cubicBezTo>
                  <a:cubicBezTo>
                    <a:pt x="29503" y="346"/>
                    <a:pt x="29266" y="412"/>
                    <a:pt x="29065" y="553"/>
                  </a:cubicBezTo>
                  <a:cubicBezTo>
                    <a:pt x="28739" y="781"/>
                    <a:pt x="28543" y="1173"/>
                    <a:pt x="28543" y="1564"/>
                  </a:cubicBezTo>
                  <a:lnTo>
                    <a:pt x="28543" y="51799"/>
                  </a:lnTo>
                  <a:lnTo>
                    <a:pt x="5285" y="51799"/>
                  </a:lnTo>
                  <a:cubicBezTo>
                    <a:pt x="2382" y="51799"/>
                    <a:pt x="1" y="54180"/>
                    <a:pt x="1" y="57083"/>
                  </a:cubicBezTo>
                  <a:cubicBezTo>
                    <a:pt x="1" y="60019"/>
                    <a:pt x="2382" y="62400"/>
                    <a:pt x="5285" y="62400"/>
                  </a:cubicBezTo>
                  <a:lnTo>
                    <a:pt x="33828" y="62400"/>
                  </a:lnTo>
                  <a:cubicBezTo>
                    <a:pt x="36764" y="62400"/>
                    <a:pt x="39145" y="60019"/>
                    <a:pt x="39145" y="57083"/>
                  </a:cubicBezTo>
                  <a:lnTo>
                    <a:pt x="39145" y="1238"/>
                  </a:lnTo>
                  <a:cubicBezTo>
                    <a:pt x="39145" y="814"/>
                    <a:pt x="38916" y="422"/>
                    <a:pt x="38558" y="194"/>
                  </a:cubicBezTo>
                  <a:cubicBezTo>
                    <a:pt x="38376" y="67"/>
                    <a:pt x="38153" y="0"/>
                    <a:pt x="37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3"/>
            <p:cNvSpPr/>
            <p:nvPr/>
          </p:nvSpPr>
          <p:spPr>
            <a:xfrm>
              <a:off x="2128425" y="2340475"/>
              <a:ext cx="203900" cy="2161075"/>
            </a:xfrm>
            <a:custGeom>
              <a:rect b="b" l="l" r="r" t="t"/>
              <a:pathLst>
                <a:path extrusionOk="0" h="86443" w="8156">
                  <a:moveTo>
                    <a:pt x="4078" y="0"/>
                  </a:moveTo>
                  <a:cubicBezTo>
                    <a:pt x="1828" y="0"/>
                    <a:pt x="1" y="1827"/>
                    <a:pt x="1" y="4077"/>
                  </a:cubicBezTo>
                  <a:lnTo>
                    <a:pt x="1" y="86443"/>
                  </a:lnTo>
                  <a:lnTo>
                    <a:pt x="8156" y="86443"/>
                  </a:lnTo>
                  <a:lnTo>
                    <a:pt x="8156" y="4077"/>
                  </a:ln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3"/>
            <p:cNvSpPr/>
            <p:nvPr/>
          </p:nvSpPr>
          <p:spPr>
            <a:xfrm>
              <a:off x="2043031" y="2310300"/>
              <a:ext cx="265075" cy="2222250"/>
            </a:xfrm>
            <a:custGeom>
              <a:rect b="b" l="l" r="r" t="t"/>
              <a:pathLst>
                <a:path extrusionOk="0" h="88890" w="10603">
                  <a:moveTo>
                    <a:pt x="5285" y="0"/>
                  </a:moveTo>
                  <a:cubicBezTo>
                    <a:pt x="2382" y="0"/>
                    <a:pt x="1" y="2349"/>
                    <a:pt x="1" y="5284"/>
                  </a:cubicBezTo>
                  <a:lnTo>
                    <a:pt x="1" y="40579"/>
                  </a:lnTo>
                  <a:cubicBezTo>
                    <a:pt x="1" y="41232"/>
                    <a:pt x="523" y="41786"/>
                    <a:pt x="1208" y="41786"/>
                  </a:cubicBezTo>
                  <a:cubicBezTo>
                    <a:pt x="1893" y="41786"/>
                    <a:pt x="2447" y="41232"/>
                    <a:pt x="2447" y="40579"/>
                  </a:cubicBezTo>
                  <a:lnTo>
                    <a:pt x="2447" y="5284"/>
                  </a:lnTo>
                  <a:cubicBezTo>
                    <a:pt x="2447" y="3719"/>
                    <a:pt x="3720" y="2447"/>
                    <a:pt x="5285" y="2447"/>
                  </a:cubicBezTo>
                  <a:cubicBezTo>
                    <a:pt x="6851" y="2447"/>
                    <a:pt x="8156" y="3719"/>
                    <a:pt x="8156" y="5284"/>
                  </a:cubicBezTo>
                  <a:lnTo>
                    <a:pt x="8156" y="86443"/>
                  </a:lnTo>
                  <a:lnTo>
                    <a:pt x="2447" y="86443"/>
                  </a:lnTo>
                  <a:lnTo>
                    <a:pt x="2447" y="52159"/>
                  </a:lnTo>
                  <a:cubicBezTo>
                    <a:pt x="2447" y="51507"/>
                    <a:pt x="1893" y="50952"/>
                    <a:pt x="1208" y="50952"/>
                  </a:cubicBezTo>
                  <a:cubicBezTo>
                    <a:pt x="523" y="50952"/>
                    <a:pt x="1" y="51507"/>
                    <a:pt x="1" y="52159"/>
                  </a:cubicBezTo>
                  <a:lnTo>
                    <a:pt x="1" y="87650"/>
                  </a:lnTo>
                  <a:cubicBezTo>
                    <a:pt x="1" y="88335"/>
                    <a:pt x="523" y="88889"/>
                    <a:pt x="1208" y="88889"/>
                  </a:cubicBezTo>
                  <a:lnTo>
                    <a:pt x="9363" y="88889"/>
                  </a:lnTo>
                  <a:cubicBezTo>
                    <a:pt x="10048" y="88889"/>
                    <a:pt x="10602" y="88335"/>
                    <a:pt x="10602" y="87650"/>
                  </a:cubicBezTo>
                  <a:lnTo>
                    <a:pt x="10602" y="5284"/>
                  </a:lnTo>
                  <a:cubicBezTo>
                    <a:pt x="10602" y="2349"/>
                    <a:pt x="8221" y="0"/>
                    <a:pt x="5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3"/>
            <p:cNvSpPr/>
            <p:nvPr/>
          </p:nvSpPr>
          <p:spPr>
            <a:xfrm>
              <a:off x="5268100" y="2340475"/>
              <a:ext cx="203900" cy="2161075"/>
            </a:xfrm>
            <a:custGeom>
              <a:rect b="b" l="l" r="r" t="t"/>
              <a:pathLst>
                <a:path extrusionOk="0" h="86443" w="8156">
                  <a:moveTo>
                    <a:pt x="4078" y="0"/>
                  </a:moveTo>
                  <a:cubicBezTo>
                    <a:pt x="1827" y="0"/>
                    <a:pt x="0" y="1827"/>
                    <a:pt x="0" y="4077"/>
                  </a:cubicBezTo>
                  <a:lnTo>
                    <a:pt x="0" y="86443"/>
                  </a:lnTo>
                  <a:lnTo>
                    <a:pt x="8155" y="86443"/>
                  </a:lnTo>
                  <a:lnTo>
                    <a:pt x="8155" y="4077"/>
                  </a:lnTo>
                  <a:cubicBezTo>
                    <a:pt x="8155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3"/>
            <p:cNvSpPr/>
            <p:nvPr/>
          </p:nvSpPr>
          <p:spPr>
            <a:xfrm>
              <a:off x="5182706" y="2310300"/>
              <a:ext cx="265050" cy="2222250"/>
            </a:xfrm>
            <a:custGeom>
              <a:rect b="b" l="l" r="r" t="t"/>
              <a:pathLst>
                <a:path extrusionOk="0" h="88890" w="10602">
                  <a:moveTo>
                    <a:pt x="5285" y="2447"/>
                  </a:moveTo>
                  <a:cubicBezTo>
                    <a:pt x="6851" y="2447"/>
                    <a:pt x="8155" y="3719"/>
                    <a:pt x="8155" y="5284"/>
                  </a:cubicBezTo>
                  <a:lnTo>
                    <a:pt x="8155" y="86443"/>
                  </a:lnTo>
                  <a:lnTo>
                    <a:pt x="2447" y="86443"/>
                  </a:lnTo>
                  <a:lnTo>
                    <a:pt x="2447" y="5284"/>
                  </a:lnTo>
                  <a:cubicBezTo>
                    <a:pt x="2447" y="3719"/>
                    <a:pt x="3719" y="2447"/>
                    <a:pt x="5285" y="2447"/>
                  </a:cubicBezTo>
                  <a:close/>
                  <a:moveTo>
                    <a:pt x="5285" y="0"/>
                  </a:moveTo>
                  <a:cubicBezTo>
                    <a:pt x="2382" y="0"/>
                    <a:pt x="0" y="2349"/>
                    <a:pt x="0" y="5284"/>
                  </a:cubicBezTo>
                  <a:lnTo>
                    <a:pt x="0" y="87650"/>
                  </a:lnTo>
                  <a:cubicBezTo>
                    <a:pt x="0" y="88335"/>
                    <a:pt x="522" y="88889"/>
                    <a:pt x="1207" y="88889"/>
                  </a:cubicBezTo>
                  <a:lnTo>
                    <a:pt x="9362" y="88889"/>
                  </a:lnTo>
                  <a:cubicBezTo>
                    <a:pt x="10047" y="88889"/>
                    <a:pt x="10602" y="88335"/>
                    <a:pt x="10602" y="87650"/>
                  </a:cubicBezTo>
                  <a:lnTo>
                    <a:pt x="10602" y="5284"/>
                  </a:lnTo>
                  <a:cubicBezTo>
                    <a:pt x="10602" y="2349"/>
                    <a:pt x="8221" y="0"/>
                    <a:pt x="5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3"/>
            <p:cNvSpPr/>
            <p:nvPr/>
          </p:nvSpPr>
          <p:spPr>
            <a:xfrm>
              <a:off x="5543725" y="582250"/>
              <a:ext cx="530100" cy="530100"/>
            </a:xfrm>
            <a:custGeom>
              <a:rect b="b" l="l" r="r" t="t"/>
              <a:pathLst>
                <a:path extrusionOk="0" h="21204" w="21204">
                  <a:moveTo>
                    <a:pt x="10602" y="1"/>
                  </a:moveTo>
                  <a:cubicBezTo>
                    <a:pt x="4731" y="1"/>
                    <a:pt x="1" y="4763"/>
                    <a:pt x="1" y="10602"/>
                  </a:cubicBezTo>
                  <a:cubicBezTo>
                    <a:pt x="1" y="16441"/>
                    <a:pt x="4731" y="21203"/>
                    <a:pt x="10602" y="21203"/>
                  </a:cubicBezTo>
                  <a:cubicBezTo>
                    <a:pt x="16441" y="21203"/>
                    <a:pt x="21204" y="16441"/>
                    <a:pt x="21204" y="10602"/>
                  </a:cubicBezTo>
                  <a:cubicBezTo>
                    <a:pt x="21204" y="4763"/>
                    <a:pt x="16441" y="1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3"/>
            <p:cNvSpPr/>
            <p:nvPr/>
          </p:nvSpPr>
          <p:spPr>
            <a:xfrm>
              <a:off x="5457531" y="552075"/>
              <a:ext cx="591250" cy="591275"/>
            </a:xfrm>
            <a:custGeom>
              <a:rect b="b" l="l" r="r" t="t"/>
              <a:pathLst>
                <a:path extrusionOk="0" h="23651" w="23650">
                  <a:moveTo>
                    <a:pt x="11841" y="2447"/>
                  </a:moveTo>
                  <a:cubicBezTo>
                    <a:pt x="16995" y="2447"/>
                    <a:pt x="21203" y="6622"/>
                    <a:pt x="21203" y="11809"/>
                  </a:cubicBezTo>
                  <a:cubicBezTo>
                    <a:pt x="21203" y="16996"/>
                    <a:pt x="16995" y="21204"/>
                    <a:pt x="11841" y="21204"/>
                  </a:cubicBezTo>
                  <a:cubicBezTo>
                    <a:pt x="6655" y="21204"/>
                    <a:pt x="2447" y="16996"/>
                    <a:pt x="2447" y="11809"/>
                  </a:cubicBezTo>
                  <a:cubicBezTo>
                    <a:pt x="2447" y="6622"/>
                    <a:pt x="6655" y="2447"/>
                    <a:pt x="11841" y="2447"/>
                  </a:cubicBezTo>
                  <a:close/>
                  <a:moveTo>
                    <a:pt x="11841" y="1"/>
                  </a:moveTo>
                  <a:cubicBezTo>
                    <a:pt x="5317" y="1"/>
                    <a:pt x="0" y="5285"/>
                    <a:pt x="0" y="11809"/>
                  </a:cubicBezTo>
                  <a:cubicBezTo>
                    <a:pt x="0" y="18333"/>
                    <a:pt x="5317" y="23650"/>
                    <a:pt x="11841" y="23650"/>
                  </a:cubicBezTo>
                  <a:cubicBezTo>
                    <a:pt x="18365" y="23650"/>
                    <a:pt x="23650" y="18333"/>
                    <a:pt x="23650" y="11809"/>
                  </a:cubicBezTo>
                  <a:cubicBezTo>
                    <a:pt x="23650" y="5285"/>
                    <a:pt x="18365" y="1"/>
                    <a:pt x="11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3"/>
            <p:cNvSpPr/>
            <p:nvPr/>
          </p:nvSpPr>
          <p:spPr>
            <a:xfrm>
              <a:off x="1891125" y="779600"/>
              <a:ext cx="535000" cy="559450"/>
            </a:xfrm>
            <a:custGeom>
              <a:rect b="b" l="l" r="r" t="t"/>
              <a:pathLst>
                <a:path extrusionOk="0" h="22378" w="21400">
                  <a:moveTo>
                    <a:pt x="10635" y="1"/>
                  </a:moveTo>
                  <a:cubicBezTo>
                    <a:pt x="9819" y="9428"/>
                    <a:pt x="0" y="10928"/>
                    <a:pt x="0" y="10928"/>
                  </a:cubicBezTo>
                  <a:cubicBezTo>
                    <a:pt x="8449" y="11320"/>
                    <a:pt x="10537" y="22378"/>
                    <a:pt x="10537" y="22378"/>
                  </a:cubicBezTo>
                  <a:cubicBezTo>
                    <a:pt x="10732" y="14484"/>
                    <a:pt x="21399" y="10798"/>
                    <a:pt x="21399" y="10798"/>
                  </a:cubicBezTo>
                  <a:cubicBezTo>
                    <a:pt x="13407" y="10308"/>
                    <a:pt x="10635" y="1"/>
                    <a:pt x="10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3"/>
            <p:cNvSpPr/>
            <p:nvPr/>
          </p:nvSpPr>
          <p:spPr>
            <a:xfrm>
              <a:off x="1804906" y="749250"/>
              <a:ext cx="598600" cy="620800"/>
            </a:xfrm>
            <a:custGeom>
              <a:rect b="b" l="l" r="r" t="t"/>
              <a:pathLst>
                <a:path extrusionOk="0" h="24832" w="23944">
                  <a:moveTo>
                    <a:pt x="12168" y="5259"/>
                  </a:moveTo>
                  <a:cubicBezTo>
                    <a:pt x="13440" y="7739"/>
                    <a:pt x="15593" y="10870"/>
                    <a:pt x="18953" y="12371"/>
                  </a:cubicBezTo>
                  <a:cubicBezTo>
                    <a:pt x="16507" y="13708"/>
                    <a:pt x="13310" y="15959"/>
                    <a:pt x="11646" y="19221"/>
                  </a:cubicBezTo>
                  <a:cubicBezTo>
                    <a:pt x="10570" y="16676"/>
                    <a:pt x="8645" y="13610"/>
                    <a:pt x="5481" y="11979"/>
                  </a:cubicBezTo>
                  <a:cubicBezTo>
                    <a:pt x="7862" y="10837"/>
                    <a:pt x="10700" y="8815"/>
                    <a:pt x="12168" y="5259"/>
                  </a:cubicBezTo>
                  <a:close/>
                  <a:moveTo>
                    <a:pt x="11878" y="1"/>
                  </a:moveTo>
                  <a:cubicBezTo>
                    <a:pt x="11834" y="1"/>
                    <a:pt x="11789" y="3"/>
                    <a:pt x="11744" y="8"/>
                  </a:cubicBezTo>
                  <a:cubicBezTo>
                    <a:pt x="11157" y="40"/>
                    <a:pt x="10700" y="530"/>
                    <a:pt x="10635" y="1117"/>
                  </a:cubicBezTo>
                  <a:cubicBezTo>
                    <a:pt x="9950" y="9435"/>
                    <a:pt x="1436" y="10870"/>
                    <a:pt x="1077" y="10935"/>
                  </a:cubicBezTo>
                  <a:cubicBezTo>
                    <a:pt x="425" y="11001"/>
                    <a:pt x="1" y="11555"/>
                    <a:pt x="34" y="12207"/>
                  </a:cubicBezTo>
                  <a:cubicBezTo>
                    <a:pt x="66" y="12827"/>
                    <a:pt x="555" y="13317"/>
                    <a:pt x="1175" y="13349"/>
                  </a:cubicBezTo>
                  <a:cubicBezTo>
                    <a:pt x="8547" y="13708"/>
                    <a:pt x="10570" y="23722"/>
                    <a:pt x="10570" y="23820"/>
                  </a:cubicBezTo>
                  <a:cubicBezTo>
                    <a:pt x="10700" y="24407"/>
                    <a:pt x="11190" y="24831"/>
                    <a:pt x="11777" y="24831"/>
                  </a:cubicBezTo>
                  <a:cubicBezTo>
                    <a:pt x="11809" y="24831"/>
                    <a:pt x="11842" y="24831"/>
                    <a:pt x="11875" y="24799"/>
                  </a:cubicBezTo>
                  <a:cubicBezTo>
                    <a:pt x="12527" y="24766"/>
                    <a:pt x="12984" y="24244"/>
                    <a:pt x="13016" y="23624"/>
                  </a:cubicBezTo>
                  <a:cubicBezTo>
                    <a:pt x="13179" y="16676"/>
                    <a:pt x="22965" y="13219"/>
                    <a:pt x="23063" y="13153"/>
                  </a:cubicBezTo>
                  <a:cubicBezTo>
                    <a:pt x="23618" y="12990"/>
                    <a:pt x="23944" y="12436"/>
                    <a:pt x="23846" y="11849"/>
                  </a:cubicBezTo>
                  <a:cubicBezTo>
                    <a:pt x="23781" y="11262"/>
                    <a:pt x="23291" y="10837"/>
                    <a:pt x="22737" y="10805"/>
                  </a:cubicBezTo>
                  <a:cubicBezTo>
                    <a:pt x="15724" y="10381"/>
                    <a:pt x="13081" y="986"/>
                    <a:pt x="13049" y="888"/>
                  </a:cubicBezTo>
                  <a:cubicBezTo>
                    <a:pt x="12898" y="374"/>
                    <a:pt x="12438" y="1"/>
                    <a:pt x="11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3"/>
            <p:cNvSpPr/>
            <p:nvPr/>
          </p:nvSpPr>
          <p:spPr>
            <a:xfrm>
              <a:off x="1526600" y="1125375"/>
              <a:ext cx="378400" cy="396350"/>
            </a:xfrm>
            <a:custGeom>
              <a:rect b="b" l="l" r="r" t="t"/>
              <a:pathLst>
                <a:path extrusionOk="0" h="15854" w="15136">
                  <a:moveTo>
                    <a:pt x="7503" y="0"/>
                  </a:moveTo>
                  <a:cubicBezTo>
                    <a:pt x="6948" y="6687"/>
                    <a:pt x="0" y="7731"/>
                    <a:pt x="0" y="7731"/>
                  </a:cubicBezTo>
                  <a:cubicBezTo>
                    <a:pt x="5970" y="8025"/>
                    <a:pt x="7470" y="15854"/>
                    <a:pt x="7470" y="15854"/>
                  </a:cubicBezTo>
                  <a:cubicBezTo>
                    <a:pt x="7568" y="10276"/>
                    <a:pt x="15136" y="7666"/>
                    <a:pt x="15136" y="7666"/>
                  </a:cubicBezTo>
                  <a:cubicBezTo>
                    <a:pt x="9493" y="7307"/>
                    <a:pt x="7503" y="0"/>
                    <a:pt x="7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3"/>
            <p:cNvSpPr/>
            <p:nvPr/>
          </p:nvSpPr>
          <p:spPr>
            <a:xfrm>
              <a:off x="1422333" y="1095025"/>
              <a:ext cx="442025" cy="456875"/>
            </a:xfrm>
            <a:custGeom>
              <a:rect b="b" l="l" r="r" t="t"/>
              <a:pathLst>
                <a:path extrusionOk="0" h="18275" w="17681">
                  <a:moveTo>
                    <a:pt x="8971" y="4868"/>
                  </a:moveTo>
                  <a:cubicBezTo>
                    <a:pt x="9852" y="6401"/>
                    <a:pt x="11157" y="8097"/>
                    <a:pt x="13016" y="9141"/>
                  </a:cubicBezTo>
                  <a:cubicBezTo>
                    <a:pt x="11516" y="10022"/>
                    <a:pt x="9754" y="11359"/>
                    <a:pt x="8645" y="13186"/>
                  </a:cubicBezTo>
                  <a:cubicBezTo>
                    <a:pt x="7895" y="11653"/>
                    <a:pt x="6721" y="9957"/>
                    <a:pt x="5024" y="8880"/>
                  </a:cubicBezTo>
                  <a:cubicBezTo>
                    <a:pt x="6525" y="8032"/>
                    <a:pt x="8025" y="6727"/>
                    <a:pt x="8971" y="4868"/>
                  </a:cubicBezTo>
                  <a:close/>
                  <a:moveTo>
                    <a:pt x="8773" y="0"/>
                  </a:moveTo>
                  <a:cubicBezTo>
                    <a:pt x="8731" y="0"/>
                    <a:pt x="8688" y="3"/>
                    <a:pt x="8645" y="7"/>
                  </a:cubicBezTo>
                  <a:cubicBezTo>
                    <a:pt x="8058" y="73"/>
                    <a:pt x="7601" y="529"/>
                    <a:pt x="7536" y="1117"/>
                  </a:cubicBezTo>
                  <a:cubicBezTo>
                    <a:pt x="7079" y="6727"/>
                    <a:pt x="1306" y="7706"/>
                    <a:pt x="1045" y="7738"/>
                  </a:cubicBezTo>
                  <a:cubicBezTo>
                    <a:pt x="425" y="7836"/>
                    <a:pt x="1" y="8391"/>
                    <a:pt x="33" y="9011"/>
                  </a:cubicBezTo>
                  <a:cubicBezTo>
                    <a:pt x="66" y="9630"/>
                    <a:pt x="555" y="10152"/>
                    <a:pt x="1175" y="10185"/>
                  </a:cubicBezTo>
                  <a:cubicBezTo>
                    <a:pt x="6101" y="10413"/>
                    <a:pt x="7471" y="17231"/>
                    <a:pt x="7503" y="17296"/>
                  </a:cubicBezTo>
                  <a:cubicBezTo>
                    <a:pt x="7601" y="17883"/>
                    <a:pt x="8123" y="18275"/>
                    <a:pt x="8710" y="18275"/>
                  </a:cubicBezTo>
                  <a:lnTo>
                    <a:pt x="8808" y="18275"/>
                  </a:lnTo>
                  <a:cubicBezTo>
                    <a:pt x="9428" y="18242"/>
                    <a:pt x="9917" y="17720"/>
                    <a:pt x="9917" y="17100"/>
                  </a:cubicBezTo>
                  <a:cubicBezTo>
                    <a:pt x="10015" y="12436"/>
                    <a:pt x="16702" y="10054"/>
                    <a:pt x="16767" y="10022"/>
                  </a:cubicBezTo>
                  <a:cubicBezTo>
                    <a:pt x="17322" y="9826"/>
                    <a:pt x="17681" y="9272"/>
                    <a:pt x="17583" y="8717"/>
                  </a:cubicBezTo>
                  <a:cubicBezTo>
                    <a:pt x="17518" y="8130"/>
                    <a:pt x="17028" y="7673"/>
                    <a:pt x="16441" y="7641"/>
                  </a:cubicBezTo>
                  <a:cubicBezTo>
                    <a:pt x="11744" y="7380"/>
                    <a:pt x="9950" y="986"/>
                    <a:pt x="9950" y="921"/>
                  </a:cubicBezTo>
                  <a:cubicBezTo>
                    <a:pt x="9799" y="377"/>
                    <a:pt x="9311" y="0"/>
                    <a:pt x="8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3"/>
            <p:cNvSpPr/>
            <p:nvPr/>
          </p:nvSpPr>
          <p:spPr>
            <a:xfrm>
              <a:off x="1526600" y="582250"/>
              <a:ext cx="378400" cy="395550"/>
            </a:xfrm>
            <a:custGeom>
              <a:rect b="b" l="l" r="r" t="t"/>
              <a:pathLst>
                <a:path extrusionOk="0" h="15822" w="15136">
                  <a:moveTo>
                    <a:pt x="7503" y="1"/>
                  </a:moveTo>
                  <a:cubicBezTo>
                    <a:pt x="6948" y="6655"/>
                    <a:pt x="0" y="7731"/>
                    <a:pt x="0" y="7731"/>
                  </a:cubicBezTo>
                  <a:cubicBezTo>
                    <a:pt x="5970" y="7992"/>
                    <a:pt x="7470" y="15821"/>
                    <a:pt x="7470" y="15821"/>
                  </a:cubicBezTo>
                  <a:cubicBezTo>
                    <a:pt x="7568" y="10243"/>
                    <a:pt x="15136" y="7634"/>
                    <a:pt x="15136" y="7634"/>
                  </a:cubicBezTo>
                  <a:cubicBezTo>
                    <a:pt x="9493" y="7307"/>
                    <a:pt x="7503" y="1"/>
                    <a:pt x="7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3"/>
            <p:cNvSpPr/>
            <p:nvPr/>
          </p:nvSpPr>
          <p:spPr>
            <a:xfrm>
              <a:off x="1422333" y="551900"/>
              <a:ext cx="442025" cy="456875"/>
            </a:xfrm>
            <a:custGeom>
              <a:rect b="b" l="l" r="r" t="t"/>
              <a:pathLst>
                <a:path extrusionOk="0" h="18275" w="17681">
                  <a:moveTo>
                    <a:pt x="8971" y="4868"/>
                  </a:moveTo>
                  <a:cubicBezTo>
                    <a:pt x="9852" y="6401"/>
                    <a:pt x="11157" y="8097"/>
                    <a:pt x="13016" y="9109"/>
                  </a:cubicBezTo>
                  <a:cubicBezTo>
                    <a:pt x="11516" y="10022"/>
                    <a:pt x="9754" y="11359"/>
                    <a:pt x="8645" y="13186"/>
                  </a:cubicBezTo>
                  <a:cubicBezTo>
                    <a:pt x="7895" y="11653"/>
                    <a:pt x="6721" y="9957"/>
                    <a:pt x="5024" y="8880"/>
                  </a:cubicBezTo>
                  <a:cubicBezTo>
                    <a:pt x="6525" y="8032"/>
                    <a:pt x="8025" y="6727"/>
                    <a:pt x="8971" y="4868"/>
                  </a:cubicBezTo>
                  <a:close/>
                  <a:moveTo>
                    <a:pt x="8773" y="1"/>
                  </a:moveTo>
                  <a:cubicBezTo>
                    <a:pt x="8731" y="1"/>
                    <a:pt x="8688" y="3"/>
                    <a:pt x="8645" y="8"/>
                  </a:cubicBezTo>
                  <a:cubicBezTo>
                    <a:pt x="8058" y="40"/>
                    <a:pt x="7601" y="530"/>
                    <a:pt x="7536" y="1117"/>
                  </a:cubicBezTo>
                  <a:cubicBezTo>
                    <a:pt x="7079" y="6727"/>
                    <a:pt x="1306" y="7673"/>
                    <a:pt x="1045" y="7739"/>
                  </a:cubicBezTo>
                  <a:cubicBezTo>
                    <a:pt x="425" y="7836"/>
                    <a:pt x="1" y="8358"/>
                    <a:pt x="33" y="9011"/>
                  </a:cubicBezTo>
                  <a:cubicBezTo>
                    <a:pt x="66" y="9631"/>
                    <a:pt x="555" y="10120"/>
                    <a:pt x="1175" y="10152"/>
                  </a:cubicBezTo>
                  <a:cubicBezTo>
                    <a:pt x="6101" y="10381"/>
                    <a:pt x="7471" y="17198"/>
                    <a:pt x="7503" y="17264"/>
                  </a:cubicBezTo>
                  <a:cubicBezTo>
                    <a:pt x="7601" y="17851"/>
                    <a:pt x="8123" y="18275"/>
                    <a:pt x="8710" y="18275"/>
                  </a:cubicBezTo>
                  <a:lnTo>
                    <a:pt x="8808" y="18275"/>
                  </a:lnTo>
                  <a:cubicBezTo>
                    <a:pt x="9428" y="18210"/>
                    <a:pt x="9917" y="17688"/>
                    <a:pt x="9917" y="17068"/>
                  </a:cubicBezTo>
                  <a:cubicBezTo>
                    <a:pt x="10015" y="12403"/>
                    <a:pt x="16702" y="10022"/>
                    <a:pt x="16767" y="10022"/>
                  </a:cubicBezTo>
                  <a:cubicBezTo>
                    <a:pt x="17322" y="9826"/>
                    <a:pt x="17681" y="9272"/>
                    <a:pt x="17583" y="8685"/>
                  </a:cubicBezTo>
                  <a:cubicBezTo>
                    <a:pt x="17518" y="8097"/>
                    <a:pt x="17028" y="7673"/>
                    <a:pt x="16441" y="7641"/>
                  </a:cubicBezTo>
                  <a:cubicBezTo>
                    <a:pt x="11744" y="7347"/>
                    <a:pt x="9950" y="954"/>
                    <a:pt x="9950" y="888"/>
                  </a:cubicBezTo>
                  <a:cubicBezTo>
                    <a:pt x="9799" y="374"/>
                    <a:pt x="9311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3"/>
            <p:cNvSpPr/>
            <p:nvPr/>
          </p:nvSpPr>
          <p:spPr>
            <a:xfrm>
              <a:off x="1526600" y="4746175"/>
              <a:ext cx="4547225" cy="367000"/>
            </a:xfrm>
            <a:custGeom>
              <a:rect b="b" l="l" r="r" t="t"/>
              <a:pathLst>
                <a:path extrusionOk="0" h="14680" w="181889">
                  <a:moveTo>
                    <a:pt x="9786" y="1"/>
                  </a:moveTo>
                  <a:cubicBezTo>
                    <a:pt x="4404" y="1"/>
                    <a:pt x="0" y="4372"/>
                    <a:pt x="0" y="9787"/>
                  </a:cubicBezTo>
                  <a:lnTo>
                    <a:pt x="0" y="14680"/>
                  </a:lnTo>
                  <a:lnTo>
                    <a:pt x="181889" y="14680"/>
                  </a:lnTo>
                  <a:lnTo>
                    <a:pt x="181889" y="9787"/>
                  </a:lnTo>
                  <a:cubicBezTo>
                    <a:pt x="181889" y="4372"/>
                    <a:pt x="177518" y="1"/>
                    <a:pt x="172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3"/>
            <p:cNvSpPr/>
            <p:nvPr/>
          </p:nvSpPr>
          <p:spPr>
            <a:xfrm>
              <a:off x="1441206" y="4716000"/>
              <a:ext cx="4607575" cy="428175"/>
            </a:xfrm>
            <a:custGeom>
              <a:rect b="b" l="l" r="r" t="t"/>
              <a:pathLst>
                <a:path extrusionOk="0" h="17127" w="184303">
                  <a:moveTo>
                    <a:pt x="173310" y="2447"/>
                  </a:moveTo>
                  <a:cubicBezTo>
                    <a:pt x="178040" y="2447"/>
                    <a:pt x="181856" y="6264"/>
                    <a:pt x="181856" y="10994"/>
                  </a:cubicBezTo>
                  <a:lnTo>
                    <a:pt x="181856" y="14680"/>
                  </a:lnTo>
                  <a:lnTo>
                    <a:pt x="2447" y="14680"/>
                  </a:lnTo>
                  <a:lnTo>
                    <a:pt x="2447" y="10994"/>
                  </a:lnTo>
                  <a:cubicBezTo>
                    <a:pt x="2447" y="6264"/>
                    <a:pt x="6296" y="2447"/>
                    <a:pt x="10993" y="2447"/>
                  </a:cubicBezTo>
                  <a:close/>
                  <a:moveTo>
                    <a:pt x="10993" y="1"/>
                  </a:moveTo>
                  <a:cubicBezTo>
                    <a:pt x="4926" y="1"/>
                    <a:pt x="0" y="4926"/>
                    <a:pt x="0" y="10994"/>
                  </a:cubicBezTo>
                  <a:lnTo>
                    <a:pt x="0" y="15887"/>
                  </a:lnTo>
                  <a:cubicBezTo>
                    <a:pt x="0" y="16572"/>
                    <a:pt x="555" y="17126"/>
                    <a:pt x="1207" y="17126"/>
                  </a:cubicBezTo>
                  <a:lnTo>
                    <a:pt x="183096" y="17126"/>
                  </a:lnTo>
                  <a:cubicBezTo>
                    <a:pt x="183781" y="17126"/>
                    <a:pt x="184303" y="16572"/>
                    <a:pt x="184303" y="15887"/>
                  </a:cubicBezTo>
                  <a:lnTo>
                    <a:pt x="184303" y="10994"/>
                  </a:lnTo>
                  <a:cubicBezTo>
                    <a:pt x="184303" y="4926"/>
                    <a:pt x="179377" y="1"/>
                    <a:pt x="173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3"/>
            <p:cNvSpPr/>
            <p:nvPr/>
          </p:nvSpPr>
          <p:spPr>
            <a:xfrm>
              <a:off x="1845450" y="4501525"/>
              <a:ext cx="3909525" cy="244675"/>
            </a:xfrm>
            <a:custGeom>
              <a:rect b="b" l="l" r="r" t="t"/>
              <a:pathLst>
                <a:path extrusionOk="0" h="9787" w="156381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56380" y="9787"/>
                  </a:lnTo>
                  <a:cubicBezTo>
                    <a:pt x="156380" y="4372"/>
                    <a:pt x="152009" y="1"/>
                    <a:pt x="146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3"/>
            <p:cNvSpPr/>
            <p:nvPr/>
          </p:nvSpPr>
          <p:spPr>
            <a:xfrm>
              <a:off x="1760056" y="4471350"/>
              <a:ext cx="3969875" cy="305850"/>
            </a:xfrm>
            <a:custGeom>
              <a:rect b="b" l="l" r="r" t="t"/>
              <a:pathLst>
                <a:path extrusionOk="0" h="12234" w="158795">
                  <a:moveTo>
                    <a:pt x="10994" y="1"/>
                  </a:moveTo>
                  <a:cubicBezTo>
                    <a:pt x="4926" y="1"/>
                    <a:pt x="1" y="4926"/>
                    <a:pt x="1" y="10994"/>
                  </a:cubicBezTo>
                  <a:cubicBezTo>
                    <a:pt x="1" y="11679"/>
                    <a:pt x="523" y="12233"/>
                    <a:pt x="1208" y="12233"/>
                  </a:cubicBezTo>
                  <a:lnTo>
                    <a:pt x="157587" y="12233"/>
                  </a:lnTo>
                  <a:cubicBezTo>
                    <a:pt x="158272" y="12233"/>
                    <a:pt x="158794" y="11679"/>
                    <a:pt x="158794" y="10994"/>
                  </a:cubicBezTo>
                  <a:cubicBezTo>
                    <a:pt x="158794" y="4926"/>
                    <a:pt x="153869" y="1"/>
                    <a:pt x="147801" y="1"/>
                  </a:cubicBezTo>
                  <a:lnTo>
                    <a:pt x="113355" y="1"/>
                  </a:lnTo>
                  <a:cubicBezTo>
                    <a:pt x="112702" y="1"/>
                    <a:pt x="112148" y="523"/>
                    <a:pt x="112148" y="1208"/>
                  </a:cubicBezTo>
                  <a:cubicBezTo>
                    <a:pt x="112148" y="1893"/>
                    <a:pt x="112702" y="2447"/>
                    <a:pt x="113355" y="2447"/>
                  </a:cubicBezTo>
                  <a:lnTo>
                    <a:pt x="147801" y="2447"/>
                  </a:lnTo>
                  <a:cubicBezTo>
                    <a:pt x="152107" y="2447"/>
                    <a:pt x="155695" y="5611"/>
                    <a:pt x="156283" y="9787"/>
                  </a:cubicBezTo>
                  <a:lnTo>
                    <a:pt x="2513" y="9787"/>
                  </a:lnTo>
                  <a:cubicBezTo>
                    <a:pt x="3132" y="5611"/>
                    <a:pt x="6688" y="2447"/>
                    <a:pt x="10994" y="2447"/>
                  </a:cubicBezTo>
                  <a:lnTo>
                    <a:pt x="102101" y="2447"/>
                  </a:lnTo>
                  <a:cubicBezTo>
                    <a:pt x="102786" y="2447"/>
                    <a:pt x="103341" y="1893"/>
                    <a:pt x="103341" y="1208"/>
                  </a:cubicBezTo>
                  <a:cubicBezTo>
                    <a:pt x="103341" y="523"/>
                    <a:pt x="102786" y="1"/>
                    <a:pt x="102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3"/>
            <p:cNvSpPr/>
            <p:nvPr/>
          </p:nvSpPr>
          <p:spPr>
            <a:xfrm>
              <a:off x="2185525" y="1013825"/>
              <a:ext cx="3229375" cy="2936275"/>
            </a:xfrm>
            <a:custGeom>
              <a:rect b="b" l="l" r="r" t="t"/>
              <a:pathLst>
                <a:path extrusionOk="0" h="117451" w="129175">
                  <a:moveTo>
                    <a:pt x="64647" y="0"/>
                  </a:moveTo>
                  <a:cubicBezTo>
                    <a:pt x="60172" y="0"/>
                    <a:pt x="55626" y="516"/>
                    <a:pt x="51083" y="1592"/>
                  </a:cubicBezTo>
                  <a:cubicBezTo>
                    <a:pt x="19540" y="9062"/>
                    <a:pt x="0" y="40670"/>
                    <a:pt x="7470" y="72246"/>
                  </a:cubicBezTo>
                  <a:cubicBezTo>
                    <a:pt x="13836" y="99246"/>
                    <a:pt x="37935" y="117451"/>
                    <a:pt x="64527" y="117451"/>
                  </a:cubicBezTo>
                  <a:cubicBezTo>
                    <a:pt x="69003" y="117451"/>
                    <a:pt x="73548" y="116935"/>
                    <a:pt x="78092" y="115859"/>
                  </a:cubicBezTo>
                  <a:cubicBezTo>
                    <a:pt x="109636" y="108389"/>
                    <a:pt x="129175" y="76781"/>
                    <a:pt x="121705" y="45237"/>
                  </a:cubicBezTo>
                  <a:cubicBezTo>
                    <a:pt x="115339" y="18209"/>
                    <a:pt x="91239" y="0"/>
                    <a:pt x="64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3"/>
            <p:cNvSpPr/>
            <p:nvPr/>
          </p:nvSpPr>
          <p:spPr>
            <a:xfrm>
              <a:off x="2265312" y="984300"/>
              <a:ext cx="2996975" cy="2997775"/>
            </a:xfrm>
            <a:custGeom>
              <a:rect b="b" l="l" r="r" t="t"/>
              <a:pathLst>
                <a:path extrusionOk="0" h="119911" w="119879">
                  <a:moveTo>
                    <a:pt x="59924" y="2479"/>
                  </a:moveTo>
                  <a:cubicBezTo>
                    <a:pt x="91630" y="2479"/>
                    <a:pt x="117432" y="28249"/>
                    <a:pt x="117432" y="59955"/>
                  </a:cubicBezTo>
                  <a:cubicBezTo>
                    <a:pt x="117432" y="91662"/>
                    <a:pt x="91630" y="117464"/>
                    <a:pt x="59924" y="117464"/>
                  </a:cubicBezTo>
                  <a:cubicBezTo>
                    <a:pt x="28217" y="117464"/>
                    <a:pt x="2447" y="91662"/>
                    <a:pt x="2447" y="59955"/>
                  </a:cubicBezTo>
                  <a:cubicBezTo>
                    <a:pt x="2447" y="28249"/>
                    <a:pt x="28217" y="2479"/>
                    <a:pt x="59924" y="2479"/>
                  </a:cubicBezTo>
                  <a:close/>
                  <a:moveTo>
                    <a:pt x="59924" y="0"/>
                  </a:moveTo>
                  <a:cubicBezTo>
                    <a:pt x="26880" y="0"/>
                    <a:pt x="1" y="26912"/>
                    <a:pt x="1" y="59955"/>
                  </a:cubicBezTo>
                  <a:cubicBezTo>
                    <a:pt x="1" y="92999"/>
                    <a:pt x="26880" y="119911"/>
                    <a:pt x="59924" y="119911"/>
                  </a:cubicBezTo>
                  <a:cubicBezTo>
                    <a:pt x="92967" y="119911"/>
                    <a:pt x="119879" y="92999"/>
                    <a:pt x="119879" y="59955"/>
                  </a:cubicBezTo>
                  <a:cubicBezTo>
                    <a:pt x="119879" y="26912"/>
                    <a:pt x="92967" y="33"/>
                    <a:pt x="59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3"/>
            <p:cNvSpPr/>
            <p:nvPr/>
          </p:nvSpPr>
          <p:spPr>
            <a:xfrm>
              <a:off x="3875225" y="2667225"/>
              <a:ext cx="712775" cy="662725"/>
            </a:xfrm>
            <a:custGeom>
              <a:rect b="b" l="l" r="r" t="t"/>
              <a:pathLst>
                <a:path extrusionOk="0" h="26509" w="28511">
                  <a:moveTo>
                    <a:pt x="14267" y="1"/>
                  </a:moveTo>
                  <a:cubicBezTo>
                    <a:pt x="13564" y="1"/>
                    <a:pt x="12851" y="57"/>
                    <a:pt x="12135" y="174"/>
                  </a:cubicBezTo>
                  <a:cubicBezTo>
                    <a:pt x="4894" y="1348"/>
                    <a:pt x="1" y="8166"/>
                    <a:pt x="1175" y="15375"/>
                  </a:cubicBezTo>
                  <a:cubicBezTo>
                    <a:pt x="2232" y="21893"/>
                    <a:pt x="7835" y="26509"/>
                    <a:pt x="14226" y="26509"/>
                  </a:cubicBezTo>
                  <a:cubicBezTo>
                    <a:pt x="14934" y="26509"/>
                    <a:pt x="15653" y="26452"/>
                    <a:pt x="16376" y="26335"/>
                  </a:cubicBezTo>
                  <a:cubicBezTo>
                    <a:pt x="23585" y="25160"/>
                    <a:pt x="28510" y="18376"/>
                    <a:pt x="27336" y="11134"/>
                  </a:cubicBezTo>
                  <a:cubicBezTo>
                    <a:pt x="26278" y="4641"/>
                    <a:pt x="20643" y="1"/>
                    <a:pt x="14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3"/>
            <p:cNvSpPr/>
            <p:nvPr/>
          </p:nvSpPr>
          <p:spPr>
            <a:xfrm>
              <a:off x="3870325" y="2636500"/>
              <a:ext cx="724200" cy="724175"/>
            </a:xfrm>
            <a:custGeom>
              <a:rect b="b" l="l" r="r" t="t"/>
              <a:pathLst>
                <a:path extrusionOk="0" h="28967" w="28968">
                  <a:moveTo>
                    <a:pt x="14484" y="2447"/>
                  </a:moveTo>
                  <a:cubicBezTo>
                    <a:pt x="21106" y="2447"/>
                    <a:pt x="26521" y="7861"/>
                    <a:pt x="26521" y="14483"/>
                  </a:cubicBezTo>
                  <a:cubicBezTo>
                    <a:pt x="26521" y="21105"/>
                    <a:pt x="21106" y="26520"/>
                    <a:pt x="14484" y="26520"/>
                  </a:cubicBezTo>
                  <a:cubicBezTo>
                    <a:pt x="7862" y="26520"/>
                    <a:pt x="2447" y="21105"/>
                    <a:pt x="2447" y="14483"/>
                  </a:cubicBezTo>
                  <a:cubicBezTo>
                    <a:pt x="2447" y="7861"/>
                    <a:pt x="7862" y="2447"/>
                    <a:pt x="14484" y="2447"/>
                  </a:cubicBezTo>
                  <a:close/>
                  <a:moveTo>
                    <a:pt x="14484" y="0"/>
                  </a:moveTo>
                  <a:cubicBezTo>
                    <a:pt x="6492" y="0"/>
                    <a:pt x="1" y="6491"/>
                    <a:pt x="1" y="14483"/>
                  </a:cubicBezTo>
                  <a:cubicBezTo>
                    <a:pt x="1" y="22475"/>
                    <a:pt x="6492" y="28966"/>
                    <a:pt x="14484" y="28966"/>
                  </a:cubicBezTo>
                  <a:cubicBezTo>
                    <a:pt x="22476" y="28966"/>
                    <a:pt x="28967" y="22475"/>
                    <a:pt x="28967" y="14483"/>
                  </a:cubicBezTo>
                  <a:cubicBezTo>
                    <a:pt x="28967" y="6491"/>
                    <a:pt x="22476" y="0"/>
                    <a:pt x="14484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3"/>
            <p:cNvSpPr/>
            <p:nvPr/>
          </p:nvSpPr>
          <p:spPr>
            <a:xfrm>
              <a:off x="2705800" y="2584250"/>
              <a:ext cx="687500" cy="663100"/>
            </a:xfrm>
            <a:custGeom>
              <a:rect b="b" l="l" r="r" t="t"/>
              <a:pathLst>
                <a:path extrusionOk="0" h="26524" w="27500">
                  <a:moveTo>
                    <a:pt x="13755" y="1"/>
                  </a:moveTo>
                  <a:cubicBezTo>
                    <a:pt x="6858" y="1"/>
                    <a:pt x="1022" y="5345"/>
                    <a:pt x="523" y="12300"/>
                  </a:cubicBezTo>
                  <a:cubicBezTo>
                    <a:pt x="1" y="19607"/>
                    <a:pt x="5513" y="25968"/>
                    <a:pt x="12820" y="26490"/>
                  </a:cubicBezTo>
                  <a:cubicBezTo>
                    <a:pt x="13141" y="26513"/>
                    <a:pt x="13460" y="26524"/>
                    <a:pt x="13777" y="26524"/>
                  </a:cubicBezTo>
                  <a:cubicBezTo>
                    <a:pt x="20672" y="26524"/>
                    <a:pt x="26478" y="21178"/>
                    <a:pt x="26977" y="14192"/>
                  </a:cubicBezTo>
                  <a:cubicBezTo>
                    <a:pt x="27499" y="6885"/>
                    <a:pt x="21986" y="557"/>
                    <a:pt x="14712" y="35"/>
                  </a:cubicBezTo>
                  <a:cubicBezTo>
                    <a:pt x="14391" y="12"/>
                    <a:pt x="14072" y="1"/>
                    <a:pt x="13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3"/>
            <p:cNvSpPr/>
            <p:nvPr/>
          </p:nvSpPr>
          <p:spPr>
            <a:xfrm>
              <a:off x="2686225" y="2554125"/>
              <a:ext cx="724200" cy="724175"/>
            </a:xfrm>
            <a:custGeom>
              <a:rect b="b" l="l" r="r" t="t"/>
              <a:pathLst>
                <a:path extrusionOk="0" h="28967" w="28968">
                  <a:moveTo>
                    <a:pt x="14484" y="2447"/>
                  </a:moveTo>
                  <a:cubicBezTo>
                    <a:pt x="21106" y="2447"/>
                    <a:pt x="26521" y="7862"/>
                    <a:pt x="26521" y="14484"/>
                  </a:cubicBezTo>
                  <a:cubicBezTo>
                    <a:pt x="26521" y="21105"/>
                    <a:pt x="21106" y="26520"/>
                    <a:pt x="14484" y="26520"/>
                  </a:cubicBezTo>
                  <a:cubicBezTo>
                    <a:pt x="7830" y="26520"/>
                    <a:pt x="2447" y="21105"/>
                    <a:pt x="2447" y="14484"/>
                  </a:cubicBezTo>
                  <a:cubicBezTo>
                    <a:pt x="2447" y="7862"/>
                    <a:pt x="7830" y="2447"/>
                    <a:pt x="14484" y="2447"/>
                  </a:cubicBezTo>
                  <a:close/>
                  <a:moveTo>
                    <a:pt x="14484" y="0"/>
                  </a:moveTo>
                  <a:cubicBezTo>
                    <a:pt x="6492" y="0"/>
                    <a:pt x="1" y="6492"/>
                    <a:pt x="1" y="14484"/>
                  </a:cubicBezTo>
                  <a:cubicBezTo>
                    <a:pt x="1" y="22476"/>
                    <a:pt x="6492" y="28967"/>
                    <a:pt x="14484" y="28967"/>
                  </a:cubicBezTo>
                  <a:cubicBezTo>
                    <a:pt x="22443" y="28967"/>
                    <a:pt x="28967" y="22476"/>
                    <a:pt x="28967" y="14484"/>
                  </a:cubicBezTo>
                  <a:cubicBezTo>
                    <a:pt x="28967" y="6492"/>
                    <a:pt x="22443" y="0"/>
                    <a:pt x="14484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3"/>
            <p:cNvSpPr/>
            <p:nvPr/>
          </p:nvSpPr>
          <p:spPr>
            <a:xfrm>
              <a:off x="3499275" y="2311100"/>
              <a:ext cx="662225" cy="663025"/>
            </a:xfrm>
            <a:custGeom>
              <a:rect b="b" l="l" r="r" t="t"/>
              <a:pathLst>
                <a:path extrusionOk="0" h="26521" w="26489">
                  <a:moveTo>
                    <a:pt x="13245" y="1"/>
                  </a:moveTo>
                  <a:cubicBezTo>
                    <a:pt x="5938" y="1"/>
                    <a:pt x="1" y="5938"/>
                    <a:pt x="1" y="13277"/>
                  </a:cubicBezTo>
                  <a:cubicBezTo>
                    <a:pt x="1" y="20584"/>
                    <a:pt x="5938" y="26521"/>
                    <a:pt x="13245" y="26521"/>
                  </a:cubicBezTo>
                  <a:cubicBezTo>
                    <a:pt x="20551" y="26521"/>
                    <a:pt x="26488" y="20584"/>
                    <a:pt x="26488" y="13277"/>
                  </a:cubicBezTo>
                  <a:cubicBezTo>
                    <a:pt x="26488" y="5938"/>
                    <a:pt x="20551" y="1"/>
                    <a:pt x="13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3"/>
            <p:cNvSpPr/>
            <p:nvPr/>
          </p:nvSpPr>
          <p:spPr>
            <a:xfrm>
              <a:off x="3468300" y="2280925"/>
              <a:ext cx="724175" cy="723375"/>
            </a:xfrm>
            <a:custGeom>
              <a:rect b="b" l="l" r="r" t="t"/>
              <a:pathLst>
                <a:path extrusionOk="0" h="28935" w="28967">
                  <a:moveTo>
                    <a:pt x="14484" y="2447"/>
                  </a:moveTo>
                  <a:cubicBezTo>
                    <a:pt x="21105" y="2447"/>
                    <a:pt x="26520" y="7830"/>
                    <a:pt x="26520" y="14484"/>
                  </a:cubicBezTo>
                  <a:cubicBezTo>
                    <a:pt x="26520" y="21106"/>
                    <a:pt x="21105" y="26488"/>
                    <a:pt x="14484" y="26488"/>
                  </a:cubicBezTo>
                  <a:cubicBezTo>
                    <a:pt x="7862" y="26488"/>
                    <a:pt x="2447" y="21106"/>
                    <a:pt x="2447" y="14484"/>
                  </a:cubicBezTo>
                  <a:cubicBezTo>
                    <a:pt x="2447" y="7830"/>
                    <a:pt x="7862" y="2447"/>
                    <a:pt x="14484" y="2447"/>
                  </a:cubicBezTo>
                  <a:close/>
                  <a:moveTo>
                    <a:pt x="14484" y="1"/>
                  </a:moveTo>
                  <a:cubicBezTo>
                    <a:pt x="6492" y="1"/>
                    <a:pt x="0" y="6492"/>
                    <a:pt x="0" y="14484"/>
                  </a:cubicBezTo>
                  <a:cubicBezTo>
                    <a:pt x="0" y="22443"/>
                    <a:pt x="6492" y="28935"/>
                    <a:pt x="14484" y="28935"/>
                  </a:cubicBezTo>
                  <a:cubicBezTo>
                    <a:pt x="22475" y="28935"/>
                    <a:pt x="28967" y="22443"/>
                    <a:pt x="28967" y="14484"/>
                  </a:cubicBezTo>
                  <a:cubicBezTo>
                    <a:pt x="28967" y="6492"/>
                    <a:pt x="22475" y="1"/>
                    <a:pt x="14484" y="1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3"/>
            <p:cNvSpPr/>
            <p:nvPr/>
          </p:nvSpPr>
          <p:spPr>
            <a:xfrm>
              <a:off x="4494200" y="2608750"/>
              <a:ext cx="663025" cy="662225"/>
            </a:xfrm>
            <a:custGeom>
              <a:rect b="b" l="l" r="r" t="t"/>
              <a:pathLst>
                <a:path extrusionOk="0" h="26489" w="26521">
                  <a:moveTo>
                    <a:pt x="13276" y="1"/>
                  </a:moveTo>
                  <a:cubicBezTo>
                    <a:pt x="5937" y="1"/>
                    <a:pt x="0" y="5938"/>
                    <a:pt x="0" y="13245"/>
                  </a:cubicBezTo>
                  <a:cubicBezTo>
                    <a:pt x="0" y="20551"/>
                    <a:pt x="5937" y="26488"/>
                    <a:pt x="13276" y="26488"/>
                  </a:cubicBezTo>
                  <a:cubicBezTo>
                    <a:pt x="20583" y="26488"/>
                    <a:pt x="26520" y="20551"/>
                    <a:pt x="26520" y="13245"/>
                  </a:cubicBezTo>
                  <a:cubicBezTo>
                    <a:pt x="26520" y="5938"/>
                    <a:pt x="20583" y="1"/>
                    <a:pt x="13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3"/>
            <p:cNvSpPr/>
            <p:nvPr/>
          </p:nvSpPr>
          <p:spPr>
            <a:xfrm>
              <a:off x="4464025" y="2577775"/>
              <a:ext cx="723350" cy="724175"/>
            </a:xfrm>
            <a:custGeom>
              <a:rect b="b" l="l" r="r" t="t"/>
              <a:pathLst>
                <a:path extrusionOk="0" h="28967" w="28934">
                  <a:moveTo>
                    <a:pt x="14483" y="2447"/>
                  </a:moveTo>
                  <a:cubicBezTo>
                    <a:pt x="21105" y="2447"/>
                    <a:pt x="26487" y="7862"/>
                    <a:pt x="26487" y="14484"/>
                  </a:cubicBezTo>
                  <a:cubicBezTo>
                    <a:pt x="26487" y="21105"/>
                    <a:pt x="21105" y="26520"/>
                    <a:pt x="14483" y="26520"/>
                  </a:cubicBezTo>
                  <a:cubicBezTo>
                    <a:pt x="7829" y="26520"/>
                    <a:pt x="2447" y="21105"/>
                    <a:pt x="2447" y="14484"/>
                  </a:cubicBezTo>
                  <a:cubicBezTo>
                    <a:pt x="2447" y="7862"/>
                    <a:pt x="7829" y="2447"/>
                    <a:pt x="14483" y="2447"/>
                  </a:cubicBezTo>
                  <a:close/>
                  <a:moveTo>
                    <a:pt x="14483" y="0"/>
                  </a:moveTo>
                  <a:cubicBezTo>
                    <a:pt x="6491" y="0"/>
                    <a:pt x="0" y="6492"/>
                    <a:pt x="0" y="14484"/>
                  </a:cubicBezTo>
                  <a:cubicBezTo>
                    <a:pt x="0" y="22475"/>
                    <a:pt x="6491" y="28967"/>
                    <a:pt x="14483" y="28967"/>
                  </a:cubicBezTo>
                  <a:cubicBezTo>
                    <a:pt x="22443" y="28967"/>
                    <a:pt x="28934" y="22475"/>
                    <a:pt x="28934" y="14484"/>
                  </a:cubicBezTo>
                  <a:cubicBezTo>
                    <a:pt x="28934" y="6492"/>
                    <a:pt x="22443" y="0"/>
                    <a:pt x="14483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3"/>
            <p:cNvSpPr/>
            <p:nvPr/>
          </p:nvSpPr>
          <p:spPr>
            <a:xfrm>
              <a:off x="2857500" y="3118375"/>
              <a:ext cx="729075" cy="662900"/>
            </a:xfrm>
            <a:custGeom>
              <a:rect b="b" l="l" r="r" t="t"/>
              <a:pathLst>
                <a:path extrusionOk="0" h="26516" w="29163">
                  <a:moveTo>
                    <a:pt x="14586" y="1"/>
                  </a:moveTo>
                  <a:cubicBezTo>
                    <a:pt x="13574" y="1"/>
                    <a:pt x="12545" y="118"/>
                    <a:pt x="11515" y="362"/>
                  </a:cubicBezTo>
                  <a:cubicBezTo>
                    <a:pt x="4404" y="2058"/>
                    <a:pt x="0" y="9170"/>
                    <a:pt x="1664" y="16313"/>
                  </a:cubicBezTo>
                  <a:cubicBezTo>
                    <a:pt x="3118" y="22409"/>
                    <a:pt x="8575" y="26516"/>
                    <a:pt x="14584" y="26516"/>
                  </a:cubicBezTo>
                  <a:cubicBezTo>
                    <a:pt x="15584" y="26516"/>
                    <a:pt x="16600" y="26402"/>
                    <a:pt x="17615" y="26164"/>
                  </a:cubicBezTo>
                  <a:cubicBezTo>
                    <a:pt x="24758" y="24468"/>
                    <a:pt x="29162" y="17325"/>
                    <a:pt x="27466" y="10213"/>
                  </a:cubicBezTo>
                  <a:cubicBezTo>
                    <a:pt x="26014" y="4127"/>
                    <a:pt x="20596" y="1"/>
                    <a:pt x="145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3"/>
            <p:cNvSpPr/>
            <p:nvPr/>
          </p:nvSpPr>
          <p:spPr>
            <a:xfrm>
              <a:off x="2859925" y="3089100"/>
              <a:ext cx="723375" cy="724175"/>
            </a:xfrm>
            <a:custGeom>
              <a:rect b="b" l="l" r="r" t="t"/>
              <a:pathLst>
                <a:path extrusionOk="0" h="28967" w="28935">
                  <a:moveTo>
                    <a:pt x="14451" y="2447"/>
                  </a:moveTo>
                  <a:cubicBezTo>
                    <a:pt x="21106" y="2447"/>
                    <a:pt x="26488" y="7861"/>
                    <a:pt x="26488" y="14483"/>
                  </a:cubicBezTo>
                  <a:cubicBezTo>
                    <a:pt x="26488" y="21105"/>
                    <a:pt x="21106" y="26520"/>
                    <a:pt x="14451" y="26520"/>
                  </a:cubicBezTo>
                  <a:cubicBezTo>
                    <a:pt x="7830" y="26520"/>
                    <a:pt x="2447" y="21105"/>
                    <a:pt x="2447" y="14483"/>
                  </a:cubicBezTo>
                  <a:cubicBezTo>
                    <a:pt x="2447" y="7861"/>
                    <a:pt x="7830" y="2447"/>
                    <a:pt x="14451" y="2447"/>
                  </a:cubicBezTo>
                  <a:close/>
                  <a:moveTo>
                    <a:pt x="14451" y="0"/>
                  </a:moveTo>
                  <a:cubicBezTo>
                    <a:pt x="6492" y="0"/>
                    <a:pt x="1" y="6491"/>
                    <a:pt x="1" y="14483"/>
                  </a:cubicBezTo>
                  <a:cubicBezTo>
                    <a:pt x="1" y="22475"/>
                    <a:pt x="6492" y="28966"/>
                    <a:pt x="14451" y="28966"/>
                  </a:cubicBezTo>
                  <a:cubicBezTo>
                    <a:pt x="22443" y="28966"/>
                    <a:pt x="28935" y="22475"/>
                    <a:pt x="28935" y="14483"/>
                  </a:cubicBezTo>
                  <a:cubicBezTo>
                    <a:pt x="28935" y="6491"/>
                    <a:pt x="22443" y="0"/>
                    <a:pt x="14451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3"/>
            <p:cNvSpPr/>
            <p:nvPr/>
          </p:nvSpPr>
          <p:spPr>
            <a:xfrm>
              <a:off x="3241575" y="2738825"/>
              <a:ext cx="727450" cy="662225"/>
            </a:xfrm>
            <a:custGeom>
              <a:rect b="b" l="l" r="r" t="t"/>
              <a:pathLst>
                <a:path extrusionOk="0" h="26489" w="29098">
                  <a:moveTo>
                    <a:pt x="14537" y="1"/>
                  </a:moveTo>
                  <a:cubicBezTo>
                    <a:pt x="11149" y="1"/>
                    <a:pt x="7764" y="1289"/>
                    <a:pt x="5188" y="3866"/>
                  </a:cubicBezTo>
                  <a:cubicBezTo>
                    <a:pt x="1" y="9053"/>
                    <a:pt x="1" y="17436"/>
                    <a:pt x="5188" y="22623"/>
                  </a:cubicBezTo>
                  <a:cubicBezTo>
                    <a:pt x="7764" y="25200"/>
                    <a:pt x="11149" y="26488"/>
                    <a:pt x="14537" y="26488"/>
                  </a:cubicBezTo>
                  <a:cubicBezTo>
                    <a:pt x="17926" y="26488"/>
                    <a:pt x="21318" y="25200"/>
                    <a:pt x="23911" y="22623"/>
                  </a:cubicBezTo>
                  <a:cubicBezTo>
                    <a:pt x="29098" y="17436"/>
                    <a:pt x="29098" y="9053"/>
                    <a:pt x="23911" y="3866"/>
                  </a:cubicBezTo>
                  <a:cubicBezTo>
                    <a:pt x="21318" y="1289"/>
                    <a:pt x="17926" y="1"/>
                    <a:pt x="14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3"/>
            <p:cNvSpPr/>
            <p:nvPr/>
          </p:nvSpPr>
          <p:spPr>
            <a:xfrm>
              <a:off x="3244025" y="2708250"/>
              <a:ext cx="723375" cy="723375"/>
            </a:xfrm>
            <a:custGeom>
              <a:rect b="b" l="l" r="r" t="t"/>
              <a:pathLst>
                <a:path extrusionOk="0" h="28935" w="28935">
                  <a:moveTo>
                    <a:pt x="14484" y="2447"/>
                  </a:moveTo>
                  <a:cubicBezTo>
                    <a:pt x="21106" y="2447"/>
                    <a:pt x="26488" y="7829"/>
                    <a:pt x="26488" y="14484"/>
                  </a:cubicBezTo>
                  <a:cubicBezTo>
                    <a:pt x="26488" y="21106"/>
                    <a:pt x="21106" y="26488"/>
                    <a:pt x="14484" y="26488"/>
                  </a:cubicBezTo>
                  <a:cubicBezTo>
                    <a:pt x="7830" y="26488"/>
                    <a:pt x="2447" y="21106"/>
                    <a:pt x="2447" y="14484"/>
                  </a:cubicBezTo>
                  <a:cubicBezTo>
                    <a:pt x="2447" y="7829"/>
                    <a:pt x="7830" y="2447"/>
                    <a:pt x="14484" y="2447"/>
                  </a:cubicBezTo>
                  <a:close/>
                  <a:moveTo>
                    <a:pt x="14484" y="1"/>
                  </a:moveTo>
                  <a:cubicBezTo>
                    <a:pt x="6492" y="1"/>
                    <a:pt x="1" y="6492"/>
                    <a:pt x="1" y="14484"/>
                  </a:cubicBezTo>
                  <a:cubicBezTo>
                    <a:pt x="1" y="22443"/>
                    <a:pt x="6492" y="28934"/>
                    <a:pt x="14484" y="28934"/>
                  </a:cubicBezTo>
                  <a:cubicBezTo>
                    <a:pt x="22443" y="28934"/>
                    <a:pt x="28935" y="22443"/>
                    <a:pt x="28935" y="14484"/>
                  </a:cubicBezTo>
                  <a:cubicBezTo>
                    <a:pt x="28935" y="6492"/>
                    <a:pt x="22443" y="1"/>
                    <a:pt x="14484" y="1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3"/>
            <p:cNvSpPr/>
            <p:nvPr/>
          </p:nvSpPr>
          <p:spPr>
            <a:xfrm>
              <a:off x="3447900" y="3288075"/>
              <a:ext cx="662225" cy="663025"/>
            </a:xfrm>
            <a:custGeom>
              <a:rect b="b" l="l" r="r" t="t"/>
              <a:pathLst>
                <a:path extrusionOk="0" h="26521" w="26489">
                  <a:moveTo>
                    <a:pt x="13244" y="0"/>
                  </a:moveTo>
                  <a:cubicBezTo>
                    <a:pt x="5938" y="0"/>
                    <a:pt x="1" y="5937"/>
                    <a:pt x="1" y="13277"/>
                  </a:cubicBezTo>
                  <a:cubicBezTo>
                    <a:pt x="1" y="20583"/>
                    <a:pt x="5938" y="26520"/>
                    <a:pt x="13244" y="26520"/>
                  </a:cubicBezTo>
                  <a:cubicBezTo>
                    <a:pt x="20584" y="26520"/>
                    <a:pt x="26488" y="20583"/>
                    <a:pt x="26488" y="13277"/>
                  </a:cubicBezTo>
                  <a:cubicBezTo>
                    <a:pt x="26488" y="5937"/>
                    <a:pt x="20584" y="0"/>
                    <a:pt x="1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3"/>
            <p:cNvSpPr/>
            <p:nvPr/>
          </p:nvSpPr>
          <p:spPr>
            <a:xfrm>
              <a:off x="3416925" y="3257900"/>
              <a:ext cx="724175" cy="724175"/>
            </a:xfrm>
            <a:custGeom>
              <a:rect b="b" l="l" r="r" t="t"/>
              <a:pathLst>
                <a:path extrusionOk="0" h="28967" w="28967">
                  <a:moveTo>
                    <a:pt x="14483" y="2447"/>
                  </a:moveTo>
                  <a:cubicBezTo>
                    <a:pt x="21138" y="2447"/>
                    <a:pt x="26520" y="7829"/>
                    <a:pt x="26520" y="14484"/>
                  </a:cubicBezTo>
                  <a:cubicBezTo>
                    <a:pt x="26520" y="21105"/>
                    <a:pt x="21138" y="26520"/>
                    <a:pt x="14483" y="26520"/>
                  </a:cubicBezTo>
                  <a:cubicBezTo>
                    <a:pt x="7862" y="26520"/>
                    <a:pt x="2447" y="21105"/>
                    <a:pt x="2447" y="14484"/>
                  </a:cubicBezTo>
                  <a:cubicBezTo>
                    <a:pt x="2447" y="7829"/>
                    <a:pt x="7862" y="2447"/>
                    <a:pt x="14483" y="2447"/>
                  </a:cubicBezTo>
                  <a:close/>
                  <a:moveTo>
                    <a:pt x="14483" y="0"/>
                  </a:moveTo>
                  <a:cubicBezTo>
                    <a:pt x="6524" y="0"/>
                    <a:pt x="0" y="6492"/>
                    <a:pt x="0" y="14484"/>
                  </a:cubicBezTo>
                  <a:cubicBezTo>
                    <a:pt x="0" y="22443"/>
                    <a:pt x="6492" y="28967"/>
                    <a:pt x="14483" y="28967"/>
                  </a:cubicBezTo>
                  <a:cubicBezTo>
                    <a:pt x="22475" y="28967"/>
                    <a:pt x="28967" y="22443"/>
                    <a:pt x="28967" y="14484"/>
                  </a:cubicBezTo>
                  <a:cubicBezTo>
                    <a:pt x="28967" y="6492"/>
                    <a:pt x="22475" y="0"/>
                    <a:pt x="14483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3"/>
            <p:cNvSpPr/>
            <p:nvPr/>
          </p:nvSpPr>
          <p:spPr>
            <a:xfrm>
              <a:off x="4016300" y="3108550"/>
              <a:ext cx="729075" cy="662425"/>
            </a:xfrm>
            <a:custGeom>
              <a:rect b="b" l="l" r="r" t="t"/>
              <a:pathLst>
                <a:path extrusionOk="0" h="26497" w="29163">
                  <a:moveTo>
                    <a:pt x="14602" y="0"/>
                  </a:moveTo>
                  <a:cubicBezTo>
                    <a:pt x="13585" y="0"/>
                    <a:pt x="12551" y="118"/>
                    <a:pt x="11516" y="364"/>
                  </a:cubicBezTo>
                  <a:cubicBezTo>
                    <a:pt x="4405" y="2027"/>
                    <a:pt x="1" y="9171"/>
                    <a:pt x="1664" y="16282"/>
                  </a:cubicBezTo>
                  <a:cubicBezTo>
                    <a:pt x="3115" y="22391"/>
                    <a:pt x="8550" y="26497"/>
                    <a:pt x="14541" y="26497"/>
                  </a:cubicBezTo>
                  <a:cubicBezTo>
                    <a:pt x="15555" y="26497"/>
                    <a:pt x="16586" y="26379"/>
                    <a:pt x="17616" y="26133"/>
                  </a:cubicBezTo>
                  <a:cubicBezTo>
                    <a:pt x="24727" y="24470"/>
                    <a:pt x="29163" y="17326"/>
                    <a:pt x="27467" y="10182"/>
                  </a:cubicBezTo>
                  <a:cubicBezTo>
                    <a:pt x="26016" y="4101"/>
                    <a:pt x="20606" y="0"/>
                    <a:pt x="14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3"/>
            <p:cNvSpPr/>
            <p:nvPr/>
          </p:nvSpPr>
          <p:spPr>
            <a:xfrm>
              <a:off x="4018750" y="3079300"/>
              <a:ext cx="723375" cy="724200"/>
            </a:xfrm>
            <a:custGeom>
              <a:rect b="b" l="l" r="r" t="t"/>
              <a:pathLst>
                <a:path extrusionOk="0" h="28968" w="28935">
                  <a:moveTo>
                    <a:pt x="14484" y="2447"/>
                  </a:moveTo>
                  <a:cubicBezTo>
                    <a:pt x="21106" y="2447"/>
                    <a:pt x="26488" y="7829"/>
                    <a:pt x="26488" y="14484"/>
                  </a:cubicBezTo>
                  <a:cubicBezTo>
                    <a:pt x="26488" y="21106"/>
                    <a:pt x="21106" y="26521"/>
                    <a:pt x="14484" y="26521"/>
                  </a:cubicBezTo>
                  <a:cubicBezTo>
                    <a:pt x="7829" y="26521"/>
                    <a:pt x="2447" y="21106"/>
                    <a:pt x="2447" y="14484"/>
                  </a:cubicBezTo>
                  <a:cubicBezTo>
                    <a:pt x="2447" y="7829"/>
                    <a:pt x="7829" y="2447"/>
                    <a:pt x="14484" y="2447"/>
                  </a:cubicBezTo>
                  <a:close/>
                  <a:moveTo>
                    <a:pt x="14484" y="1"/>
                  </a:moveTo>
                  <a:cubicBezTo>
                    <a:pt x="6492" y="1"/>
                    <a:pt x="1" y="6492"/>
                    <a:pt x="1" y="14484"/>
                  </a:cubicBezTo>
                  <a:cubicBezTo>
                    <a:pt x="1" y="22476"/>
                    <a:pt x="6492" y="28967"/>
                    <a:pt x="14484" y="28967"/>
                  </a:cubicBezTo>
                  <a:cubicBezTo>
                    <a:pt x="22443" y="28967"/>
                    <a:pt x="28935" y="22476"/>
                    <a:pt x="28935" y="14484"/>
                  </a:cubicBezTo>
                  <a:cubicBezTo>
                    <a:pt x="28935" y="6492"/>
                    <a:pt x="22443" y="1"/>
                    <a:pt x="14484" y="1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3"/>
            <p:cNvSpPr/>
            <p:nvPr/>
          </p:nvSpPr>
          <p:spPr>
            <a:xfrm>
              <a:off x="2751362" y="984300"/>
              <a:ext cx="2024075" cy="2997775"/>
            </a:xfrm>
            <a:custGeom>
              <a:rect b="b" l="l" r="r" t="t"/>
              <a:pathLst>
                <a:path extrusionOk="0" h="119911" w="80963">
                  <a:moveTo>
                    <a:pt x="40482" y="2479"/>
                  </a:moveTo>
                  <a:cubicBezTo>
                    <a:pt x="61456" y="2479"/>
                    <a:pt x="78516" y="28249"/>
                    <a:pt x="78516" y="59955"/>
                  </a:cubicBezTo>
                  <a:cubicBezTo>
                    <a:pt x="78516" y="91662"/>
                    <a:pt x="61456" y="117464"/>
                    <a:pt x="40482" y="117464"/>
                  </a:cubicBezTo>
                  <a:cubicBezTo>
                    <a:pt x="19507" y="117464"/>
                    <a:pt x="2447" y="91662"/>
                    <a:pt x="2447" y="59955"/>
                  </a:cubicBezTo>
                  <a:cubicBezTo>
                    <a:pt x="2447" y="28249"/>
                    <a:pt x="19507" y="2479"/>
                    <a:pt x="40482" y="2479"/>
                  </a:cubicBezTo>
                  <a:close/>
                  <a:moveTo>
                    <a:pt x="40482" y="0"/>
                  </a:moveTo>
                  <a:cubicBezTo>
                    <a:pt x="18170" y="0"/>
                    <a:pt x="0" y="26912"/>
                    <a:pt x="0" y="59955"/>
                  </a:cubicBezTo>
                  <a:cubicBezTo>
                    <a:pt x="0" y="92999"/>
                    <a:pt x="18170" y="119911"/>
                    <a:pt x="40482" y="119911"/>
                  </a:cubicBezTo>
                  <a:cubicBezTo>
                    <a:pt x="62826" y="119911"/>
                    <a:pt x="80963" y="92999"/>
                    <a:pt x="80963" y="59955"/>
                  </a:cubicBezTo>
                  <a:cubicBezTo>
                    <a:pt x="80963" y="26912"/>
                    <a:pt x="62826" y="33"/>
                    <a:pt x="40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3"/>
            <p:cNvSpPr/>
            <p:nvPr/>
          </p:nvSpPr>
          <p:spPr>
            <a:xfrm>
              <a:off x="3352387" y="985100"/>
              <a:ext cx="822025" cy="2996975"/>
            </a:xfrm>
            <a:custGeom>
              <a:rect b="b" l="l" r="r" t="t"/>
              <a:pathLst>
                <a:path extrusionOk="0" h="119879" w="32881">
                  <a:moveTo>
                    <a:pt x="16441" y="2447"/>
                  </a:moveTo>
                  <a:cubicBezTo>
                    <a:pt x="19800" y="2447"/>
                    <a:pt x="23389" y="8515"/>
                    <a:pt x="26031" y="18725"/>
                  </a:cubicBezTo>
                  <a:cubicBezTo>
                    <a:pt x="28869" y="29717"/>
                    <a:pt x="30434" y="44331"/>
                    <a:pt x="30434" y="59923"/>
                  </a:cubicBezTo>
                  <a:cubicBezTo>
                    <a:pt x="30434" y="75516"/>
                    <a:pt x="28869" y="90129"/>
                    <a:pt x="26031" y="101122"/>
                  </a:cubicBezTo>
                  <a:cubicBezTo>
                    <a:pt x="23389" y="111332"/>
                    <a:pt x="19800" y="117432"/>
                    <a:pt x="16441" y="117432"/>
                  </a:cubicBezTo>
                  <a:cubicBezTo>
                    <a:pt x="13081" y="117432"/>
                    <a:pt x="9525" y="111332"/>
                    <a:pt x="6850" y="101122"/>
                  </a:cubicBezTo>
                  <a:cubicBezTo>
                    <a:pt x="4012" y="90129"/>
                    <a:pt x="2447" y="75516"/>
                    <a:pt x="2447" y="59923"/>
                  </a:cubicBezTo>
                  <a:cubicBezTo>
                    <a:pt x="2447" y="44331"/>
                    <a:pt x="4012" y="29717"/>
                    <a:pt x="6850" y="18725"/>
                  </a:cubicBezTo>
                  <a:cubicBezTo>
                    <a:pt x="9525" y="8515"/>
                    <a:pt x="13081" y="2447"/>
                    <a:pt x="16441" y="2447"/>
                  </a:cubicBezTo>
                  <a:close/>
                  <a:moveTo>
                    <a:pt x="16441" y="1"/>
                  </a:moveTo>
                  <a:cubicBezTo>
                    <a:pt x="10439" y="1"/>
                    <a:pt x="6655" y="9819"/>
                    <a:pt x="4502" y="18105"/>
                  </a:cubicBezTo>
                  <a:cubicBezTo>
                    <a:pt x="1599" y="29293"/>
                    <a:pt x="0" y="44135"/>
                    <a:pt x="0" y="59923"/>
                  </a:cubicBezTo>
                  <a:cubicBezTo>
                    <a:pt x="0" y="75712"/>
                    <a:pt x="1599" y="90554"/>
                    <a:pt x="4502" y="101742"/>
                  </a:cubicBezTo>
                  <a:cubicBezTo>
                    <a:pt x="6655" y="110028"/>
                    <a:pt x="10439" y="119879"/>
                    <a:pt x="16441" y="119879"/>
                  </a:cubicBezTo>
                  <a:cubicBezTo>
                    <a:pt x="22443" y="119879"/>
                    <a:pt x="26259" y="110028"/>
                    <a:pt x="28412" y="101742"/>
                  </a:cubicBezTo>
                  <a:cubicBezTo>
                    <a:pt x="31283" y="90554"/>
                    <a:pt x="32881" y="75712"/>
                    <a:pt x="32881" y="59923"/>
                  </a:cubicBezTo>
                  <a:cubicBezTo>
                    <a:pt x="32881" y="44135"/>
                    <a:pt x="31283" y="29293"/>
                    <a:pt x="28412" y="18105"/>
                  </a:cubicBezTo>
                  <a:cubicBezTo>
                    <a:pt x="26259" y="9819"/>
                    <a:pt x="22443" y="1"/>
                    <a:pt x="1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3"/>
            <p:cNvSpPr/>
            <p:nvPr/>
          </p:nvSpPr>
          <p:spPr>
            <a:xfrm>
              <a:off x="2265312" y="1471150"/>
              <a:ext cx="2996975" cy="2024075"/>
            </a:xfrm>
            <a:custGeom>
              <a:rect b="b" l="l" r="r" t="t"/>
              <a:pathLst>
                <a:path extrusionOk="0" h="80963" w="119879">
                  <a:moveTo>
                    <a:pt x="59924" y="2447"/>
                  </a:moveTo>
                  <a:cubicBezTo>
                    <a:pt x="91630" y="2447"/>
                    <a:pt x="117432" y="19507"/>
                    <a:pt x="117432" y="40481"/>
                  </a:cubicBezTo>
                  <a:cubicBezTo>
                    <a:pt x="117432" y="61456"/>
                    <a:pt x="91630" y="78516"/>
                    <a:pt x="59924" y="78516"/>
                  </a:cubicBezTo>
                  <a:cubicBezTo>
                    <a:pt x="28217" y="78516"/>
                    <a:pt x="2447" y="61456"/>
                    <a:pt x="2447" y="40481"/>
                  </a:cubicBezTo>
                  <a:cubicBezTo>
                    <a:pt x="2447" y="19507"/>
                    <a:pt x="28217" y="2447"/>
                    <a:pt x="59924" y="2447"/>
                  </a:cubicBezTo>
                  <a:close/>
                  <a:moveTo>
                    <a:pt x="59924" y="0"/>
                  </a:moveTo>
                  <a:cubicBezTo>
                    <a:pt x="26880" y="0"/>
                    <a:pt x="1" y="18170"/>
                    <a:pt x="1" y="40481"/>
                  </a:cubicBezTo>
                  <a:cubicBezTo>
                    <a:pt x="1" y="62793"/>
                    <a:pt x="26880" y="80963"/>
                    <a:pt x="59924" y="80963"/>
                  </a:cubicBezTo>
                  <a:cubicBezTo>
                    <a:pt x="92967" y="80963"/>
                    <a:pt x="119879" y="62793"/>
                    <a:pt x="119879" y="40481"/>
                  </a:cubicBezTo>
                  <a:cubicBezTo>
                    <a:pt x="119879" y="18170"/>
                    <a:pt x="92967" y="0"/>
                    <a:pt x="59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3"/>
            <p:cNvSpPr/>
            <p:nvPr/>
          </p:nvSpPr>
          <p:spPr>
            <a:xfrm>
              <a:off x="2302125" y="2072175"/>
              <a:ext cx="2996975" cy="822025"/>
            </a:xfrm>
            <a:custGeom>
              <a:rect b="b" l="l" r="r" t="t"/>
              <a:pathLst>
                <a:path extrusionOk="0" h="32881" w="119879">
                  <a:moveTo>
                    <a:pt x="59924" y="2447"/>
                  </a:moveTo>
                  <a:cubicBezTo>
                    <a:pt x="75516" y="2447"/>
                    <a:pt x="90162" y="4012"/>
                    <a:pt x="101155" y="6850"/>
                  </a:cubicBezTo>
                  <a:cubicBezTo>
                    <a:pt x="111332" y="9492"/>
                    <a:pt x="117432" y="13081"/>
                    <a:pt x="117432" y="16440"/>
                  </a:cubicBezTo>
                  <a:cubicBezTo>
                    <a:pt x="117432" y="19800"/>
                    <a:pt x="111332" y="23389"/>
                    <a:pt x="101155" y="26031"/>
                  </a:cubicBezTo>
                  <a:cubicBezTo>
                    <a:pt x="90162" y="28869"/>
                    <a:pt x="75516" y="30434"/>
                    <a:pt x="59924" y="30434"/>
                  </a:cubicBezTo>
                  <a:cubicBezTo>
                    <a:pt x="44364" y="30434"/>
                    <a:pt x="29718" y="28869"/>
                    <a:pt x="18725" y="26031"/>
                  </a:cubicBezTo>
                  <a:cubicBezTo>
                    <a:pt x="8515" y="23389"/>
                    <a:pt x="2447" y="19800"/>
                    <a:pt x="2447" y="16440"/>
                  </a:cubicBezTo>
                  <a:cubicBezTo>
                    <a:pt x="2447" y="13081"/>
                    <a:pt x="8515" y="9492"/>
                    <a:pt x="18725" y="6850"/>
                  </a:cubicBezTo>
                  <a:cubicBezTo>
                    <a:pt x="29718" y="4012"/>
                    <a:pt x="44364" y="2447"/>
                    <a:pt x="59924" y="2447"/>
                  </a:cubicBezTo>
                  <a:close/>
                  <a:moveTo>
                    <a:pt x="59924" y="0"/>
                  </a:moveTo>
                  <a:cubicBezTo>
                    <a:pt x="44136" y="0"/>
                    <a:pt x="29294" y="1598"/>
                    <a:pt x="18105" y="4502"/>
                  </a:cubicBezTo>
                  <a:cubicBezTo>
                    <a:pt x="9852" y="6622"/>
                    <a:pt x="1" y="10438"/>
                    <a:pt x="1" y="16440"/>
                  </a:cubicBezTo>
                  <a:cubicBezTo>
                    <a:pt x="1" y="22443"/>
                    <a:pt x="9852" y="26259"/>
                    <a:pt x="18105" y="28379"/>
                  </a:cubicBezTo>
                  <a:cubicBezTo>
                    <a:pt x="29294" y="31283"/>
                    <a:pt x="44136" y="32881"/>
                    <a:pt x="59924" y="32881"/>
                  </a:cubicBezTo>
                  <a:cubicBezTo>
                    <a:pt x="75712" y="32881"/>
                    <a:pt x="90554" y="31283"/>
                    <a:pt x="101742" y="28379"/>
                  </a:cubicBezTo>
                  <a:cubicBezTo>
                    <a:pt x="110028" y="26259"/>
                    <a:pt x="119879" y="22443"/>
                    <a:pt x="119879" y="16440"/>
                  </a:cubicBezTo>
                  <a:cubicBezTo>
                    <a:pt x="119879" y="10438"/>
                    <a:pt x="110028" y="6622"/>
                    <a:pt x="101742" y="4502"/>
                  </a:cubicBezTo>
                  <a:cubicBezTo>
                    <a:pt x="90554" y="1598"/>
                    <a:pt x="75712" y="0"/>
                    <a:pt x="59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9" name="Google Shape;1939;p33"/>
          <p:cNvGrpSpPr/>
          <p:nvPr/>
        </p:nvGrpSpPr>
        <p:grpSpPr>
          <a:xfrm>
            <a:off x="5768640" y="3384527"/>
            <a:ext cx="3138431" cy="1566571"/>
            <a:chOff x="5169583" y="2029702"/>
            <a:chExt cx="3063976" cy="1529406"/>
          </a:xfrm>
        </p:grpSpPr>
        <p:sp>
          <p:nvSpPr>
            <p:cNvPr id="1940" name="Google Shape;1940;p33"/>
            <p:cNvSpPr/>
            <p:nvPr/>
          </p:nvSpPr>
          <p:spPr>
            <a:xfrm>
              <a:off x="5169583" y="3347180"/>
              <a:ext cx="3011162" cy="138348"/>
            </a:xfrm>
            <a:custGeom>
              <a:rect b="b" l="l" r="r" t="t"/>
              <a:pathLst>
                <a:path extrusionOk="0" h="2465" w="53651">
                  <a:moveTo>
                    <a:pt x="0" y="1"/>
                  </a:moveTo>
                  <a:lnTo>
                    <a:pt x="0" y="2465"/>
                  </a:lnTo>
                  <a:lnTo>
                    <a:pt x="53651" y="2465"/>
                  </a:lnTo>
                  <a:lnTo>
                    <a:pt x="53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3"/>
            <p:cNvSpPr/>
            <p:nvPr/>
          </p:nvSpPr>
          <p:spPr>
            <a:xfrm>
              <a:off x="5495164" y="2086781"/>
              <a:ext cx="577190" cy="1064467"/>
            </a:xfrm>
            <a:custGeom>
              <a:rect b="b" l="l" r="r" t="t"/>
              <a:pathLst>
                <a:path extrusionOk="0" h="18966" w="10284">
                  <a:moveTo>
                    <a:pt x="1" y="1"/>
                  </a:moveTo>
                  <a:lnTo>
                    <a:pt x="1255" y="3899"/>
                  </a:lnTo>
                  <a:lnTo>
                    <a:pt x="8086" y="17056"/>
                  </a:lnTo>
                  <a:lnTo>
                    <a:pt x="8086" y="17056"/>
                  </a:lnTo>
                  <a:lnTo>
                    <a:pt x="7864" y="17171"/>
                  </a:lnTo>
                  <a:lnTo>
                    <a:pt x="8379" y="18168"/>
                  </a:lnTo>
                  <a:lnTo>
                    <a:pt x="8603" y="18056"/>
                  </a:lnTo>
                  <a:lnTo>
                    <a:pt x="9017" y="18851"/>
                  </a:lnTo>
                  <a:cubicBezTo>
                    <a:pt x="9057" y="18922"/>
                    <a:pt x="9135" y="18965"/>
                    <a:pt x="9213" y="18965"/>
                  </a:cubicBezTo>
                  <a:cubicBezTo>
                    <a:pt x="9246" y="18965"/>
                    <a:pt x="9279" y="18958"/>
                    <a:pt x="9309" y="18941"/>
                  </a:cubicBezTo>
                  <a:lnTo>
                    <a:pt x="10126" y="18515"/>
                  </a:lnTo>
                  <a:cubicBezTo>
                    <a:pt x="10238" y="18459"/>
                    <a:pt x="10283" y="18336"/>
                    <a:pt x="10227" y="18224"/>
                  </a:cubicBezTo>
                  <a:lnTo>
                    <a:pt x="9801" y="17429"/>
                  </a:lnTo>
                  <a:lnTo>
                    <a:pt x="10025" y="17317"/>
                  </a:lnTo>
                  <a:lnTo>
                    <a:pt x="9499" y="16320"/>
                  </a:lnTo>
                  <a:lnTo>
                    <a:pt x="9286" y="16432"/>
                  </a:lnTo>
                  <a:lnTo>
                    <a:pt x="2465" y="3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3"/>
            <p:cNvSpPr/>
            <p:nvPr/>
          </p:nvSpPr>
          <p:spPr>
            <a:xfrm>
              <a:off x="6001860" y="3065545"/>
              <a:ext cx="93729" cy="86433"/>
            </a:xfrm>
            <a:custGeom>
              <a:rect b="b" l="l" r="r" t="t"/>
              <a:pathLst>
                <a:path extrusionOk="0" h="1540" w="1670">
                  <a:moveTo>
                    <a:pt x="1199" y="1"/>
                  </a:moveTo>
                  <a:lnTo>
                    <a:pt x="1" y="628"/>
                  </a:lnTo>
                  <a:lnTo>
                    <a:pt x="404" y="1423"/>
                  </a:lnTo>
                  <a:cubicBezTo>
                    <a:pt x="442" y="1500"/>
                    <a:pt x="517" y="1540"/>
                    <a:pt x="596" y="1540"/>
                  </a:cubicBezTo>
                  <a:cubicBezTo>
                    <a:pt x="633" y="1540"/>
                    <a:pt x="671" y="1531"/>
                    <a:pt x="706" y="1513"/>
                  </a:cubicBezTo>
                  <a:lnTo>
                    <a:pt x="1524" y="1099"/>
                  </a:lnTo>
                  <a:cubicBezTo>
                    <a:pt x="1625" y="1043"/>
                    <a:pt x="1670" y="908"/>
                    <a:pt x="1614" y="796"/>
                  </a:cubicBezTo>
                  <a:lnTo>
                    <a:pt x="11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3"/>
            <p:cNvSpPr/>
            <p:nvPr/>
          </p:nvSpPr>
          <p:spPr>
            <a:xfrm>
              <a:off x="5592653" y="2276652"/>
              <a:ext cx="450740" cy="773908"/>
            </a:xfrm>
            <a:custGeom>
              <a:rect b="b" l="l" r="r" t="t"/>
              <a:pathLst>
                <a:path extrusionOk="0" h="13789" w="8031">
                  <a:moveTo>
                    <a:pt x="1198" y="0"/>
                  </a:moveTo>
                  <a:lnTo>
                    <a:pt x="0" y="628"/>
                  </a:lnTo>
                  <a:lnTo>
                    <a:pt x="6821" y="13788"/>
                  </a:lnTo>
                  <a:lnTo>
                    <a:pt x="8031" y="1316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3"/>
            <p:cNvSpPr/>
            <p:nvPr/>
          </p:nvSpPr>
          <p:spPr>
            <a:xfrm>
              <a:off x="5554881" y="2260320"/>
              <a:ext cx="471562" cy="794618"/>
            </a:xfrm>
            <a:custGeom>
              <a:rect b="b" l="l" r="r" t="t"/>
              <a:pathLst>
                <a:path extrusionOk="0" h="14158" w="8402">
                  <a:moveTo>
                    <a:pt x="1334" y="370"/>
                  </a:moveTo>
                  <a:lnTo>
                    <a:pt x="8021" y="13284"/>
                  </a:lnTo>
                  <a:lnTo>
                    <a:pt x="7069" y="13777"/>
                  </a:lnTo>
                  <a:lnTo>
                    <a:pt x="371" y="874"/>
                  </a:lnTo>
                  <a:lnTo>
                    <a:pt x="1334" y="370"/>
                  </a:lnTo>
                  <a:close/>
                  <a:moveTo>
                    <a:pt x="1457" y="0"/>
                  </a:moveTo>
                  <a:lnTo>
                    <a:pt x="1" y="751"/>
                  </a:lnTo>
                  <a:lnTo>
                    <a:pt x="6957" y="14158"/>
                  </a:lnTo>
                  <a:lnTo>
                    <a:pt x="8401" y="13407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3"/>
            <p:cNvSpPr/>
            <p:nvPr/>
          </p:nvSpPr>
          <p:spPr>
            <a:xfrm>
              <a:off x="5925811" y="2992021"/>
              <a:ext cx="142108" cy="125159"/>
            </a:xfrm>
            <a:custGeom>
              <a:rect b="b" l="l" r="r" t="t"/>
              <a:pathLst>
                <a:path extrusionOk="0" h="2230" w="2532">
                  <a:moveTo>
                    <a:pt x="1770" y="393"/>
                  </a:moveTo>
                  <a:lnTo>
                    <a:pt x="2151" y="1132"/>
                  </a:lnTo>
                  <a:lnTo>
                    <a:pt x="762" y="1860"/>
                  </a:lnTo>
                  <a:lnTo>
                    <a:pt x="381" y="1109"/>
                  </a:lnTo>
                  <a:lnTo>
                    <a:pt x="1770" y="393"/>
                  </a:lnTo>
                  <a:close/>
                  <a:moveTo>
                    <a:pt x="1893" y="1"/>
                  </a:moveTo>
                  <a:lnTo>
                    <a:pt x="0" y="986"/>
                  </a:lnTo>
                  <a:lnTo>
                    <a:pt x="650" y="2229"/>
                  </a:lnTo>
                  <a:lnTo>
                    <a:pt x="2532" y="1244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3"/>
            <p:cNvSpPr/>
            <p:nvPr/>
          </p:nvSpPr>
          <p:spPr>
            <a:xfrm>
              <a:off x="5966670" y="3054264"/>
              <a:ext cx="113821" cy="105010"/>
            </a:xfrm>
            <a:custGeom>
              <a:rect b="b" l="l" r="r" t="t"/>
              <a:pathLst>
                <a:path extrusionOk="0" h="1871" w="2028">
                  <a:moveTo>
                    <a:pt x="1333" y="381"/>
                  </a:moveTo>
                  <a:lnTo>
                    <a:pt x="1680" y="1053"/>
                  </a:lnTo>
                  <a:cubicBezTo>
                    <a:pt x="1703" y="1098"/>
                    <a:pt x="1692" y="1143"/>
                    <a:pt x="1647" y="1165"/>
                  </a:cubicBezTo>
                  <a:lnTo>
                    <a:pt x="840" y="1580"/>
                  </a:lnTo>
                  <a:cubicBezTo>
                    <a:pt x="825" y="1587"/>
                    <a:pt x="811" y="1591"/>
                    <a:pt x="796" y="1591"/>
                  </a:cubicBezTo>
                  <a:cubicBezTo>
                    <a:pt x="768" y="1591"/>
                    <a:pt x="743" y="1576"/>
                    <a:pt x="728" y="1546"/>
                  </a:cubicBezTo>
                  <a:lnTo>
                    <a:pt x="381" y="874"/>
                  </a:lnTo>
                  <a:lnTo>
                    <a:pt x="1333" y="381"/>
                  </a:lnTo>
                  <a:close/>
                  <a:moveTo>
                    <a:pt x="1456" y="0"/>
                  </a:moveTo>
                  <a:lnTo>
                    <a:pt x="0" y="762"/>
                  </a:lnTo>
                  <a:lnTo>
                    <a:pt x="482" y="1680"/>
                  </a:lnTo>
                  <a:cubicBezTo>
                    <a:pt x="538" y="1792"/>
                    <a:pt x="661" y="1871"/>
                    <a:pt x="796" y="1871"/>
                  </a:cubicBezTo>
                  <a:cubicBezTo>
                    <a:pt x="863" y="1871"/>
                    <a:pt x="919" y="1860"/>
                    <a:pt x="964" y="1826"/>
                  </a:cubicBezTo>
                  <a:lnTo>
                    <a:pt x="1781" y="1412"/>
                  </a:lnTo>
                  <a:cubicBezTo>
                    <a:pt x="1960" y="1322"/>
                    <a:pt x="2028" y="1098"/>
                    <a:pt x="1938" y="930"/>
                  </a:cubicBezTo>
                  <a:lnTo>
                    <a:pt x="1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3"/>
            <p:cNvSpPr/>
            <p:nvPr/>
          </p:nvSpPr>
          <p:spPr>
            <a:xfrm>
              <a:off x="5473163" y="2044687"/>
              <a:ext cx="166018" cy="263451"/>
            </a:xfrm>
            <a:custGeom>
              <a:rect b="b" l="l" r="r" t="t"/>
              <a:pathLst>
                <a:path extrusionOk="0" h="4694" w="2958">
                  <a:moveTo>
                    <a:pt x="1" y="0"/>
                  </a:moveTo>
                  <a:lnTo>
                    <a:pt x="1513" y="4693"/>
                  </a:lnTo>
                  <a:lnTo>
                    <a:pt x="1782" y="4604"/>
                  </a:lnTo>
                  <a:lnTo>
                    <a:pt x="785" y="1501"/>
                  </a:lnTo>
                  <a:lnTo>
                    <a:pt x="2745" y="4111"/>
                  </a:lnTo>
                  <a:lnTo>
                    <a:pt x="2958" y="39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3"/>
            <p:cNvSpPr/>
            <p:nvPr/>
          </p:nvSpPr>
          <p:spPr>
            <a:xfrm>
              <a:off x="5528502" y="2187357"/>
              <a:ext cx="52252" cy="37772"/>
            </a:xfrm>
            <a:custGeom>
              <a:rect b="b" l="l" r="r" t="t"/>
              <a:pathLst>
                <a:path extrusionOk="0" h="673" w="931">
                  <a:moveTo>
                    <a:pt x="897" y="1"/>
                  </a:moveTo>
                  <a:lnTo>
                    <a:pt x="617" y="12"/>
                  </a:lnTo>
                  <a:cubicBezTo>
                    <a:pt x="628" y="259"/>
                    <a:pt x="594" y="371"/>
                    <a:pt x="549" y="393"/>
                  </a:cubicBezTo>
                  <a:cubicBezTo>
                    <a:pt x="539" y="397"/>
                    <a:pt x="526" y="400"/>
                    <a:pt x="512" y="400"/>
                  </a:cubicBezTo>
                  <a:cubicBezTo>
                    <a:pt x="421" y="400"/>
                    <a:pt x="267" y="314"/>
                    <a:pt x="180" y="236"/>
                  </a:cubicBezTo>
                  <a:lnTo>
                    <a:pt x="1" y="460"/>
                  </a:lnTo>
                  <a:cubicBezTo>
                    <a:pt x="146" y="583"/>
                    <a:pt x="325" y="662"/>
                    <a:pt x="505" y="673"/>
                  </a:cubicBezTo>
                  <a:cubicBezTo>
                    <a:pt x="572" y="673"/>
                    <a:pt x="628" y="662"/>
                    <a:pt x="673" y="639"/>
                  </a:cubicBezTo>
                  <a:cubicBezTo>
                    <a:pt x="930" y="505"/>
                    <a:pt x="908" y="124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3"/>
            <p:cNvSpPr/>
            <p:nvPr/>
          </p:nvSpPr>
          <p:spPr>
            <a:xfrm>
              <a:off x="5747895" y="2125227"/>
              <a:ext cx="1820583" cy="1242159"/>
            </a:xfrm>
            <a:custGeom>
              <a:rect b="b" l="l" r="r" t="t"/>
              <a:pathLst>
                <a:path extrusionOk="0" h="22132" w="32438">
                  <a:moveTo>
                    <a:pt x="27237" y="0"/>
                  </a:moveTo>
                  <a:cubicBezTo>
                    <a:pt x="23428" y="0"/>
                    <a:pt x="19656" y="1063"/>
                    <a:pt x="16365" y="3124"/>
                  </a:cubicBezTo>
                  <a:cubicBezTo>
                    <a:pt x="12704" y="1233"/>
                    <a:pt x="8658" y="261"/>
                    <a:pt x="4576" y="261"/>
                  </a:cubicBezTo>
                  <a:cubicBezTo>
                    <a:pt x="3050" y="261"/>
                    <a:pt x="1518" y="397"/>
                    <a:pt x="1" y="671"/>
                  </a:cubicBezTo>
                  <a:lnTo>
                    <a:pt x="1" y="22131"/>
                  </a:lnTo>
                  <a:lnTo>
                    <a:pt x="32438" y="22131"/>
                  </a:lnTo>
                  <a:lnTo>
                    <a:pt x="32438" y="671"/>
                  </a:lnTo>
                  <a:cubicBezTo>
                    <a:pt x="30724" y="222"/>
                    <a:pt x="28977" y="0"/>
                    <a:pt x="27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3"/>
            <p:cNvSpPr/>
            <p:nvPr/>
          </p:nvSpPr>
          <p:spPr>
            <a:xfrm>
              <a:off x="5791897" y="2158958"/>
              <a:ext cx="1728201" cy="1208427"/>
            </a:xfrm>
            <a:custGeom>
              <a:rect b="b" l="l" r="r" t="t"/>
              <a:pathLst>
                <a:path extrusionOk="0" h="21531" w="30792">
                  <a:moveTo>
                    <a:pt x="25890" y="1"/>
                  </a:moveTo>
                  <a:cubicBezTo>
                    <a:pt x="24717" y="1"/>
                    <a:pt x="23544" y="118"/>
                    <a:pt x="22391" y="350"/>
                  </a:cubicBezTo>
                  <a:cubicBezTo>
                    <a:pt x="18784" y="1089"/>
                    <a:pt x="16522" y="2769"/>
                    <a:pt x="15614" y="3520"/>
                  </a:cubicBezTo>
                  <a:cubicBezTo>
                    <a:pt x="13542" y="2165"/>
                    <a:pt x="11246" y="1224"/>
                    <a:pt x="8827" y="720"/>
                  </a:cubicBezTo>
                  <a:cubicBezTo>
                    <a:pt x="7350" y="413"/>
                    <a:pt x="5851" y="259"/>
                    <a:pt x="4351" y="259"/>
                  </a:cubicBezTo>
                  <a:cubicBezTo>
                    <a:pt x="2894" y="259"/>
                    <a:pt x="1436" y="405"/>
                    <a:pt x="1" y="697"/>
                  </a:cubicBezTo>
                  <a:lnTo>
                    <a:pt x="1" y="21530"/>
                  </a:lnTo>
                  <a:lnTo>
                    <a:pt x="30791" y="21530"/>
                  </a:lnTo>
                  <a:lnTo>
                    <a:pt x="30791" y="697"/>
                  </a:lnTo>
                  <a:cubicBezTo>
                    <a:pt x="29193" y="232"/>
                    <a:pt x="27541" y="1"/>
                    <a:pt x="25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3"/>
            <p:cNvSpPr/>
            <p:nvPr/>
          </p:nvSpPr>
          <p:spPr>
            <a:xfrm>
              <a:off x="7007059" y="2880782"/>
              <a:ext cx="314356" cy="219449"/>
            </a:xfrm>
            <a:custGeom>
              <a:rect b="b" l="l" r="r" t="t"/>
              <a:pathLst>
                <a:path extrusionOk="0" h="3910" w="5601">
                  <a:moveTo>
                    <a:pt x="0" y="0"/>
                  </a:moveTo>
                  <a:lnTo>
                    <a:pt x="0" y="3909"/>
                  </a:lnTo>
                  <a:lnTo>
                    <a:pt x="5601" y="3909"/>
                  </a:lnTo>
                  <a:lnTo>
                    <a:pt x="5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3"/>
            <p:cNvSpPr/>
            <p:nvPr/>
          </p:nvSpPr>
          <p:spPr>
            <a:xfrm>
              <a:off x="6889477" y="2990113"/>
              <a:ext cx="314412" cy="219449"/>
            </a:xfrm>
            <a:custGeom>
              <a:rect b="b" l="l" r="r" t="t"/>
              <a:pathLst>
                <a:path extrusionOk="0" h="3910" w="5602">
                  <a:moveTo>
                    <a:pt x="1" y="1"/>
                  </a:moveTo>
                  <a:lnTo>
                    <a:pt x="1" y="3910"/>
                  </a:lnTo>
                  <a:lnTo>
                    <a:pt x="5601" y="391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3"/>
            <p:cNvSpPr/>
            <p:nvPr/>
          </p:nvSpPr>
          <p:spPr>
            <a:xfrm>
              <a:off x="5786902" y="2151774"/>
              <a:ext cx="1743243" cy="1223750"/>
            </a:xfrm>
            <a:custGeom>
              <a:rect b="b" l="l" r="r" t="t"/>
              <a:pathLst>
                <a:path extrusionOk="0" h="21804" w="31060">
                  <a:moveTo>
                    <a:pt x="26043" y="276"/>
                  </a:moveTo>
                  <a:cubicBezTo>
                    <a:pt x="27638" y="276"/>
                    <a:pt x="29233" y="493"/>
                    <a:pt x="30779" y="926"/>
                  </a:cubicBezTo>
                  <a:lnTo>
                    <a:pt x="30779" y="21524"/>
                  </a:lnTo>
                  <a:lnTo>
                    <a:pt x="280" y="21524"/>
                  </a:lnTo>
                  <a:lnTo>
                    <a:pt x="269" y="937"/>
                  </a:lnTo>
                  <a:cubicBezTo>
                    <a:pt x="1662" y="664"/>
                    <a:pt x="3077" y="527"/>
                    <a:pt x="4492" y="527"/>
                  </a:cubicBezTo>
                  <a:cubicBezTo>
                    <a:pt x="5978" y="527"/>
                    <a:pt x="7464" y="678"/>
                    <a:pt x="8927" y="982"/>
                  </a:cubicBezTo>
                  <a:cubicBezTo>
                    <a:pt x="11324" y="1486"/>
                    <a:pt x="13609" y="2427"/>
                    <a:pt x="15670" y="3771"/>
                  </a:cubicBezTo>
                  <a:lnTo>
                    <a:pt x="15748" y="3827"/>
                  </a:lnTo>
                  <a:lnTo>
                    <a:pt x="15838" y="3760"/>
                  </a:lnTo>
                  <a:cubicBezTo>
                    <a:pt x="17126" y="2696"/>
                    <a:pt x="19332" y="1285"/>
                    <a:pt x="22558" y="624"/>
                  </a:cubicBezTo>
                  <a:cubicBezTo>
                    <a:pt x="23708" y="392"/>
                    <a:pt x="24875" y="276"/>
                    <a:pt x="26043" y="276"/>
                  </a:cubicBezTo>
                  <a:close/>
                  <a:moveTo>
                    <a:pt x="26027" y="0"/>
                  </a:moveTo>
                  <a:cubicBezTo>
                    <a:pt x="24846" y="0"/>
                    <a:pt x="23665" y="118"/>
                    <a:pt x="22502" y="355"/>
                  </a:cubicBezTo>
                  <a:cubicBezTo>
                    <a:pt x="19287" y="1016"/>
                    <a:pt x="17059" y="2405"/>
                    <a:pt x="15737" y="3491"/>
                  </a:cubicBezTo>
                  <a:cubicBezTo>
                    <a:pt x="13676" y="2158"/>
                    <a:pt x="11391" y="1217"/>
                    <a:pt x="8994" y="713"/>
                  </a:cubicBezTo>
                  <a:cubicBezTo>
                    <a:pt x="7506" y="407"/>
                    <a:pt x="5995" y="253"/>
                    <a:pt x="4486" y="253"/>
                  </a:cubicBezTo>
                  <a:cubicBezTo>
                    <a:pt x="3019" y="253"/>
                    <a:pt x="1553" y="398"/>
                    <a:pt x="112" y="691"/>
                  </a:cubicBezTo>
                  <a:lnTo>
                    <a:pt x="0" y="713"/>
                  </a:lnTo>
                  <a:lnTo>
                    <a:pt x="0" y="21804"/>
                  </a:lnTo>
                  <a:lnTo>
                    <a:pt x="31059" y="21804"/>
                  </a:lnTo>
                  <a:lnTo>
                    <a:pt x="31059" y="725"/>
                  </a:lnTo>
                  <a:lnTo>
                    <a:pt x="30959" y="691"/>
                  </a:lnTo>
                  <a:cubicBezTo>
                    <a:pt x="29348" y="233"/>
                    <a:pt x="27688" y="0"/>
                    <a:pt x="26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3"/>
            <p:cNvSpPr/>
            <p:nvPr/>
          </p:nvSpPr>
          <p:spPr>
            <a:xfrm>
              <a:off x="6662564" y="2357135"/>
              <a:ext cx="15771" cy="1010250"/>
            </a:xfrm>
            <a:custGeom>
              <a:rect b="b" l="l" r="r" t="t"/>
              <a:pathLst>
                <a:path extrusionOk="0" h="18000" w="281">
                  <a:moveTo>
                    <a:pt x="0" y="0"/>
                  </a:moveTo>
                  <a:lnTo>
                    <a:pt x="0" y="17999"/>
                  </a:lnTo>
                  <a:lnTo>
                    <a:pt x="280" y="1799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3"/>
            <p:cNvSpPr/>
            <p:nvPr/>
          </p:nvSpPr>
          <p:spPr>
            <a:xfrm>
              <a:off x="6826000" y="2408041"/>
              <a:ext cx="472180" cy="308070"/>
            </a:xfrm>
            <a:custGeom>
              <a:rect b="b" l="l" r="r" t="t"/>
              <a:pathLst>
                <a:path extrusionOk="0" h="5489" w="8413">
                  <a:moveTo>
                    <a:pt x="1" y="0"/>
                  </a:moveTo>
                  <a:lnTo>
                    <a:pt x="1" y="5489"/>
                  </a:lnTo>
                  <a:lnTo>
                    <a:pt x="8412" y="5489"/>
                  </a:lnTo>
                  <a:lnTo>
                    <a:pt x="8412" y="5209"/>
                  </a:lnTo>
                  <a:lnTo>
                    <a:pt x="281" y="520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3"/>
            <p:cNvSpPr/>
            <p:nvPr/>
          </p:nvSpPr>
          <p:spPr>
            <a:xfrm>
              <a:off x="6766283" y="2561935"/>
              <a:ext cx="570847" cy="94458"/>
            </a:xfrm>
            <a:custGeom>
              <a:rect b="b" l="l" r="r" t="t"/>
              <a:pathLst>
                <a:path extrusionOk="0" h="1683" w="10171">
                  <a:moveTo>
                    <a:pt x="2506" y="0"/>
                  </a:moveTo>
                  <a:cubicBezTo>
                    <a:pt x="1753" y="0"/>
                    <a:pt x="909" y="472"/>
                    <a:pt x="1" y="1391"/>
                  </a:cubicBezTo>
                  <a:lnTo>
                    <a:pt x="202" y="1582"/>
                  </a:lnTo>
                  <a:cubicBezTo>
                    <a:pt x="1061" y="712"/>
                    <a:pt x="1843" y="273"/>
                    <a:pt x="2523" y="273"/>
                  </a:cubicBezTo>
                  <a:cubicBezTo>
                    <a:pt x="2579" y="273"/>
                    <a:pt x="2634" y="276"/>
                    <a:pt x="2689" y="282"/>
                  </a:cubicBezTo>
                  <a:cubicBezTo>
                    <a:pt x="3193" y="338"/>
                    <a:pt x="3495" y="618"/>
                    <a:pt x="3809" y="910"/>
                  </a:cubicBezTo>
                  <a:cubicBezTo>
                    <a:pt x="4156" y="1234"/>
                    <a:pt x="4503" y="1559"/>
                    <a:pt x="5119" y="1593"/>
                  </a:cubicBezTo>
                  <a:cubicBezTo>
                    <a:pt x="5151" y="1595"/>
                    <a:pt x="5182" y="1595"/>
                    <a:pt x="5213" y="1595"/>
                  </a:cubicBezTo>
                  <a:cubicBezTo>
                    <a:pt x="5781" y="1595"/>
                    <a:pt x="6203" y="1310"/>
                    <a:pt x="6575" y="1044"/>
                  </a:cubicBezTo>
                  <a:cubicBezTo>
                    <a:pt x="6979" y="775"/>
                    <a:pt x="7348" y="506"/>
                    <a:pt x="7897" y="506"/>
                  </a:cubicBezTo>
                  <a:cubicBezTo>
                    <a:pt x="8569" y="506"/>
                    <a:pt x="9263" y="898"/>
                    <a:pt x="9958" y="1682"/>
                  </a:cubicBezTo>
                  <a:lnTo>
                    <a:pt x="10171" y="1503"/>
                  </a:lnTo>
                  <a:cubicBezTo>
                    <a:pt x="9431" y="652"/>
                    <a:pt x="8670" y="238"/>
                    <a:pt x="7908" y="238"/>
                  </a:cubicBezTo>
                  <a:lnTo>
                    <a:pt x="7886" y="238"/>
                  </a:lnTo>
                  <a:cubicBezTo>
                    <a:pt x="7259" y="238"/>
                    <a:pt x="6844" y="540"/>
                    <a:pt x="6419" y="820"/>
                  </a:cubicBezTo>
                  <a:cubicBezTo>
                    <a:pt x="6050" y="1073"/>
                    <a:pt x="5691" y="1316"/>
                    <a:pt x="5230" y="1316"/>
                  </a:cubicBezTo>
                  <a:cubicBezTo>
                    <a:pt x="5201" y="1316"/>
                    <a:pt x="5172" y="1315"/>
                    <a:pt x="5142" y="1313"/>
                  </a:cubicBezTo>
                  <a:cubicBezTo>
                    <a:pt x="4638" y="1290"/>
                    <a:pt x="4346" y="1022"/>
                    <a:pt x="3999" y="708"/>
                  </a:cubicBezTo>
                  <a:cubicBezTo>
                    <a:pt x="3663" y="394"/>
                    <a:pt x="3305" y="70"/>
                    <a:pt x="2722" y="14"/>
                  </a:cubicBezTo>
                  <a:cubicBezTo>
                    <a:pt x="2651" y="5"/>
                    <a:pt x="2579" y="0"/>
                    <a:pt x="2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3"/>
            <p:cNvSpPr/>
            <p:nvPr/>
          </p:nvSpPr>
          <p:spPr>
            <a:xfrm>
              <a:off x="6803382" y="2376611"/>
              <a:ext cx="61681" cy="62299"/>
            </a:xfrm>
            <a:custGeom>
              <a:rect b="b" l="l" r="r" t="t"/>
              <a:pathLst>
                <a:path extrusionOk="0" h="1110" w="1099">
                  <a:moveTo>
                    <a:pt x="572" y="0"/>
                  </a:moveTo>
                  <a:lnTo>
                    <a:pt x="0" y="1109"/>
                  </a:lnTo>
                  <a:lnTo>
                    <a:pt x="1098" y="101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3"/>
            <p:cNvSpPr/>
            <p:nvPr/>
          </p:nvSpPr>
          <p:spPr>
            <a:xfrm>
              <a:off x="7255356" y="2670144"/>
              <a:ext cx="86208" cy="76162"/>
            </a:xfrm>
            <a:custGeom>
              <a:rect b="b" l="l" r="r" t="t"/>
              <a:pathLst>
                <a:path extrusionOk="0" h="1357" w="1536">
                  <a:moveTo>
                    <a:pt x="1" y="1"/>
                  </a:moveTo>
                  <a:lnTo>
                    <a:pt x="113" y="1356"/>
                  </a:lnTo>
                  <a:lnTo>
                    <a:pt x="1535" y="7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3"/>
            <p:cNvSpPr/>
            <p:nvPr/>
          </p:nvSpPr>
          <p:spPr>
            <a:xfrm>
              <a:off x="6859338" y="2960591"/>
              <a:ext cx="330071" cy="235164"/>
            </a:xfrm>
            <a:custGeom>
              <a:rect b="b" l="l" r="r" t="t"/>
              <a:pathLst>
                <a:path extrusionOk="0" h="4190" w="5881">
                  <a:moveTo>
                    <a:pt x="5601" y="281"/>
                  </a:moveTo>
                  <a:lnTo>
                    <a:pt x="5601" y="3909"/>
                  </a:lnTo>
                  <a:lnTo>
                    <a:pt x="280" y="3909"/>
                  </a:lnTo>
                  <a:lnTo>
                    <a:pt x="280" y="281"/>
                  </a:lnTo>
                  <a:close/>
                  <a:moveTo>
                    <a:pt x="0" y="1"/>
                  </a:moveTo>
                  <a:lnTo>
                    <a:pt x="0" y="4189"/>
                  </a:lnTo>
                  <a:lnTo>
                    <a:pt x="5881" y="4189"/>
                  </a:lnTo>
                  <a:lnTo>
                    <a:pt x="5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3"/>
            <p:cNvSpPr/>
            <p:nvPr/>
          </p:nvSpPr>
          <p:spPr>
            <a:xfrm>
              <a:off x="6959914" y="2900257"/>
              <a:ext cx="330071" cy="235164"/>
            </a:xfrm>
            <a:custGeom>
              <a:rect b="b" l="l" r="r" t="t"/>
              <a:pathLst>
                <a:path extrusionOk="0" h="4190" w="5881">
                  <a:moveTo>
                    <a:pt x="5601" y="280"/>
                  </a:moveTo>
                  <a:lnTo>
                    <a:pt x="5601" y="3909"/>
                  </a:lnTo>
                  <a:lnTo>
                    <a:pt x="280" y="3909"/>
                  </a:lnTo>
                  <a:lnTo>
                    <a:pt x="280" y="280"/>
                  </a:lnTo>
                  <a:close/>
                  <a:moveTo>
                    <a:pt x="0" y="0"/>
                  </a:moveTo>
                  <a:lnTo>
                    <a:pt x="0" y="4189"/>
                  </a:lnTo>
                  <a:lnTo>
                    <a:pt x="5881" y="4189"/>
                  </a:lnTo>
                  <a:lnTo>
                    <a:pt x="5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3"/>
            <p:cNvSpPr/>
            <p:nvPr/>
          </p:nvSpPr>
          <p:spPr>
            <a:xfrm>
              <a:off x="6877579" y="2953688"/>
              <a:ext cx="108770" cy="73580"/>
            </a:xfrm>
            <a:custGeom>
              <a:rect b="b" l="l" r="r" t="t"/>
              <a:pathLst>
                <a:path extrusionOk="0" h="1311" w="1938">
                  <a:moveTo>
                    <a:pt x="1792" y="0"/>
                  </a:moveTo>
                  <a:lnTo>
                    <a:pt x="0" y="1064"/>
                  </a:lnTo>
                  <a:lnTo>
                    <a:pt x="134" y="1311"/>
                  </a:lnTo>
                  <a:lnTo>
                    <a:pt x="1938" y="236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7177399" y="2902109"/>
              <a:ext cx="109444" cy="74253"/>
            </a:xfrm>
            <a:custGeom>
              <a:rect b="b" l="l" r="r" t="t"/>
              <a:pathLst>
                <a:path extrusionOk="0" h="1323" w="1950">
                  <a:moveTo>
                    <a:pt x="1804" y="1"/>
                  </a:moveTo>
                  <a:lnTo>
                    <a:pt x="1" y="1076"/>
                  </a:lnTo>
                  <a:lnTo>
                    <a:pt x="146" y="1323"/>
                  </a:lnTo>
                  <a:lnTo>
                    <a:pt x="1950" y="247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6876288" y="3173081"/>
              <a:ext cx="109444" cy="73580"/>
            </a:xfrm>
            <a:custGeom>
              <a:rect b="b" l="l" r="r" t="t"/>
              <a:pathLst>
                <a:path extrusionOk="0" h="1311" w="1950">
                  <a:moveTo>
                    <a:pt x="1804" y="0"/>
                  </a:moveTo>
                  <a:lnTo>
                    <a:pt x="1" y="1076"/>
                  </a:lnTo>
                  <a:lnTo>
                    <a:pt x="146" y="1311"/>
                  </a:lnTo>
                  <a:lnTo>
                    <a:pt x="1950" y="247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7177399" y="3121502"/>
              <a:ext cx="109444" cy="73636"/>
            </a:xfrm>
            <a:custGeom>
              <a:rect b="b" l="l" r="r" t="t"/>
              <a:pathLst>
                <a:path extrusionOk="0" h="1312" w="1950">
                  <a:moveTo>
                    <a:pt x="1804" y="1"/>
                  </a:moveTo>
                  <a:lnTo>
                    <a:pt x="1" y="1076"/>
                  </a:lnTo>
                  <a:lnTo>
                    <a:pt x="146" y="1311"/>
                  </a:lnTo>
                  <a:lnTo>
                    <a:pt x="1950" y="236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5886804" y="2346921"/>
              <a:ext cx="680235" cy="150415"/>
            </a:xfrm>
            <a:custGeom>
              <a:rect b="b" l="l" r="r" t="t"/>
              <a:pathLst>
                <a:path extrusionOk="0" h="2680" w="12120">
                  <a:moveTo>
                    <a:pt x="3375" y="0"/>
                  </a:moveTo>
                  <a:cubicBezTo>
                    <a:pt x="1357" y="0"/>
                    <a:pt x="23" y="443"/>
                    <a:pt x="1" y="451"/>
                  </a:cubicBezTo>
                  <a:lnTo>
                    <a:pt x="91" y="708"/>
                  </a:lnTo>
                  <a:cubicBezTo>
                    <a:pt x="113" y="701"/>
                    <a:pt x="1412" y="268"/>
                    <a:pt x="3380" y="268"/>
                  </a:cubicBezTo>
                  <a:cubicBezTo>
                    <a:pt x="4372" y="268"/>
                    <a:pt x="5534" y="378"/>
                    <a:pt x="6788" y="708"/>
                  </a:cubicBezTo>
                  <a:cubicBezTo>
                    <a:pt x="10529" y="1705"/>
                    <a:pt x="11941" y="2669"/>
                    <a:pt x="11952" y="2680"/>
                  </a:cubicBezTo>
                  <a:lnTo>
                    <a:pt x="12120" y="2456"/>
                  </a:lnTo>
                  <a:cubicBezTo>
                    <a:pt x="12064" y="2422"/>
                    <a:pt x="10686" y="1459"/>
                    <a:pt x="6867" y="451"/>
                  </a:cubicBezTo>
                  <a:cubicBezTo>
                    <a:pt x="5583" y="113"/>
                    <a:pt x="4392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5886804" y="2436159"/>
              <a:ext cx="680235" cy="150471"/>
            </a:xfrm>
            <a:custGeom>
              <a:rect b="b" l="l" r="r" t="t"/>
              <a:pathLst>
                <a:path extrusionOk="0" h="2681" w="12120">
                  <a:moveTo>
                    <a:pt x="3375" y="1"/>
                  </a:moveTo>
                  <a:cubicBezTo>
                    <a:pt x="1357" y="1"/>
                    <a:pt x="23" y="444"/>
                    <a:pt x="1" y="451"/>
                  </a:cubicBezTo>
                  <a:lnTo>
                    <a:pt x="91" y="720"/>
                  </a:lnTo>
                  <a:cubicBezTo>
                    <a:pt x="113" y="705"/>
                    <a:pt x="1405" y="272"/>
                    <a:pt x="3363" y="272"/>
                  </a:cubicBezTo>
                  <a:cubicBezTo>
                    <a:pt x="4359" y="272"/>
                    <a:pt x="5527" y="384"/>
                    <a:pt x="6788" y="720"/>
                  </a:cubicBezTo>
                  <a:cubicBezTo>
                    <a:pt x="10529" y="1706"/>
                    <a:pt x="11941" y="2669"/>
                    <a:pt x="11952" y="2680"/>
                  </a:cubicBezTo>
                  <a:lnTo>
                    <a:pt x="12120" y="2456"/>
                  </a:lnTo>
                  <a:cubicBezTo>
                    <a:pt x="12064" y="2423"/>
                    <a:pt x="10686" y="1459"/>
                    <a:pt x="6867" y="451"/>
                  </a:cubicBezTo>
                  <a:cubicBezTo>
                    <a:pt x="5583" y="113"/>
                    <a:pt x="4392" y="1"/>
                    <a:pt x="3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5886804" y="2525454"/>
              <a:ext cx="680235" cy="150415"/>
            </a:xfrm>
            <a:custGeom>
              <a:rect b="b" l="l" r="r" t="t"/>
              <a:pathLst>
                <a:path extrusionOk="0" h="2680" w="12120">
                  <a:moveTo>
                    <a:pt x="3375" y="0"/>
                  </a:moveTo>
                  <a:cubicBezTo>
                    <a:pt x="1357" y="0"/>
                    <a:pt x="23" y="443"/>
                    <a:pt x="1" y="451"/>
                  </a:cubicBezTo>
                  <a:lnTo>
                    <a:pt x="91" y="720"/>
                  </a:lnTo>
                  <a:cubicBezTo>
                    <a:pt x="113" y="705"/>
                    <a:pt x="1405" y="277"/>
                    <a:pt x="3363" y="277"/>
                  </a:cubicBezTo>
                  <a:cubicBezTo>
                    <a:pt x="4359" y="277"/>
                    <a:pt x="5527" y="387"/>
                    <a:pt x="6788" y="720"/>
                  </a:cubicBezTo>
                  <a:cubicBezTo>
                    <a:pt x="10529" y="1694"/>
                    <a:pt x="11941" y="2668"/>
                    <a:pt x="11952" y="2680"/>
                  </a:cubicBezTo>
                  <a:lnTo>
                    <a:pt x="12120" y="2467"/>
                  </a:lnTo>
                  <a:cubicBezTo>
                    <a:pt x="12064" y="2422"/>
                    <a:pt x="10686" y="1459"/>
                    <a:pt x="6867" y="451"/>
                  </a:cubicBezTo>
                  <a:cubicBezTo>
                    <a:pt x="5583" y="113"/>
                    <a:pt x="4392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5939618" y="2683390"/>
              <a:ext cx="472180" cy="308070"/>
            </a:xfrm>
            <a:custGeom>
              <a:rect b="b" l="l" r="r" t="t"/>
              <a:pathLst>
                <a:path extrusionOk="0" h="5489" w="8413">
                  <a:moveTo>
                    <a:pt x="1" y="0"/>
                  </a:moveTo>
                  <a:lnTo>
                    <a:pt x="1" y="5488"/>
                  </a:lnTo>
                  <a:lnTo>
                    <a:pt x="8412" y="5488"/>
                  </a:lnTo>
                  <a:lnTo>
                    <a:pt x="8412" y="5208"/>
                  </a:lnTo>
                  <a:lnTo>
                    <a:pt x="281" y="520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5910713" y="2648143"/>
              <a:ext cx="70437" cy="62299"/>
            </a:xfrm>
            <a:custGeom>
              <a:rect b="b" l="l" r="r" t="t"/>
              <a:pathLst>
                <a:path extrusionOk="0" h="1110" w="1255">
                  <a:moveTo>
                    <a:pt x="661" y="1"/>
                  </a:moveTo>
                  <a:lnTo>
                    <a:pt x="1" y="1110"/>
                  </a:lnTo>
                  <a:lnTo>
                    <a:pt x="1255" y="1020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5893764" y="2712912"/>
              <a:ext cx="435025" cy="236399"/>
            </a:xfrm>
            <a:custGeom>
              <a:rect b="b" l="l" r="r" t="t"/>
              <a:pathLst>
                <a:path extrusionOk="0" h="4212" w="7751">
                  <a:moveTo>
                    <a:pt x="3910" y="0"/>
                  </a:moveTo>
                  <a:cubicBezTo>
                    <a:pt x="3627" y="0"/>
                    <a:pt x="3538" y="457"/>
                    <a:pt x="3383" y="1199"/>
                  </a:cubicBezTo>
                  <a:cubicBezTo>
                    <a:pt x="3181" y="2196"/>
                    <a:pt x="2890" y="3573"/>
                    <a:pt x="2083" y="3876"/>
                  </a:cubicBezTo>
                  <a:cubicBezTo>
                    <a:pt x="1976" y="3917"/>
                    <a:pt x="1859" y="3937"/>
                    <a:pt x="1733" y="3937"/>
                  </a:cubicBezTo>
                  <a:cubicBezTo>
                    <a:pt x="1308" y="3937"/>
                    <a:pt x="782" y="3704"/>
                    <a:pt x="168" y="3237"/>
                  </a:cubicBezTo>
                  <a:lnTo>
                    <a:pt x="0" y="3450"/>
                  </a:lnTo>
                  <a:cubicBezTo>
                    <a:pt x="661" y="3965"/>
                    <a:pt x="1243" y="4212"/>
                    <a:pt x="1736" y="4212"/>
                  </a:cubicBezTo>
                  <a:cubicBezTo>
                    <a:pt x="1893" y="4212"/>
                    <a:pt x="2039" y="4190"/>
                    <a:pt x="2184" y="4134"/>
                  </a:cubicBezTo>
                  <a:cubicBezTo>
                    <a:pt x="3125" y="3775"/>
                    <a:pt x="3427" y="2319"/>
                    <a:pt x="3652" y="1255"/>
                  </a:cubicBezTo>
                  <a:cubicBezTo>
                    <a:pt x="3730" y="874"/>
                    <a:pt x="3831" y="415"/>
                    <a:pt x="3909" y="303"/>
                  </a:cubicBezTo>
                  <a:cubicBezTo>
                    <a:pt x="3988" y="493"/>
                    <a:pt x="4044" y="706"/>
                    <a:pt x="4077" y="919"/>
                  </a:cubicBezTo>
                  <a:cubicBezTo>
                    <a:pt x="4245" y="1692"/>
                    <a:pt x="4480" y="2857"/>
                    <a:pt x="5376" y="3529"/>
                  </a:cubicBezTo>
                  <a:cubicBezTo>
                    <a:pt x="5844" y="3882"/>
                    <a:pt x="6443" y="4061"/>
                    <a:pt x="7153" y="4061"/>
                  </a:cubicBezTo>
                  <a:cubicBezTo>
                    <a:pt x="7345" y="4061"/>
                    <a:pt x="7544" y="4048"/>
                    <a:pt x="7751" y="4021"/>
                  </a:cubicBezTo>
                  <a:lnTo>
                    <a:pt x="7717" y="3741"/>
                  </a:lnTo>
                  <a:cubicBezTo>
                    <a:pt x="7520" y="3766"/>
                    <a:pt x="7331" y="3778"/>
                    <a:pt x="7151" y="3778"/>
                  </a:cubicBezTo>
                  <a:cubicBezTo>
                    <a:pt x="6503" y="3778"/>
                    <a:pt x="5965" y="3620"/>
                    <a:pt x="5544" y="3305"/>
                  </a:cubicBezTo>
                  <a:cubicBezTo>
                    <a:pt x="4738" y="2700"/>
                    <a:pt x="4514" y="1591"/>
                    <a:pt x="4357" y="863"/>
                  </a:cubicBezTo>
                  <a:cubicBezTo>
                    <a:pt x="4245" y="325"/>
                    <a:pt x="4178" y="1"/>
                    <a:pt x="3920" y="1"/>
                  </a:cubicBezTo>
                  <a:cubicBezTo>
                    <a:pt x="3917" y="0"/>
                    <a:pt x="3913" y="0"/>
                    <a:pt x="3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7272979" y="3054881"/>
              <a:ext cx="608563" cy="350220"/>
            </a:xfrm>
            <a:custGeom>
              <a:rect b="b" l="l" r="r" t="t"/>
              <a:pathLst>
                <a:path extrusionOk="0" h="6240" w="10843">
                  <a:moveTo>
                    <a:pt x="5388" y="1468"/>
                  </a:moveTo>
                  <a:cubicBezTo>
                    <a:pt x="8154" y="1468"/>
                    <a:pt x="8110" y="4279"/>
                    <a:pt x="8110" y="4279"/>
                  </a:cubicBezTo>
                  <a:lnTo>
                    <a:pt x="2722" y="4279"/>
                  </a:lnTo>
                  <a:cubicBezTo>
                    <a:pt x="2722" y="4279"/>
                    <a:pt x="2610" y="1468"/>
                    <a:pt x="5388" y="1468"/>
                  </a:cubicBezTo>
                  <a:close/>
                  <a:moveTo>
                    <a:pt x="5421" y="1"/>
                  </a:moveTo>
                  <a:cubicBezTo>
                    <a:pt x="3047" y="1"/>
                    <a:pt x="1120" y="1927"/>
                    <a:pt x="1120" y="4313"/>
                  </a:cubicBezTo>
                  <a:lnTo>
                    <a:pt x="0" y="4313"/>
                  </a:lnTo>
                  <a:lnTo>
                    <a:pt x="0" y="6239"/>
                  </a:lnTo>
                  <a:lnTo>
                    <a:pt x="10842" y="6239"/>
                  </a:lnTo>
                  <a:lnTo>
                    <a:pt x="10842" y="4313"/>
                  </a:lnTo>
                  <a:lnTo>
                    <a:pt x="9722" y="4313"/>
                  </a:lnTo>
                  <a:cubicBezTo>
                    <a:pt x="9722" y="1927"/>
                    <a:pt x="7796" y="1"/>
                    <a:pt x="5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7295598" y="3036023"/>
              <a:ext cx="608563" cy="350220"/>
            </a:xfrm>
            <a:custGeom>
              <a:rect b="b" l="l" r="r" t="t"/>
              <a:pathLst>
                <a:path extrusionOk="0" h="6240" w="10843">
                  <a:moveTo>
                    <a:pt x="5388" y="1468"/>
                  </a:moveTo>
                  <a:cubicBezTo>
                    <a:pt x="8155" y="1468"/>
                    <a:pt x="8110" y="4279"/>
                    <a:pt x="8110" y="4279"/>
                  </a:cubicBezTo>
                  <a:lnTo>
                    <a:pt x="2722" y="4279"/>
                  </a:lnTo>
                  <a:cubicBezTo>
                    <a:pt x="2722" y="4279"/>
                    <a:pt x="2621" y="1468"/>
                    <a:pt x="5388" y="1468"/>
                  </a:cubicBezTo>
                  <a:close/>
                  <a:moveTo>
                    <a:pt x="5422" y="1"/>
                  </a:moveTo>
                  <a:cubicBezTo>
                    <a:pt x="3047" y="1"/>
                    <a:pt x="1121" y="1927"/>
                    <a:pt x="1121" y="4313"/>
                  </a:cubicBezTo>
                  <a:lnTo>
                    <a:pt x="0" y="4313"/>
                  </a:lnTo>
                  <a:lnTo>
                    <a:pt x="0" y="6239"/>
                  </a:lnTo>
                  <a:lnTo>
                    <a:pt x="10843" y="6239"/>
                  </a:lnTo>
                  <a:lnTo>
                    <a:pt x="10843" y="4313"/>
                  </a:lnTo>
                  <a:lnTo>
                    <a:pt x="9734" y="4313"/>
                  </a:lnTo>
                  <a:cubicBezTo>
                    <a:pt x="9734" y="1927"/>
                    <a:pt x="7796" y="1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7265403" y="3047978"/>
              <a:ext cx="624335" cy="364644"/>
            </a:xfrm>
            <a:custGeom>
              <a:rect b="b" l="l" r="r" t="t"/>
              <a:pathLst>
                <a:path extrusionOk="0" h="6497" w="11124">
                  <a:moveTo>
                    <a:pt x="5523" y="1725"/>
                  </a:moveTo>
                  <a:cubicBezTo>
                    <a:pt x="6296" y="1725"/>
                    <a:pt x="6900" y="1960"/>
                    <a:pt x="7348" y="2408"/>
                  </a:cubicBezTo>
                  <a:cubicBezTo>
                    <a:pt x="7964" y="3025"/>
                    <a:pt x="8076" y="3921"/>
                    <a:pt x="8099" y="4257"/>
                  </a:cubicBezTo>
                  <a:lnTo>
                    <a:pt x="3003" y="4257"/>
                  </a:lnTo>
                  <a:cubicBezTo>
                    <a:pt x="3016" y="3912"/>
                    <a:pt x="3121" y="3018"/>
                    <a:pt x="3731" y="2397"/>
                  </a:cubicBezTo>
                  <a:cubicBezTo>
                    <a:pt x="4156" y="1949"/>
                    <a:pt x="4761" y="1725"/>
                    <a:pt x="5523" y="1725"/>
                  </a:cubicBezTo>
                  <a:close/>
                  <a:moveTo>
                    <a:pt x="5523" y="1445"/>
                  </a:moveTo>
                  <a:cubicBezTo>
                    <a:pt x="4672" y="1445"/>
                    <a:pt x="3999" y="1692"/>
                    <a:pt x="3518" y="2196"/>
                  </a:cubicBezTo>
                  <a:cubicBezTo>
                    <a:pt x="2689" y="3069"/>
                    <a:pt x="2723" y="4346"/>
                    <a:pt x="2723" y="4402"/>
                  </a:cubicBezTo>
                  <a:lnTo>
                    <a:pt x="2723" y="4537"/>
                  </a:lnTo>
                  <a:lnTo>
                    <a:pt x="8390" y="4537"/>
                  </a:lnTo>
                  <a:lnTo>
                    <a:pt x="8390" y="4391"/>
                  </a:lnTo>
                  <a:cubicBezTo>
                    <a:pt x="8390" y="4346"/>
                    <a:pt x="8401" y="3069"/>
                    <a:pt x="7550" y="2207"/>
                  </a:cubicBezTo>
                  <a:cubicBezTo>
                    <a:pt x="7046" y="1703"/>
                    <a:pt x="6374" y="1445"/>
                    <a:pt x="5523" y="1445"/>
                  </a:cubicBezTo>
                  <a:close/>
                  <a:moveTo>
                    <a:pt x="5556" y="269"/>
                  </a:moveTo>
                  <a:cubicBezTo>
                    <a:pt x="7852" y="269"/>
                    <a:pt x="9723" y="2128"/>
                    <a:pt x="9723" y="4436"/>
                  </a:cubicBezTo>
                  <a:lnTo>
                    <a:pt x="9723" y="4570"/>
                  </a:lnTo>
                  <a:lnTo>
                    <a:pt x="10843" y="4570"/>
                  </a:lnTo>
                  <a:lnTo>
                    <a:pt x="10843" y="6217"/>
                  </a:lnTo>
                  <a:lnTo>
                    <a:pt x="281" y="6217"/>
                  </a:lnTo>
                  <a:lnTo>
                    <a:pt x="270" y="4570"/>
                  </a:lnTo>
                  <a:lnTo>
                    <a:pt x="1390" y="4570"/>
                  </a:lnTo>
                  <a:lnTo>
                    <a:pt x="1390" y="4436"/>
                  </a:lnTo>
                  <a:cubicBezTo>
                    <a:pt x="1390" y="2128"/>
                    <a:pt x="3249" y="269"/>
                    <a:pt x="5556" y="269"/>
                  </a:cubicBezTo>
                  <a:close/>
                  <a:moveTo>
                    <a:pt x="5556" y="0"/>
                  </a:moveTo>
                  <a:cubicBezTo>
                    <a:pt x="3171" y="0"/>
                    <a:pt x="1199" y="1904"/>
                    <a:pt x="1121" y="4290"/>
                  </a:cubicBezTo>
                  <a:lnTo>
                    <a:pt x="1" y="4290"/>
                  </a:lnTo>
                  <a:lnTo>
                    <a:pt x="1" y="6497"/>
                  </a:lnTo>
                  <a:lnTo>
                    <a:pt x="11123" y="6497"/>
                  </a:lnTo>
                  <a:lnTo>
                    <a:pt x="11123" y="4290"/>
                  </a:lnTo>
                  <a:lnTo>
                    <a:pt x="10003" y="4290"/>
                  </a:lnTo>
                  <a:cubicBezTo>
                    <a:pt x="9913" y="1904"/>
                    <a:pt x="7953" y="0"/>
                    <a:pt x="5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7305027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0" y="0"/>
                  </a:moveTo>
                  <a:lnTo>
                    <a:pt x="0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7353407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7404985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0" y="0"/>
                  </a:moveTo>
                  <a:lnTo>
                    <a:pt x="0" y="1176"/>
                  </a:lnTo>
                  <a:lnTo>
                    <a:pt x="280" y="117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7456508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7507470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0" y="0"/>
                  </a:moveTo>
                  <a:lnTo>
                    <a:pt x="0" y="1176"/>
                  </a:lnTo>
                  <a:lnTo>
                    <a:pt x="280" y="117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7558992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7610515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7662094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0" y="0"/>
                  </a:moveTo>
                  <a:lnTo>
                    <a:pt x="0" y="1176"/>
                  </a:lnTo>
                  <a:lnTo>
                    <a:pt x="280" y="117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7713617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7765196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0" y="0"/>
                  </a:moveTo>
                  <a:lnTo>
                    <a:pt x="0" y="1176"/>
                  </a:lnTo>
                  <a:lnTo>
                    <a:pt x="280" y="117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7816718" y="3339042"/>
              <a:ext cx="15771" cy="66059"/>
            </a:xfrm>
            <a:custGeom>
              <a:rect b="b" l="l" r="r" t="t"/>
              <a:pathLst>
                <a:path extrusionOk="0" h="1177" w="281">
                  <a:moveTo>
                    <a:pt x="1" y="0"/>
                  </a:moveTo>
                  <a:lnTo>
                    <a:pt x="1" y="1176"/>
                  </a:lnTo>
                  <a:lnTo>
                    <a:pt x="281" y="117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6158393" y="2670144"/>
              <a:ext cx="617992" cy="737482"/>
            </a:xfrm>
            <a:custGeom>
              <a:rect b="b" l="l" r="r" t="t"/>
              <a:pathLst>
                <a:path extrusionOk="0" h="13140" w="11011">
                  <a:moveTo>
                    <a:pt x="1703" y="1"/>
                  </a:moveTo>
                  <a:lnTo>
                    <a:pt x="1" y="11795"/>
                  </a:lnTo>
                  <a:lnTo>
                    <a:pt x="9308" y="13139"/>
                  </a:lnTo>
                  <a:lnTo>
                    <a:pt x="11011" y="1345"/>
                  </a:lnTo>
                  <a:lnTo>
                    <a:pt x="1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6260877" y="2898349"/>
              <a:ext cx="106301" cy="80539"/>
            </a:xfrm>
            <a:custGeom>
              <a:rect b="b" l="l" r="r" t="t"/>
              <a:pathLst>
                <a:path extrusionOk="0" h="1435" w="1894">
                  <a:moveTo>
                    <a:pt x="168" y="1"/>
                  </a:moveTo>
                  <a:lnTo>
                    <a:pt x="0" y="1188"/>
                  </a:lnTo>
                  <a:lnTo>
                    <a:pt x="1725" y="1434"/>
                  </a:lnTo>
                  <a:lnTo>
                    <a:pt x="1893" y="24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6400404" y="2921641"/>
              <a:ext cx="76162" cy="75488"/>
            </a:xfrm>
            <a:custGeom>
              <a:rect b="b" l="l" r="r" t="t"/>
              <a:pathLst>
                <a:path extrusionOk="0" h="1345" w="1357">
                  <a:moveTo>
                    <a:pt x="169" y="0"/>
                  </a:moveTo>
                  <a:lnTo>
                    <a:pt x="1" y="1176"/>
                  </a:lnTo>
                  <a:lnTo>
                    <a:pt x="1177" y="1344"/>
                  </a:lnTo>
                  <a:lnTo>
                    <a:pt x="1356" y="1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6512935" y="2937356"/>
              <a:ext cx="76106" cy="76106"/>
            </a:xfrm>
            <a:custGeom>
              <a:rect b="b" l="l" r="r" t="t"/>
              <a:pathLst>
                <a:path extrusionOk="0" h="1356" w="1356">
                  <a:moveTo>
                    <a:pt x="169" y="0"/>
                  </a:moveTo>
                  <a:lnTo>
                    <a:pt x="1" y="1187"/>
                  </a:lnTo>
                  <a:lnTo>
                    <a:pt x="1177" y="1355"/>
                  </a:lnTo>
                  <a:lnTo>
                    <a:pt x="1356" y="17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6625465" y="2953688"/>
              <a:ext cx="76105" cy="76106"/>
            </a:xfrm>
            <a:custGeom>
              <a:rect b="b" l="l" r="r" t="t"/>
              <a:pathLst>
                <a:path extrusionOk="0" h="1356" w="1356">
                  <a:moveTo>
                    <a:pt x="180" y="0"/>
                  </a:moveTo>
                  <a:lnTo>
                    <a:pt x="1" y="1188"/>
                  </a:lnTo>
                  <a:lnTo>
                    <a:pt x="1188" y="1356"/>
                  </a:lnTo>
                  <a:lnTo>
                    <a:pt x="1356" y="18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6380929" y="3028503"/>
              <a:ext cx="76106" cy="76106"/>
            </a:xfrm>
            <a:custGeom>
              <a:rect b="b" l="l" r="r" t="t"/>
              <a:pathLst>
                <a:path extrusionOk="0" h="1356" w="1356">
                  <a:moveTo>
                    <a:pt x="169" y="0"/>
                  </a:moveTo>
                  <a:lnTo>
                    <a:pt x="1" y="1187"/>
                  </a:lnTo>
                  <a:lnTo>
                    <a:pt x="1177" y="1355"/>
                  </a:lnTo>
                  <a:lnTo>
                    <a:pt x="1356" y="17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6493459" y="3044835"/>
              <a:ext cx="76105" cy="76106"/>
            </a:xfrm>
            <a:custGeom>
              <a:rect b="b" l="l" r="r" t="t"/>
              <a:pathLst>
                <a:path extrusionOk="0" h="1356" w="1356">
                  <a:moveTo>
                    <a:pt x="169" y="0"/>
                  </a:moveTo>
                  <a:lnTo>
                    <a:pt x="1" y="1176"/>
                  </a:lnTo>
                  <a:lnTo>
                    <a:pt x="1177" y="1356"/>
                  </a:lnTo>
                  <a:lnTo>
                    <a:pt x="1356" y="1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6605990" y="3061167"/>
              <a:ext cx="76105" cy="76106"/>
            </a:xfrm>
            <a:custGeom>
              <a:rect b="b" l="l" r="r" t="t"/>
              <a:pathLst>
                <a:path extrusionOk="0" h="1356" w="1356">
                  <a:moveTo>
                    <a:pt x="168" y="1"/>
                  </a:moveTo>
                  <a:lnTo>
                    <a:pt x="0" y="1188"/>
                  </a:lnTo>
                  <a:lnTo>
                    <a:pt x="1188" y="1356"/>
                  </a:lnTo>
                  <a:lnTo>
                    <a:pt x="1356" y="16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6266546" y="3012114"/>
              <a:ext cx="75488" cy="76162"/>
            </a:xfrm>
            <a:custGeom>
              <a:rect b="b" l="l" r="r" t="t"/>
              <a:pathLst>
                <a:path extrusionOk="0" h="1357" w="1345">
                  <a:moveTo>
                    <a:pt x="168" y="1"/>
                  </a:moveTo>
                  <a:lnTo>
                    <a:pt x="0" y="1177"/>
                  </a:lnTo>
                  <a:lnTo>
                    <a:pt x="1176" y="1356"/>
                  </a:lnTo>
                  <a:lnTo>
                    <a:pt x="1344" y="16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6363305" y="3136599"/>
              <a:ext cx="76162" cy="76106"/>
            </a:xfrm>
            <a:custGeom>
              <a:rect b="b" l="l" r="r" t="t"/>
              <a:pathLst>
                <a:path extrusionOk="0" h="1356" w="1357">
                  <a:moveTo>
                    <a:pt x="169" y="1"/>
                  </a:moveTo>
                  <a:lnTo>
                    <a:pt x="1" y="1188"/>
                  </a:lnTo>
                  <a:lnTo>
                    <a:pt x="1188" y="1356"/>
                  </a:lnTo>
                  <a:lnTo>
                    <a:pt x="1356" y="18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6475836" y="3152932"/>
              <a:ext cx="76162" cy="76162"/>
            </a:xfrm>
            <a:custGeom>
              <a:rect b="b" l="l" r="r" t="t"/>
              <a:pathLst>
                <a:path extrusionOk="0" h="1357" w="1357">
                  <a:moveTo>
                    <a:pt x="169" y="1"/>
                  </a:moveTo>
                  <a:lnTo>
                    <a:pt x="1" y="1188"/>
                  </a:lnTo>
                  <a:lnTo>
                    <a:pt x="1177" y="1356"/>
                  </a:lnTo>
                  <a:lnTo>
                    <a:pt x="1356" y="16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6588367" y="3169320"/>
              <a:ext cx="76162" cy="76106"/>
            </a:xfrm>
            <a:custGeom>
              <a:rect b="b" l="l" r="r" t="t"/>
              <a:pathLst>
                <a:path extrusionOk="0" h="1356" w="1357">
                  <a:moveTo>
                    <a:pt x="180" y="0"/>
                  </a:moveTo>
                  <a:lnTo>
                    <a:pt x="1" y="1187"/>
                  </a:lnTo>
                  <a:lnTo>
                    <a:pt x="1188" y="1355"/>
                  </a:lnTo>
                  <a:lnTo>
                    <a:pt x="1356" y="16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6248923" y="3120267"/>
              <a:ext cx="76106" cy="75488"/>
            </a:xfrm>
            <a:custGeom>
              <a:rect b="b" l="l" r="r" t="t"/>
              <a:pathLst>
                <a:path extrusionOk="0" h="1345" w="1356">
                  <a:moveTo>
                    <a:pt x="168" y="0"/>
                  </a:moveTo>
                  <a:lnTo>
                    <a:pt x="0" y="1176"/>
                  </a:lnTo>
                  <a:lnTo>
                    <a:pt x="1177" y="1344"/>
                  </a:lnTo>
                  <a:lnTo>
                    <a:pt x="1356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>
              <a:off x="6345738" y="3244752"/>
              <a:ext cx="76106" cy="76105"/>
            </a:xfrm>
            <a:custGeom>
              <a:rect b="b" l="l" r="r" t="t"/>
              <a:pathLst>
                <a:path extrusionOk="0" h="1356" w="1356">
                  <a:moveTo>
                    <a:pt x="180" y="0"/>
                  </a:moveTo>
                  <a:lnTo>
                    <a:pt x="0" y="1187"/>
                  </a:lnTo>
                  <a:lnTo>
                    <a:pt x="1188" y="1355"/>
                  </a:lnTo>
                  <a:lnTo>
                    <a:pt x="1356" y="16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3"/>
            <p:cNvSpPr/>
            <p:nvPr/>
          </p:nvSpPr>
          <p:spPr>
            <a:xfrm>
              <a:off x="6474601" y="3217700"/>
              <a:ext cx="76106" cy="75488"/>
            </a:xfrm>
            <a:custGeom>
              <a:rect b="b" l="l" r="r" t="t"/>
              <a:pathLst>
                <a:path extrusionOk="0" h="1345" w="1356">
                  <a:moveTo>
                    <a:pt x="168" y="1"/>
                  </a:moveTo>
                  <a:lnTo>
                    <a:pt x="0" y="1177"/>
                  </a:lnTo>
                  <a:lnTo>
                    <a:pt x="1188" y="1345"/>
                  </a:lnTo>
                  <a:lnTo>
                    <a:pt x="1356" y="16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6571417" y="3277417"/>
              <a:ext cx="75488" cy="76106"/>
            </a:xfrm>
            <a:custGeom>
              <a:rect b="b" l="l" r="r" t="t"/>
              <a:pathLst>
                <a:path extrusionOk="0" h="1356" w="1345">
                  <a:moveTo>
                    <a:pt x="168" y="1"/>
                  </a:moveTo>
                  <a:lnTo>
                    <a:pt x="0" y="1177"/>
                  </a:lnTo>
                  <a:lnTo>
                    <a:pt x="1176" y="1356"/>
                  </a:lnTo>
                  <a:lnTo>
                    <a:pt x="1344" y="16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6231299" y="3228364"/>
              <a:ext cx="76162" cy="75488"/>
            </a:xfrm>
            <a:custGeom>
              <a:rect b="b" l="l" r="r" t="t"/>
              <a:pathLst>
                <a:path extrusionOk="0" h="1345" w="1357">
                  <a:moveTo>
                    <a:pt x="169" y="1"/>
                  </a:moveTo>
                  <a:lnTo>
                    <a:pt x="1" y="1177"/>
                  </a:lnTo>
                  <a:lnTo>
                    <a:pt x="1177" y="1345"/>
                  </a:lnTo>
                  <a:lnTo>
                    <a:pt x="1356" y="16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6291690" y="2727392"/>
              <a:ext cx="444454" cy="195540"/>
            </a:xfrm>
            <a:custGeom>
              <a:rect b="b" l="l" r="r" t="t"/>
              <a:pathLst>
                <a:path extrusionOk="0" h="3484" w="7919">
                  <a:moveTo>
                    <a:pt x="347" y="0"/>
                  </a:moveTo>
                  <a:lnTo>
                    <a:pt x="0" y="2397"/>
                  </a:lnTo>
                  <a:lnTo>
                    <a:pt x="7572" y="3483"/>
                  </a:lnTo>
                  <a:lnTo>
                    <a:pt x="7919" y="1098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6149581" y="2661389"/>
              <a:ext cx="635616" cy="755667"/>
            </a:xfrm>
            <a:custGeom>
              <a:rect b="b" l="l" r="r" t="t"/>
              <a:pathLst>
                <a:path extrusionOk="0" h="13464" w="11325">
                  <a:moveTo>
                    <a:pt x="1983" y="314"/>
                  </a:moveTo>
                  <a:lnTo>
                    <a:pt x="11011" y="1624"/>
                  </a:lnTo>
                  <a:lnTo>
                    <a:pt x="9342" y="13149"/>
                  </a:lnTo>
                  <a:lnTo>
                    <a:pt x="314" y="11839"/>
                  </a:lnTo>
                  <a:lnTo>
                    <a:pt x="1983" y="314"/>
                  </a:lnTo>
                  <a:close/>
                  <a:moveTo>
                    <a:pt x="1748" y="0"/>
                  </a:moveTo>
                  <a:lnTo>
                    <a:pt x="1" y="12074"/>
                  </a:lnTo>
                  <a:lnTo>
                    <a:pt x="9588" y="13463"/>
                  </a:lnTo>
                  <a:lnTo>
                    <a:pt x="11325" y="138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6270306" y="2697814"/>
              <a:ext cx="462077" cy="213163"/>
            </a:xfrm>
            <a:custGeom>
              <a:rect b="b" l="l" r="r" t="t"/>
              <a:pathLst>
                <a:path extrusionOk="0" h="3798" w="8233">
                  <a:moveTo>
                    <a:pt x="616" y="314"/>
                  </a:moveTo>
                  <a:lnTo>
                    <a:pt x="7919" y="1367"/>
                  </a:lnTo>
                  <a:lnTo>
                    <a:pt x="7617" y="3484"/>
                  </a:lnTo>
                  <a:lnTo>
                    <a:pt x="314" y="2431"/>
                  </a:lnTo>
                  <a:lnTo>
                    <a:pt x="616" y="314"/>
                  </a:lnTo>
                  <a:close/>
                  <a:moveTo>
                    <a:pt x="381" y="1"/>
                  </a:moveTo>
                  <a:lnTo>
                    <a:pt x="0" y="2666"/>
                  </a:lnTo>
                  <a:lnTo>
                    <a:pt x="7852" y="3798"/>
                  </a:lnTo>
                  <a:lnTo>
                    <a:pt x="8233" y="113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6240728" y="2871970"/>
              <a:ext cx="124541" cy="98106"/>
            </a:xfrm>
            <a:custGeom>
              <a:rect b="b" l="l" r="r" t="t"/>
              <a:pathLst>
                <a:path extrusionOk="0" h="1748" w="2219">
                  <a:moveTo>
                    <a:pt x="460" y="314"/>
                  </a:moveTo>
                  <a:lnTo>
                    <a:pt x="1905" y="527"/>
                  </a:lnTo>
                  <a:lnTo>
                    <a:pt x="1771" y="1434"/>
                  </a:lnTo>
                  <a:lnTo>
                    <a:pt x="326" y="1221"/>
                  </a:lnTo>
                  <a:lnTo>
                    <a:pt x="460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2006" y="1748"/>
                  </a:lnTo>
                  <a:lnTo>
                    <a:pt x="2219" y="29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6382163" y="2892680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9" y="326"/>
                  </a:moveTo>
                  <a:lnTo>
                    <a:pt x="1356" y="449"/>
                  </a:lnTo>
                  <a:lnTo>
                    <a:pt x="1222" y="1356"/>
                  </a:lnTo>
                  <a:lnTo>
                    <a:pt x="326" y="1222"/>
                  </a:lnTo>
                  <a:lnTo>
                    <a:pt x="449" y="326"/>
                  </a:lnTo>
                  <a:close/>
                  <a:moveTo>
                    <a:pt x="214" y="1"/>
                  </a:moveTo>
                  <a:lnTo>
                    <a:pt x="1" y="1457"/>
                  </a:lnTo>
                  <a:lnTo>
                    <a:pt x="1457" y="1670"/>
                  </a:lnTo>
                  <a:lnTo>
                    <a:pt x="1670" y="21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6494694" y="2909069"/>
              <a:ext cx="93729" cy="93673"/>
            </a:xfrm>
            <a:custGeom>
              <a:rect b="b" l="l" r="r" t="t"/>
              <a:pathLst>
                <a:path extrusionOk="0" h="1669" w="1670">
                  <a:moveTo>
                    <a:pt x="449" y="314"/>
                  </a:moveTo>
                  <a:lnTo>
                    <a:pt x="1356" y="448"/>
                  </a:lnTo>
                  <a:lnTo>
                    <a:pt x="1222" y="1355"/>
                  </a:lnTo>
                  <a:lnTo>
                    <a:pt x="326" y="1221"/>
                  </a:lnTo>
                  <a:lnTo>
                    <a:pt x="449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1468" y="1669"/>
                  </a:lnTo>
                  <a:lnTo>
                    <a:pt x="1670" y="21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6607898" y="2925401"/>
              <a:ext cx="93673" cy="93729"/>
            </a:xfrm>
            <a:custGeom>
              <a:rect b="b" l="l" r="r" t="t"/>
              <a:pathLst>
                <a:path extrusionOk="0" h="1670" w="1669">
                  <a:moveTo>
                    <a:pt x="448" y="314"/>
                  </a:moveTo>
                  <a:lnTo>
                    <a:pt x="1344" y="448"/>
                  </a:lnTo>
                  <a:lnTo>
                    <a:pt x="1221" y="1356"/>
                  </a:lnTo>
                  <a:lnTo>
                    <a:pt x="314" y="1221"/>
                  </a:lnTo>
                  <a:lnTo>
                    <a:pt x="448" y="314"/>
                  </a:lnTo>
                  <a:close/>
                  <a:moveTo>
                    <a:pt x="202" y="0"/>
                  </a:moveTo>
                  <a:lnTo>
                    <a:pt x="0" y="1456"/>
                  </a:lnTo>
                  <a:lnTo>
                    <a:pt x="1456" y="1669"/>
                  </a:lnTo>
                  <a:lnTo>
                    <a:pt x="1669" y="21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6362688" y="3000216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9" y="314"/>
                  </a:moveTo>
                  <a:lnTo>
                    <a:pt x="1356" y="448"/>
                  </a:lnTo>
                  <a:lnTo>
                    <a:pt x="1222" y="1355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6475219" y="3068720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9" y="314"/>
                  </a:moveTo>
                  <a:lnTo>
                    <a:pt x="1356" y="448"/>
                  </a:lnTo>
                  <a:lnTo>
                    <a:pt x="1222" y="1356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3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6587749" y="3032880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9" y="314"/>
                  </a:moveTo>
                  <a:lnTo>
                    <a:pt x="1356" y="449"/>
                  </a:lnTo>
                  <a:lnTo>
                    <a:pt x="1221" y="1356"/>
                  </a:lnTo>
                  <a:lnTo>
                    <a:pt x="325" y="1221"/>
                  </a:lnTo>
                  <a:lnTo>
                    <a:pt x="449" y="314"/>
                  </a:lnTo>
                  <a:close/>
                  <a:moveTo>
                    <a:pt x="213" y="1"/>
                  </a:moveTo>
                  <a:lnTo>
                    <a:pt x="1" y="1457"/>
                  </a:lnTo>
                  <a:lnTo>
                    <a:pt x="1468" y="1669"/>
                  </a:lnTo>
                  <a:lnTo>
                    <a:pt x="1669" y="21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6248305" y="2983827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8" y="315"/>
                  </a:moveTo>
                  <a:lnTo>
                    <a:pt x="1344" y="449"/>
                  </a:lnTo>
                  <a:lnTo>
                    <a:pt x="1221" y="1345"/>
                  </a:lnTo>
                  <a:lnTo>
                    <a:pt x="314" y="1222"/>
                  </a:lnTo>
                  <a:lnTo>
                    <a:pt x="448" y="315"/>
                  </a:lnTo>
                  <a:close/>
                  <a:moveTo>
                    <a:pt x="213" y="1"/>
                  </a:moveTo>
                  <a:lnTo>
                    <a:pt x="0" y="1457"/>
                  </a:lnTo>
                  <a:lnTo>
                    <a:pt x="1456" y="1670"/>
                  </a:lnTo>
                  <a:lnTo>
                    <a:pt x="1669" y="214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6345121" y="3108312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8" y="314"/>
                  </a:moveTo>
                  <a:lnTo>
                    <a:pt x="1355" y="449"/>
                  </a:lnTo>
                  <a:lnTo>
                    <a:pt x="1221" y="1345"/>
                  </a:lnTo>
                  <a:lnTo>
                    <a:pt x="325" y="1221"/>
                  </a:lnTo>
                  <a:lnTo>
                    <a:pt x="448" y="314"/>
                  </a:lnTo>
                  <a:close/>
                  <a:moveTo>
                    <a:pt x="213" y="1"/>
                  </a:moveTo>
                  <a:lnTo>
                    <a:pt x="0" y="1457"/>
                  </a:lnTo>
                  <a:lnTo>
                    <a:pt x="1467" y="1670"/>
                  </a:lnTo>
                  <a:lnTo>
                    <a:pt x="1669" y="202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6457652" y="3124645"/>
              <a:ext cx="93673" cy="93729"/>
            </a:xfrm>
            <a:custGeom>
              <a:rect b="b" l="l" r="r" t="t"/>
              <a:pathLst>
                <a:path extrusionOk="0" h="1670" w="1669">
                  <a:moveTo>
                    <a:pt x="448" y="314"/>
                  </a:moveTo>
                  <a:lnTo>
                    <a:pt x="1355" y="449"/>
                  </a:lnTo>
                  <a:lnTo>
                    <a:pt x="1221" y="1356"/>
                  </a:lnTo>
                  <a:lnTo>
                    <a:pt x="325" y="1222"/>
                  </a:lnTo>
                  <a:lnTo>
                    <a:pt x="448" y="314"/>
                  </a:lnTo>
                  <a:close/>
                  <a:moveTo>
                    <a:pt x="213" y="1"/>
                  </a:moveTo>
                  <a:lnTo>
                    <a:pt x="0" y="1457"/>
                  </a:lnTo>
                  <a:lnTo>
                    <a:pt x="1467" y="1670"/>
                  </a:lnTo>
                  <a:lnTo>
                    <a:pt x="1669" y="214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6570126" y="3141033"/>
              <a:ext cx="94402" cy="93673"/>
            </a:xfrm>
            <a:custGeom>
              <a:rect b="b" l="l" r="r" t="t"/>
              <a:pathLst>
                <a:path extrusionOk="0" h="1669" w="1682">
                  <a:moveTo>
                    <a:pt x="460" y="314"/>
                  </a:moveTo>
                  <a:lnTo>
                    <a:pt x="1356" y="448"/>
                  </a:lnTo>
                  <a:lnTo>
                    <a:pt x="1233" y="1355"/>
                  </a:lnTo>
                  <a:lnTo>
                    <a:pt x="326" y="1221"/>
                  </a:lnTo>
                  <a:lnTo>
                    <a:pt x="460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1468" y="1669"/>
                  </a:lnTo>
                  <a:lnTo>
                    <a:pt x="1681" y="21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6230682" y="3091980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9" y="314"/>
                  </a:moveTo>
                  <a:lnTo>
                    <a:pt x="1356" y="448"/>
                  </a:lnTo>
                  <a:lnTo>
                    <a:pt x="1222" y="1344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3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6328115" y="3216465"/>
              <a:ext cx="93729" cy="93673"/>
            </a:xfrm>
            <a:custGeom>
              <a:rect b="b" l="l" r="r" t="t"/>
              <a:pathLst>
                <a:path extrusionOk="0" h="1669" w="1670">
                  <a:moveTo>
                    <a:pt x="449" y="314"/>
                  </a:moveTo>
                  <a:lnTo>
                    <a:pt x="1356" y="448"/>
                  </a:lnTo>
                  <a:lnTo>
                    <a:pt x="1222" y="1355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4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6440646" y="3232798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9" y="314"/>
                  </a:moveTo>
                  <a:lnTo>
                    <a:pt x="1345" y="448"/>
                  </a:lnTo>
                  <a:lnTo>
                    <a:pt x="1222" y="1356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02" y="0"/>
                  </a:moveTo>
                  <a:lnTo>
                    <a:pt x="1" y="1456"/>
                  </a:lnTo>
                  <a:lnTo>
                    <a:pt x="1457" y="1669"/>
                  </a:lnTo>
                  <a:lnTo>
                    <a:pt x="1670" y="21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6553176" y="3249130"/>
              <a:ext cx="93729" cy="93729"/>
            </a:xfrm>
            <a:custGeom>
              <a:rect b="b" l="l" r="r" t="t"/>
              <a:pathLst>
                <a:path extrusionOk="0" h="1670" w="1670">
                  <a:moveTo>
                    <a:pt x="449" y="314"/>
                  </a:moveTo>
                  <a:lnTo>
                    <a:pt x="1345" y="449"/>
                  </a:lnTo>
                  <a:lnTo>
                    <a:pt x="1221" y="1345"/>
                  </a:lnTo>
                  <a:lnTo>
                    <a:pt x="314" y="1221"/>
                  </a:lnTo>
                  <a:lnTo>
                    <a:pt x="449" y="314"/>
                  </a:lnTo>
                  <a:close/>
                  <a:moveTo>
                    <a:pt x="213" y="1"/>
                  </a:moveTo>
                  <a:lnTo>
                    <a:pt x="1" y="1457"/>
                  </a:lnTo>
                  <a:lnTo>
                    <a:pt x="1457" y="1669"/>
                  </a:lnTo>
                  <a:lnTo>
                    <a:pt x="1669" y="21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6213115" y="3200077"/>
              <a:ext cx="93673" cy="93729"/>
            </a:xfrm>
            <a:custGeom>
              <a:rect b="b" l="l" r="r" t="t"/>
              <a:pathLst>
                <a:path extrusionOk="0" h="1670" w="1669">
                  <a:moveTo>
                    <a:pt x="448" y="315"/>
                  </a:moveTo>
                  <a:lnTo>
                    <a:pt x="1355" y="449"/>
                  </a:lnTo>
                  <a:lnTo>
                    <a:pt x="1221" y="1345"/>
                  </a:lnTo>
                  <a:lnTo>
                    <a:pt x="325" y="1222"/>
                  </a:lnTo>
                  <a:lnTo>
                    <a:pt x="448" y="315"/>
                  </a:lnTo>
                  <a:close/>
                  <a:moveTo>
                    <a:pt x="213" y="1"/>
                  </a:moveTo>
                  <a:lnTo>
                    <a:pt x="0" y="1457"/>
                  </a:lnTo>
                  <a:lnTo>
                    <a:pt x="1456" y="1670"/>
                  </a:lnTo>
                  <a:lnTo>
                    <a:pt x="1669" y="20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6507322" y="2769598"/>
              <a:ext cx="37099" cy="97826"/>
            </a:xfrm>
            <a:custGeom>
              <a:rect b="b" l="l" r="r" t="t"/>
              <a:pathLst>
                <a:path extrusionOk="0" h="1743" w="661">
                  <a:moveTo>
                    <a:pt x="535" y="1"/>
                  </a:moveTo>
                  <a:cubicBezTo>
                    <a:pt x="514" y="1"/>
                    <a:pt x="491" y="7"/>
                    <a:pt x="470" y="21"/>
                  </a:cubicBezTo>
                  <a:cubicBezTo>
                    <a:pt x="291" y="133"/>
                    <a:pt x="146" y="290"/>
                    <a:pt x="45" y="480"/>
                  </a:cubicBezTo>
                  <a:cubicBezTo>
                    <a:pt x="0" y="562"/>
                    <a:pt x="74" y="624"/>
                    <a:pt x="148" y="624"/>
                  </a:cubicBezTo>
                  <a:cubicBezTo>
                    <a:pt x="186" y="624"/>
                    <a:pt x="224" y="608"/>
                    <a:pt x="246" y="570"/>
                  </a:cubicBezTo>
                  <a:cubicBezTo>
                    <a:pt x="291" y="480"/>
                    <a:pt x="358" y="391"/>
                    <a:pt x="426" y="323"/>
                  </a:cubicBezTo>
                  <a:lnTo>
                    <a:pt x="426" y="323"/>
                  </a:lnTo>
                  <a:cubicBezTo>
                    <a:pt x="426" y="760"/>
                    <a:pt x="381" y="1197"/>
                    <a:pt x="291" y="1634"/>
                  </a:cubicBezTo>
                  <a:cubicBezTo>
                    <a:pt x="273" y="1702"/>
                    <a:pt x="329" y="1743"/>
                    <a:pt x="388" y="1743"/>
                  </a:cubicBezTo>
                  <a:cubicBezTo>
                    <a:pt x="435" y="1743"/>
                    <a:pt x="483" y="1716"/>
                    <a:pt x="493" y="1656"/>
                  </a:cubicBezTo>
                  <a:cubicBezTo>
                    <a:pt x="605" y="1141"/>
                    <a:pt x="661" y="615"/>
                    <a:pt x="638" y="88"/>
                  </a:cubicBezTo>
                  <a:cubicBezTo>
                    <a:pt x="631" y="34"/>
                    <a:pt x="585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6566366" y="2780206"/>
              <a:ext cx="54217" cy="97658"/>
            </a:xfrm>
            <a:custGeom>
              <a:rect b="b" l="l" r="r" t="t"/>
              <a:pathLst>
                <a:path extrusionOk="0" h="1740" w="966">
                  <a:moveTo>
                    <a:pt x="515" y="1"/>
                  </a:moveTo>
                  <a:cubicBezTo>
                    <a:pt x="355" y="1"/>
                    <a:pt x="203" y="97"/>
                    <a:pt x="146" y="258"/>
                  </a:cubicBezTo>
                  <a:cubicBezTo>
                    <a:pt x="117" y="337"/>
                    <a:pt x="187" y="398"/>
                    <a:pt x="254" y="398"/>
                  </a:cubicBezTo>
                  <a:cubicBezTo>
                    <a:pt x="291" y="398"/>
                    <a:pt x="328" y="380"/>
                    <a:pt x="348" y="336"/>
                  </a:cubicBezTo>
                  <a:cubicBezTo>
                    <a:pt x="369" y="260"/>
                    <a:pt x="436" y="218"/>
                    <a:pt x="506" y="218"/>
                  </a:cubicBezTo>
                  <a:cubicBezTo>
                    <a:pt x="549" y="218"/>
                    <a:pt x="594" y="234"/>
                    <a:pt x="628" y="269"/>
                  </a:cubicBezTo>
                  <a:cubicBezTo>
                    <a:pt x="751" y="381"/>
                    <a:pt x="650" y="549"/>
                    <a:pt x="561" y="650"/>
                  </a:cubicBezTo>
                  <a:cubicBezTo>
                    <a:pt x="438" y="762"/>
                    <a:pt x="326" y="874"/>
                    <a:pt x="225" y="997"/>
                  </a:cubicBezTo>
                  <a:cubicBezTo>
                    <a:pt x="113" y="1142"/>
                    <a:pt x="46" y="1310"/>
                    <a:pt x="12" y="1478"/>
                  </a:cubicBezTo>
                  <a:cubicBezTo>
                    <a:pt x="1" y="1534"/>
                    <a:pt x="46" y="1590"/>
                    <a:pt x="102" y="1602"/>
                  </a:cubicBezTo>
                  <a:lnTo>
                    <a:pt x="818" y="1736"/>
                  </a:lnTo>
                  <a:cubicBezTo>
                    <a:pt x="827" y="1738"/>
                    <a:pt x="836" y="1740"/>
                    <a:pt x="844" y="1740"/>
                  </a:cubicBezTo>
                  <a:cubicBezTo>
                    <a:pt x="946" y="1740"/>
                    <a:pt x="965" y="1555"/>
                    <a:pt x="841" y="1534"/>
                  </a:cubicBezTo>
                  <a:lnTo>
                    <a:pt x="247" y="1411"/>
                  </a:lnTo>
                  <a:cubicBezTo>
                    <a:pt x="303" y="1243"/>
                    <a:pt x="393" y="1086"/>
                    <a:pt x="527" y="974"/>
                  </a:cubicBezTo>
                  <a:cubicBezTo>
                    <a:pt x="684" y="829"/>
                    <a:pt x="852" y="694"/>
                    <a:pt x="886" y="459"/>
                  </a:cubicBezTo>
                  <a:cubicBezTo>
                    <a:pt x="919" y="269"/>
                    <a:pt x="796" y="67"/>
                    <a:pt x="606" y="11"/>
                  </a:cubicBezTo>
                  <a:cubicBezTo>
                    <a:pt x="575" y="4"/>
                    <a:pt x="545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6630685" y="2787839"/>
              <a:ext cx="55844" cy="92606"/>
            </a:xfrm>
            <a:custGeom>
              <a:rect b="b" l="l" r="r" t="t"/>
              <a:pathLst>
                <a:path extrusionOk="0" h="1650" w="995">
                  <a:moveTo>
                    <a:pt x="511" y="1"/>
                  </a:moveTo>
                  <a:cubicBezTo>
                    <a:pt x="471" y="1"/>
                    <a:pt x="430" y="7"/>
                    <a:pt x="389" y="21"/>
                  </a:cubicBezTo>
                  <a:cubicBezTo>
                    <a:pt x="272" y="70"/>
                    <a:pt x="317" y="221"/>
                    <a:pt x="420" y="221"/>
                  </a:cubicBezTo>
                  <a:cubicBezTo>
                    <a:pt x="435" y="221"/>
                    <a:pt x="451" y="218"/>
                    <a:pt x="468" y="211"/>
                  </a:cubicBezTo>
                  <a:cubicBezTo>
                    <a:pt x="480" y="209"/>
                    <a:pt x="493" y="207"/>
                    <a:pt x="507" y="207"/>
                  </a:cubicBezTo>
                  <a:cubicBezTo>
                    <a:pt x="553" y="207"/>
                    <a:pt x="601" y="224"/>
                    <a:pt x="636" y="267"/>
                  </a:cubicBezTo>
                  <a:cubicBezTo>
                    <a:pt x="692" y="323"/>
                    <a:pt x="703" y="402"/>
                    <a:pt x="680" y="469"/>
                  </a:cubicBezTo>
                  <a:cubicBezTo>
                    <a:pt x="602" y="626"/>
                    <a:pt x="456" y="738"/>
                    <a:pt x="277" y="749"/>
                  </a:cubicBezTo>
                  <a:cubicBezTo>
                    <a:pt x="160" y="781"/>
                    <a:pt x="164" y="963"/>
                    <a:pt x="289" y="963"/>
                  </a:cubicBezTo>
                  <a:cubicBezTo>
                    <a:pt x="296" y="963"/>
                    <a:pt x="303" y="963"/>
                    <a:pt x="311" y="962"/>
                  </a:cubicBezTo>
                  <a:cubicBezTo>
                    <a:pt x="351" y="953"/>
                    <a:pt x="401" y="947"/>
                    <a:pt x="453" y="947"/>
                  </a:cubicBezTo>
                  <a:cubicBezTo>
                    <a:pt x="607" y="947"/>
                    <a:pt x="781" y="996"/>
                    <a:pt x="781" y="1163"/>
                  </a:cubicBezTo>
                  <a:cubicBezTo>
                    <a:pt x="781" y="1275"/>
                    <a:pt x="703" y="1376"/>
                    <a:pt x="602" y="1410"/>
                  </a:cubicBezTo>
                  <a:cubicBezTo>
                    <a:pt x="539" y="1431"/>
                    <a:pt x="475" y="1442"/>
                    <a:pt x="412" y="1442"/>
                  </a:cubicBezTo>
                  <a:cubicBezTo>
                    <a:pt x="341" y="1442"/>
                    <a:pt x="270" y="1428"/>
                    <a:pt x="199" y="1398"/>
                  </a:cubicBezTo>
                  <a:cubicBezTo>
                    <a:pt x="186" y="1394"/>
                    <a:pt x="174" y="1392"/>
                    <a:pt x="162" y="1392"/>
                  </a:cubicBezTo>
                  <a:cubicBezTo>
                    <a:pt x="59" y="1392"/>
                    <a:pt x="0" y="1549"/>
                    <a:pt x="120" y="1589"/>
                  </a:cubicBezTo>
                  <a:cubicBezTo>
                    <a:pt x="213" y="1630"/>
                    <a:pt x="316" y="1649"/>
                    <a:pt x="419" y="1649"/>
                  </a:cubicBezTo>
                  <a:cubicBezTo>
                    <a:pt x="515" y="1649"/>
                    <a:pt x="611" y="1632"/>
                    <a:pt x="703" y="1600"/>
                  </a:cubicBezTo>
                  <a:cubicBezTo>
                    <a:pt x="860" y="1522"/>
                    <a:pt x="972" y="1365"/>
                    <a:pt x="994" y="1186"/>
                  </a:cubicBezTo>
                  <a:cubicBezTo>
                    <a:pt x="994" y="995"/>
                    <a:pt x="882" y="838"/>
                    <a:pt x="714" y="782"/>
                  </a:cubicBezTo>
                  <a:cubicBezTo>
                    <a:pt x="815" y="693"/>
                    <a:pt x="882" y="570"/>
                    <a:pt x="893" y="435"/>
                  </a:cubicBezTo>
                  <a:cubicBezTo>
                    <a:pt x="922" y="198"/>
                    <a:pt x="73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6816571" y="2435710"/>
              <a:ext cx="310427" cy="291064"/>
            </a:xfrm>
            <a:custGeom>
              <a:rect b="b" l="l" r="r" t="t"/>
              <a:pathLst>
                <a:path extrusionOk="0" h="5186" w="5531">
                  <a:moveTo>
                    <a:pt x="2879" y="0"/>
                  </a:moveTo>
                  <a:cubicBezTo>
                    <a:pt x="2409" y="0"/>
                    <a:pt x="2140" y="571"/>
                    <a:pt x="1546" y="1837"/>
                  </a:cubicBezTo>
                  <a:lnTo>
                    <a:pt x="1501" y="1938"/>
                  </a:lnTo>
                  <a:cubicBezTo>
                    <a:pt x="1031" y="2923"/>
                    <a:pt x="549" y="3954"/>
                    <a:pt x="45" y="4984"/>
                  </a:cubicBezTo>
                  <a:cubicBezTo>
                    <a:pt x="1" y="5074"/>
                    <a:pt x="68" y="5186"/>
                    <a:pt x="180" y="5186"/>
                  </a:cubicBezTo>
                  <a:cubicBezTo>
                    <a:pt x="225" y="5186"/>
                    <a:pt x="269" y="5152"/>
                    <a:pt x="303" y="5108"/>
                  </a:cubicBezTo>
                  <a:cubicBezTo>
                    <a:pt x="796" y="4077"/>
                    <a:pt x="1289" y="3047"/>
                    <a:pt x="1748" y="2061"/>
                  </a:cubicBezTo>
                  <a:lnTo>
                    <a:pt x="1793" y="1960"/>
                  </a:lnTo>
                  <a:cubicBezTo>
                    <a:pt x="2308" y="874"/>
                    <a:pt x="2588" y="280"/>
                    <a:pt x="2879" y="280"/>
                  </a:cubicBezTo>
                  <a:cubicBezTo>
                    <a:pt x="3092" y="280"/>
                    <a:pt x="3338" y="639"/>
                    <a:pt x="3932" y="1725"/>
                  </a:cubicBezTo>
                  <a:cubicBezTo>
                    <a:pt x="4380" y="2531"/>
                    <a:pt x="4817" y="3360"/>
                    <a:pt x="5220" y="4178"/>
                  </a:cubicBezTo>
                  <a:cubicBezTo>
                    <a:pt x="5249" y="4233"/>
                    <a:pt x="5296" y="4255"/>
                    <a:pt x="5342" y="4255"/>
                  </a:cubicBezTo>
                  <a:cubicBezTo>
                    <a:pt x="5436" y="4255"/>
                    <a:pt x="5530" y="4160"/>
                    <a:pt x="5478" y="4055"/>
                  </a:cubicBezTo>
                  <a:cubicBezTo>
                    <a:pt x="5063" y="3226"/>
                    <a:pt x="4626" y="2397"/>
                    <a:pt x="4178" y="1591"/>
                  </a:cubicBezTo>
                  <a:cubicBezTo>
                    <a:pt x="3518" y="392"/>
                    <a:pt x="3271" y="0"/>
                    <a:pt x="2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5510879" y="2584049"/>
              <a:ext cx="1090733" cy="823578"/>
            </a:xfrm>
            <a:custGeom>
              <a:rect b="b" l="l" r="r" t="t"/>
              <a:pathLst>
                <a:path extrusionOk="0" h="14674" w="19434">
                  <a:moveTo>
                    <a:pt x="2319" y="4301"/>
                  </a:moveTo>
                  <a:lnTo>
                    <a:pt x="13453" y="12702"/>
                  </a:lnTo>
                  <a:lnTo>
                    <a:pt x="2319" y="12702"/>
                  </a:lnTo>
                  <a:lnTo>
                    <a:pt x="2319" y="4301"/>
                  </a:lnTo>
                  <a:close/>
                  <a:moveTo>
                    <a:pt x="1" y="0"/>
                  </a:moveTo>
                  <a:lnTo>
                    <a:pt x="1" y="14673"/>
                  </a:lnTo>
                  <a:lnTo>
                    <a:pt x="19434" y="146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537931" y="2568951"/>
              <a:ext cx="1090733" cy="814767"/>
            </a:xfrm>
            <a:custGeom>
              <a:rect b="b" l="l" r="r" t="t"/>
              <a:pathLst>
                <a:path extrusionOk="0" h="14517" w="19434">
                  <a:moveTo>
                    <a:pt x="2319" y="4257"/>
                  </a:moveTo>
                  <a:lnTo>
                    <a:pt x="13452" y="12568"/>
                  </a:lnTo>
                  <a:lnTo>
                    <a:pt x="2319" y="12568"/>
                  </a:lnTo>
                  <a:lnTo>
                    <a:pt x="2319" y="4257"/>
                  </a:lnTo>
                  <a:close/>
                  <a:moveTo>
                    <a:pt x="1" y="1"/>
                  </a:moveTo>
                  <a:lnTo>
                    <a:pt x="1" y="14516"/>
                  </a:lnTo>
                  <a:lnTo>
                    <a:pt x="19434" y="145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502741" y="2568334"/>
              <a:ext cx="1122163" cy="846814"/>
            </a:xfrm>
            <a:custGeom>
              <a:rect b="b" l="l" r="r" t="t"/>
              <a:pathLst>
                <a:path extrusionOk="0" h="15088" w="19994">
                  <a:moveTo>
                    <a:pt x="2599" y="4873"/>
                  </a:moveTo>
                  <a:lnTo>
                    <a:pt x="13183" y="12847"/>
                  </a:lnTo>
                  <a:lnTo>
                    <a:pt x="2599" y="12847"/>
                  </a:lnTo>
                  <a:lnTo>
                    <a:pt x="2599" y="4873"/>
                  </a:lnTo>
                  <a:close/>
                  <a:moveTo>
                    <a:pt x="2319" y="4301"/>
                  </a:moveTo>
                  <a:lnTo>
                    <a:pt x="2319" y="13127"/>
                  </a:lnTo>
                  <a:lnTo>
                    <a:pt x="14012" y="13127"/>
                  </a:lnTo>
                  <a:lnTo>
                    <a:pt x="2319" y="4301"/>
                  </a:lnTo>
                  <a:close/>
                  <a:moveTo>
                    <a:pt x="280" y="560"/>
                  </a:moveTo>
                  <a:lnTo>
                    <a:pt x="19165" y="14807"/>
                  </a:lnTo>
                  <a:lnTo>
                    <a:pt x="280" y="14807"/>
                  </a:lnTo>
                  <a:lnTo>
                    <a:pt x="280" y="560"/>
                  </a:lnTo>
                  <a:close/>
                  <a:moveTo>
                    <a:pt x="0" y="0"/>
                  </a:moveTo>
                  <a:lnTo>
                    <a:pt x="0" y="15087"/>
                  </a:lnTo>
                  <a:lnTo>
                    <a:pt x="19993" y="15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5510879" y="3361661"/>
              <a:ext cx="84300" cy="15771"/>
            </a:xfrm>
            <a:custGeom>
              <a:rect b="b" l="l" r="r" t="t"/>
              <a:pathLst>
                <a:path extrusionOk="0" h="281" w="1502">
                  <a:moveTo>
                    <a:pt x="1" y="0"/>
                  </a:moveTo>
                  <a:lnTo>
                    <a:pt x="1" y="280"/>
                  </a:lnTo>
                  <a:lnTo>
                    <a:pt x="1502" y="280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5510879" y="3310755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5510879" y="3260467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5510879" y="3209506"/>
              <a:ext cx="84300" cy="15771"/>
            </a:xfrm>
            <a:custGeom>
              <a:rect b="b" l="l" r="r" t="t"/>
              <a:pathLst>
                <a:path extrusionOk="0" h="281" w="1502">
                  <a:moveTo>
                    <a:pt x="1" y="1"/>
                  </a:moveTo>
                  <a:lnTo>
                    <a:pt x="1" y="281"/>
                  </a:lnTo>
                  <a:lnTo>
                    <a:pt x="1502" y="281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5510879" y="3158600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1"/>
                  </a:moveTo>
                  <a:lnTo>
                    <a:pt x="1" y="281"/>
                  </a:lnTo>
                  <a:lnTo>
                    <a:pt x="953" y="28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5510879" y="3107695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5510879" y="3056790"/>
              <a:ext cx="84300" cy="15771"/>
            </a:xfrm>
            <a:custGeom>
              <a:rect b="b" l="l" r="r" t="t"/>
              <a:pathLst>
                <a:path extrusionOk="0" h="281" w="1502">
                  <a:moveTo>
                    <a:pt x="1" y="0"/>
                  </a:moveTo>
                  <a:lnTo>
                    <a:pt x="1" y="280"/>
                  </a:lnTo>
                  <a:lnTo>
                    <a:pt x="1502" y="280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5510879" y="3005828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1"/>
                  </a:moveTo>
                  <a:lnTo>
                    <a:pt x="1" y="281"/>
                  </a:lnTo>
                  <a:lnTo>
                    <a:pt x="953" y="28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5510879" y="2954923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1"/>
                  </a:moveTo>
                  <a:lnTo>
                    <a:pt x="1" y="281"/>
                  </a:lnTo>
                  <a:lnTo>
                    <a:pt x="953" y="28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5510879" y="2904635"/>
              <a:ext cx="86825" cy="15771"/>
            </a:xfrm>
            <a:custGeom>
              <a:rect b="b" l="l" r="r" t="t"/>
              <a:pathLst>
                <a:path extrusionOk="0" h="281" w="1547">
                  <a:moveTo>
                    <a:pt x="1" y="1"/>
                  </a:moveTo>
                  <a:lnTo>
                    <a:pt x="1" y="281"/>
                  </a:lnTo>
                  <a:lnTo>
                    <a:pt x="1547" y="281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5510879" y="2853729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5510879" y="2802824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0"/>
                  </a:moveTo>
                  <a:lnTo>
                    <a:pt x="1" y="280"/>
                  </a:lnTo>
                  <a:lnTo>
                    <a:pt x="953" y="28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5510879" y="2751862"/>
              <a:ext cx="86825" cy="15771"/>
            </a:xfrm>
            <a:custGeom>
              <a:rect b="b" l="l" r="r" t="t"/>
              <a:pathLst>
                <a:path extrusionOk="0" h="281" w="1547">
                  <a:moveTo>
                    <a:pt x="1" y="1"/>
                  </a:moveTo>
                  <a:lnTo>
                    <a:pt x="1" y="281"/>
                  </a:lnTo>
                  <a:lnTo>
                    <a:pt x="1547" y="281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5510879" y="2700957"/>
              <a:ext cx="53487" cy="15771"/>
            </a:xfrm>
            <a:custGeom>
              <a:rect b="b" l="l" r="r" t="t"/>
              <a:pathLst>
                <a:path extrusionOk="0" h="281" w="953">
                  <a:moveTo>
                    <a:pt x="1" y="1"/>
                  </a:moveTo>
                  <a:lnTo>
                    <a:pt x="1" y="281"/>
                  </a:lnTo>
                  <a:lnTo>
                    <a:pt x="953" y="28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5221106" y="3256033"/>
              <a:ext cx="1163022" cy="293029"/>
            </a:xfrm>
            <a:custGeom>
              <a:rect b="b" l="l" r="r" t="t"/>
              <a:pathLst>
                <a:path extrusionOk="0" h="5221" w="20722">
                  <a:moveTo>
                    <a:pt x="1412" y="1"/>
                  </a:moveTo>
                  <a:lnTo>
                    <a:pt x="1367" y="236"/>
                  </a:lnTo>
                  <a:lnTo>
                    <a:pt x="493" y="46"/>
                  </a:lnTo>
                  <a:cubicBezTo>
                    <a:pt x="478" y="43"/>
                    <a:pt x="462" y="41"/>
                    <a:pt x="446" y="41"/>
                  </a:cubicBezTo>
                  <a:cubicBezTo>
                    <a:pt x="340" y="41"/>
                    <a:pt x="244" y="106"/>
                    <a:pt x="224" y="214"/>
                  </a:cubicBezTo>
                  <a:lnTo>
                    <a:pt x="23" y="1110"/>
                  </a:lnTo>
                  <a:cubicBezTo>
                    <a:pt x="0" y="1222"/>
                    <a:pt x="79" y="1345"/>
                    <a:pt x="191" y="1367"/>
                  </a:cubicBezTo>
                  <a:lnTo>
                    <a:pt x="1065" y="1569"/>
                  </a:lnTo>
                  <a:lnTo>
                    <a:pt x="1020" y="1804"/>
                  </a:lnTo>
                  <a:lnTo>
                    <a:pt x="2106" y="2039"/>
                  </a:lnTo>
                  <a:lnTo>
                    <a:pt x="2162" y="1804"/>
                  </a:lnTo>
                  <a:lnTo>
                    <a:pt x="16633" y="5007"/>
                  </a:lnTo>
                  <a:lnTo>
                    <a:pt x="20722" y="5220"/>
                  </a:lnTo>
                  <a:lnTo>
                    <a:pt x="16925" y="3686"/>
                  </a:lnTo>
                  <a:lnTo>
                    <a:pt x="2456" y="483"/>
                  </a:lnTo>
                  <a:lnTo>
                    <a:pt x="2456" y="483"/>
                  </a:lnTo>
                  <a:lnTo>
                    <a:pt x="2509" y="247"/>
                  </a:lnTo>
                  <a:lnTo>
                    <a:pt x="1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5203482" y="3275733"/>
              <a:ext cx="76162" cy="85984"/>
            </a:xfrm>
            <a:custGeom>
              <a:rect b="b" l="l" r="r" t="t"/>
              <a:pathLst>
                <a:path extrusionOk="0" h="1532" w="1357">
                  <a:moveTo>
                    <a:pt x="429" y="0"/>
                  </a:moveTo>
                  <a:cubicBezTo>
                    <a:pt x="334" y="0"/>
                    <a:pt x="244" y="72"/>
                    <a:pt x="225" y="176"/>
                  </a:cubicBezTo>
                  <a:lnTo>
                    <a:pt x="23" y="1072"/>
                  </a:lnTo>
                  <a:cubicBezTo>
                    <a:pt x="1" y="1184"/>
                    <a:pt x="68" y="1307"/>
                    <a:pt x="191" y="1330"/>
                  </a:cubicBezTo>
                  <a:lnTo>
                    <a:pt x="1065" y="1531"/>
                  </a:lnTo>
                  <a:lnTo>
                    <a:pt x="1356" y="199"/>
                  </a:lnTo>
                  <a:lnTo>
                    <a:pt x="482" y="8"/>
                  </a:lnTo>
                  <a:cubicBezTo>
                    <a:pt x="465" y="3"/>
                    <a:pt x="447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5318539" y="3299418"/>
              <a:ext cx="829247" cy="254022"/>
            </a:xfrm>
            <a:custGeom>
              <a:rect b="b" l="l" r="r" t="t"/>
              <a:pathLst>
                <a:path extrusionOk="0" h="4526" w="14775">
                  <a:moveTo>
                    <a:pt x="292" y="1"/>
                  </a:moveTo>
                  <a:lnTo>
                    <a:pt x="1" y="1322"/>
                  </a:lnTo>
                  <a:lnTo>
                    <a:pt x="14472" y="4526"/>
                  </a:lnTo>
                  <a:lnTo>
                    <a:pt x="14774" y="3193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5333019" y="3273657"/>
              <a:ext cx="847431" cy="272880"/>
            </a:xfrm>
            <a:custGeom>
              <a:rect b="b" l="l" r="r" t="t"/>
              <a:pathLst>
                <a:path extrusionOk="0" h="4862" w="15099">
                  <a:moveTo>
                    <a:pt x="571" y="336"/>
                  </a:moveTo>
                  <a:lnTo>
                    <a:pt x="14751" y="3484"/>
                  </a:lnTo>
                  <a:lnTo>
                    <a:pt x="14527" y="4525"/>
                  </a:lnTo>
                  <a:lnTo>
                    <a:pt x="325" y="1389"/>
                  </a:lnTo>
                  <a:lnTo>
                    <a:pt x="571" y="336"/>
                  </a:lnTo>
                  <a:close/>
                  <a:moveTo>
                    <a:pt x="347" y="0"/>
                  </a:moveTo>
                  <a:lnTo>
                    <a:pt x="0" y="1602"/>
                  </a:lnTo>
                  <a:lnTo>
                    <a:pt x="14740" y="4861"/>
                  </a:lnTo>
                  <a:lnTo>
                    <a:pt x="15099" y="32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5268251" y="3247222"/>
              <a:ext cx="102540" cy="133353"/>
            </a:xfrm>
            <a:custGeom>
              <a:rect b="b" l="l" r="r" t="t"/>
              <a:pathLst>
                <a:path extrusionOk="0" h="2376" w="1827">
                  <a:moveTo>
                    <a:pt x="673" y="326"/>
                  </a:moveTo>
                  <a:lnTo>
                    <a:pt x="1490" y="516"/>
                  </a:lnTo>
                  <a:lnTo>
                    <a:pt x="1154" y="2039"/>
                  </a:lnTo>
                  <a:lnTo>
                    <a:pt x="337" y="1860"/>
                  </a:lnTo>
                  <a:lnTo>
                    <a:pt x="673" y="326"/>
                  </a:lnTo>
                  <a:close/>
                  <a:moveTo>
                    <a:pt x="460" y="1"/>
                  </a:moveTo>
                  <a:lnTo>
                    <a:pt x="1" y="2073"/>
                  </a:lnTo>
                  <a:lnTo>
                    <a:pt x="1367" y="2375"/>
                  </a:lnTo>
                  <a:lnTo>
                    <a:pt x="1826" y="292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5212294" y="3250477"/>
              <a:ext cx="94346" cy="103045"/>
            </a:xfrm>
            <a:custGeom>
              <a:rect b="b" l="l" r="r" t="t"/>
              <a:pathLst>
                <a:path extrusionOk="0" h="1836" w="1681">
                  <a:moveTo>
                    <a:pt x="605" y="290"/>
                  </a:moveTo>
                  <a:lnTo>
                    <a:pt x="1345" y="447"/>
                  </a:lnTo>
                  <a:lnTo>
                    <a:pt x="1110" y="1500"/>
                  </a:lnTo>
                  <a:lnTo>
                    <a:pt x="370" y="1343"/>
                  </a:lnTo>
                  <a:cubicBezTo>
                    <a:pt x="337" y="1332"/>
                    <a:pt x="303" y="1287"/>
                    <a:pt x="314" y="1242"/>
                  </a:cubicBezTo>
                  <a:lnTo>
                    <a:pt x="516" y="346"/>
                  </a:lnTo>
                  <a:cubicBezTo>
                    <a:pt x="516" y="313"/>
                    <a:pt x="549" y="290"/>
                    <a:pt x="594" y="290"/>
                  </a:cubicBezTo>
                  <a:close/>
                  <a:moveTo>
                    <a:pt x="590" y="1"/>
                  </a:moveTo>
                  <a:cubicBezTo>
                    <a:pt x="421" y="1"/>
                    <a:pt x="274" y="116"/>
                    <a:pt x="236" y="290"/>
                  </a:cubicBezTo>
                  <a:lnTo>
                    <a:pt x="45" y="1186"/>
                  </a:lnTo>
                  <a:cubicBezTo>
                    <a:pt x="1" y="1377"/>
                    <a:pt x="124" y="1567"/>
                    <a:pt x="314" y="1612"/>
                  </a:cubicBezTo>
                  <a:lnTo>
                    <a:pt x="1322" y="1836"/>
                  </a:lnTo>
                  <a:lnTo>
                    <a:pt x="1681" y="234"/>
                  </a:lnTo>
                  <a:lnTo>
                    <a:pt x="673" y="10"/>
                  </a:lnTo>
                  <a:cubicBezTo>
                    <a:pt x="645" y="4"/>
                    <a:pt x="617" y="1"/>
                    <a:pt x="5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3"/>
            <p:cNvSpPr/>
            <p:nvPr/>
          </p:nvSpPr>
          <p:spPr>
            <a:xfrm>
              <a:off x="6154015" y="3455333"/>
              <a:ext cx="276640" cy="103775"/>
            </a:xfrm>
            <a:custGeom>
              <a:rect b="b" l="l" r="r" t="t"/>
              <a:pathLst>
                <a:path extrusionOk="0" h="1849" w="4929">
                  <a:moveTo>
                    <a:pt x="359" y="0"/>
                  </a:moveTo>
                  <a:lnTo>
                    <a:pt x="247" y="269"/>
                  </a:lnTo>
                  <a:lnTo>
                    <a:pt x="3271" y="1490"/>
                  </a:lnTo>
                  <a:lnTo>
                    <a:pt x="3271" y="1490"/>
                  </a:lnTo>
                  <a:lnTo>
                    <a:pt x="11" y="1322"/>
                  </a:lnTo>
                  <a:lnTo>
                    <a:pt x="0" y="1602"/>
                  </a:lnTo>
                  <a:lnTo>
                    <a:pt x="4928" y="1848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6230065" y="3494284"/>
              <a:ext cx="38389" cy="54778"/>
            </a:xfrm>
            <a:custGeom>
              <a:rect b="b" l="l" r="r" t="t"/>
              <a:pathLst>
                <a:path extrusionOk="0" h="976" w="684">
                  <a:moveTo>
                    <a:pt x="639" y="1"/>
                  </a:moveTo>
                  <a:cubicBezTo>
                    <a:pt x="549" y="12"/>
                    <a:pt x="135" y="113"/>
                    <a:pt x="68" y="393"/>
                  </a:cubicBezTo>
                  <a:cubicBezTo>
                    <a:pt x="0" y="673"/>
                    <a:pt x="314" y="897"/>
                    <a:pt x="415" y="975"/>
                  </a:cubicBezTo>
                  <a:lnTo>
                    <a:pt x="583" y="751"/>
                  </a:lnTo>
                  <a:cubicBezTo>
                    <a:pt x="381" y="606"/>
                    <a:pt x="325" y="505"/>
                    <a:pt x="336" y="460"/>
                  </a:cubicBezTo>
                  <a:cubicBezTo>
                    <a:pt x="359" y="382"/>
                    <a:pt x="549" y="303"/>
                    <a:pt x="684" y="281"/>
                  </a:cubicBezTo>
                  <a:lnTo>
                    <a:pt x="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7870823" y="2148350"/>
              <a:ext cx="215632" cy="162482"/>
            </a:xfrm>
            <a:custGeom>
              <a:rect b="b" l="l" r="r" t="t"/>
              <a:pathLst>
                <a:path extrusionOk="0" h="2895" w="3842">
                  <a:moveTo>
                    <a:pt x="1419" y="1"/>
                  </a:moveTo>
                  <a:cubicBezTo>
                    <a:pt x="1299" y="1"/>
                    <a:pt x="1180" y="16"/>
                    <a:pt x="1064" y="46"/>
                  </a:cubicBezTo>
                  <a:cubicBezTo>
                    <a:pt x="627" y="181"/>
                    <a:pt x="258" y="494"/>
                    <a:pt x="90" y="920"/>
                  </a:cubicBezTo>
                  <a:cubicBezTo>
                    <a:pt x="45" y="1021"/>
                    <a:pt x="0" y="1245"/>
                    <a:pt x="67" y="1334"/>
                  </a:cubicBezTo>
                  <a:cubicBezTo>
                    <a:pt x="109" y="1382"/>
                    <a:pt x="177" y="1405"/>
                    <a:pt x="258" y="1405"/>
                  </a:cubicBezTo>
                  <a:cubicBezTo>
                    <a:pt x="329" y="1405"/>
                    <a:pt x="410" y="1388"/>
                    <a:pt x="493" y="1357"/>
                  </a:cubicBezTo>
                  <a:lnTo>
                    <a:pt x="2767" y="2589"/>
                  </a:lnTo>
                  <a:cubicBezTo>
                    <a:pt x="2621" y="2790"/>
                    <a:pt x="2599" y="2858"/>
                    <a:pt x="2621" y="2880"/>
                  </a:cubicBezTo>
                  <a:cubicBezTo>
                    <a:pt x="2629" y="2890"/>
                    <a:pt x="2645" y="2895"/>
                    <a:pt x="2668" y="2895"/>
                  </a:cubicBezTo>
                  <a:cubicBezTo>
                    <a:pt x="2882" y="2895"/>
                    <a:pt x="3688" y="2485"/>
                    <a:pt x="3819" y="1838"/>
                  </a:cubicBezTo>
                  <a:cubicBezTo>
                    <a:pt x="3842" y="1693"/>
                    <a:pt x="3831" y="1536"/>
                    <a:pt x="3786" y="1390"/>
                  </a:cubicBezTo>
                  <a:cubicBezTo>
                    <a:pt x="3595" y="830"/>
                    <a:pt x="2879" y="696"/>
                    <a:pt x="2823" y="696"/>
                  </a:cubicBezTo>
                  <a:cubicBezTo>
                    <a:pt x="2435" y="254"/>
                    <a:pt x="1916" y="1"/>
                    <a:pt x="1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7863246" y="3342185"/>
              <a:ext cx="176064" cy="83009"/>
            </a:xfrm>
            <a:custGeom>
              <a:rect b="b" l="l" r="r" t="t"/>
              <a:pathLst>
                <a:path extrusionOk="0" h="1479" w="3137">
                  <a:moveTo>
                    <a:pt x="2599" y="0"/>
                  </a:moveTo>
                  <a:lnTo>
                    <a:pt x="1950" y="135"/>
                  </a:lnTo>
                  <a:cubicBezTo>
                    <a:pt x="1950" y="135"/>
                    <a:pt x="885" y="717"/>
                    <a:pt x="449" y="963"/>
                  </a:cubicBezTo>
                  <a:cubicBezTo>
                    <a:pt x="1" y="1221"/>
                    <a:pt x="202" y="1479"/>
                    <a:pt x="202" y="1479"/>
                  </a:cubicBezTo>
                  <a:lnTo>
                    <a:pt x="3081" y="1479"/>
                  </a:lnTo>
                  <a:cubicBezTo>
                    <a:pt x="3137" y="1098"/>
                    <a:pt x="2599" y="0"/>
                    <a:pt x="2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7871440" y="3357900"/>
              <a:ext cx="189254" cy="83009"/>
            </a:xfrm>
            <a:custGeom>
              <a:rect b="b" l="l" r="r" t="t"/>
              <a:pathLst>
                <a:path extrusionOk="0" h="1479" w="3372">
                  <a:moveTo>
                    <a:pt x="2800" y="0"/>
                  </a:moveTo>
                  <a:lnTo>
                    <a:pt x="2095" y="135"/>
                  </a:lnTo>
                  <a:cubicBezTo>
                    <a:pt x="2095" y="135"/>
                    <a:pt x="952" y="717"/>
                    <a:pt x="482" y="975"/>
                  </a:cubicBezTo>
                  <a:cubicBezTo>
                    <a:pt x="0" y="1221"/>
                    <a:pt x="213" y="1479"/>
                    <a:pt x="213" y="1479"/>
                  </a:cubicBezTo>
                  <a:lnTo>
                    <a:pt x="3316" y="1479"/>
                  </a:lnTo>
                  <a:cubicBezTo>
                    <a:pt x="3372" y="1098"/>
                    <a:pt x="2800" y="0"/>
                    <a:pt x="2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7863246" y="3332756"/>
              <a:ext cx="183641" cy="100632"/>
            </a:xfrm>
            <a:custGeom>
              <a:rect b="b" l="l" r="r" t="t"/>
              <a:pathLst>
                <a:path extrusionOk="0" h="1793" w="3272">
                  <a:moveTo>
                    <a:pt x="2532" y="325"/>
                  </a:moveTo>
                  <a:cubicBezTo>
                    <a:pt x="2700" y="683"/>
                    <a:pt x="2913" y="1221"/>
                    <a:pt x="2946" y="1512"/>
                  </a:cubicBezTo>
                  <a:lnTo>
                    <a:pt x="292" y="1512"/>
                  </a:lnTo>
                  <a:cubicBezTo>
                    <a:pt x="292" y="1501"/>
                    <a:pt x="303" y="1479"/>
                    <a:pt x="303" y="1467"/>
                  </a:cubicBezTo>
                  <a:cubicBezTo>
                    <a:pt x="348" y="1378"/>
                    <a:pt x="415" y="1299"/>
                    <a:pt x="516" y="1255"/>
                  </a:cubicBezTo>
                  <a:cubicBezTo>
                    <a:pt x="930" y="1031"/>
                    <a:pt x="1860" y="515"/>
                    <a:pt x="2006" y="437"/>
                  </a:cubicBezTo>
                  <a:lnTo>
                    <a:pt x="2532" y="325"/>
                  </a:lnTo>
                  <a:close/>
                  <a:moveTo>
                    <a:pt x="2678" y="0"/>
                  </a:moveTo>
                  <a:lnTo>
                    <a:pt x="1916" y="168"/>
                  </a:lnTo>
                  <a:lnTo>
                    <a:pt x="1882" y="179"/>
                  </a:lnTo>
                  <a:cubicBezTo>
                    <a:pt x="1882" y="179"/>
                    <a:pt x="818" y="762"/>
                    <a:pt x="370" y="1008"/>
                  </a:cubicBezTo>
                  <a:cubicBezTo>
                    <a:pt x="202" y="1087"/>
                    <a:pt x="79" y="1232"/>
                    <a:pt x="23" y="1411"/>
                  </a:cubicBezTo>
                  <a:cubicBezTo>
                    <a:pt x="1" y="1523"/>
                    <a:pt x="23" y="1635"/>
                    <a:pt x="79" y="1736"/>
                  </a:cubicBezTo>
                  <a:lnTo>
                    <a:pt x="124" y="1792"/>
                  </a:lnTo>
                  <a:lnTo>
                    <a:pt x="3204" y="1792"/>
                  </a:lnTo>
                  <a:lnTo>
                    <a:pt x="3215" y="1669"/>
                  </a:lnTo>
                  <a:cubicBezTo>
                    <a:pt x="3271" y="1243"/>
                    <a:pt x="2778" y="213"/>
                    <a:pt x="2722" y="101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7632572" y="3285611"/>
              <a:ext cx="129537" cy="169778"/>
            </a:xfrm>
            <a:custGeom>
              <a:rect b="b" l="l" r="r" t="t"/>
              <a:pathLst>
                <a:path extrusionOk="0" h="3025" w="2308">
                  <a:moveTo>
                    <a:pt x="1288" y="0"/>
                  </a:moveTo>
                  <a:lnTo>
                    <a:pt x="582" y="191"/>
                  </a:lnTo>
                  <a:cubicBezTo>
                    <a:pt x="582" y="191"/>
                    <a:pt x="235" y="1568"/>
                    <a:pt x="123" y="2184"/>
                  </a:cubicBezTo>
                  <a:cubicBezTo>
                    <a:pt x="0" y="2811"/>
                    <a:pt x="414" y="3024"/>
                    <a:pt x="414" y="3024"/>
                  </a:cubicBezTo>
                  <a:lnTo>
                    <a:pt x="2307" y="885"/>
                  </a:lnTo>
                  <a:cubicBezTo>
                    <a:pt x="2083" y="280"/>
                    <a:pt x="1288" y="0"/>
                    <a:pt x="1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7652665" y="3285611"/>
              <a:ext cx="129537" cy="169778"/>
            </a:xfrm>
            <a:custGeom>
              <a:rect b="b" l="l" r="r" t="t"/>
              <a:pathLst>
                <a:path extrusionOk="0" h="3025" w="2308">
                  <a:moveTo>
                    <a:pt x="1288" y="0"/>
                  </a:moveTo>
                  <a:lnTo>
                    <a:pt x="572" y="191"/>
                  </a:lnTo>
                  <a:cubicBezTo>
                    <a:pt x="572" y="191"/>
                    <a:pt x="236" y="1568"/>
                    <a:pt x="112" y="2184"/>
                  </a:cubicBezTo>
                  <a:cubicBezTo>
                    <a:pt x="0" y="2811"/>
                    <a:pt x="415" y="3024"/>
                    <a:pt x="415" y="3024"/>
                  </a:cubicBezTo>
                  <a:lnTo>
                    <a:pt x="2308" y="885"/>
                  </a:lnTo>
                  <a:cubicBezTo>
                    <a:pt x="2084" y="280"/>
                    <a:pt x="1288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7623087" y="3277417"/>
              <a:ext cx="148451" cy="187401"/>
            </a:xfrm>
            <a:custGeom>
              <a:rect b="b" l="l" r="r" t="t"/>
              <a:pathLst>
                <a:path extrusionOk="0" h="3339" w="2645">
                  <a:moveTo>
                    <a:pt x="1446" y="292"/>
                  </a:moveTo>
                  <a:cubicBezTo>
                    <a:pt x="1591" y="348"/>
                    <a:pt x="2107" y="583"/>
                    <a:pt x="2308" y="997"/>
                  </a:cubicBezTo>
                  <a:lnTo>
                    <a:pt x="561" y="2980"/>
                  </a:lnTo>
                  <a:cubicBezTo>
                    <a:pt x="415" y="2812"/>
                    <a:pt x="359" y="2577"/>
                    <a:pt x="427" y="2364"/>
                  </a:cubicBezTo>
                  <a:cubicBezTo>
                    <a:pt x="527" y="1837"/>
                    <a:pt x="796" y="751"/>
                    <a:pt x="863" y="449"/>
                  </a:cubicBezTo>
                  <a:lnTo>
                    <a:pt x="1446" y="292"/>
                  </a:lnTo>
                  <a:close/>
                  <a:moveTo>
                    <a:pt x="1468" y="1"/>
                  </a:moveTo>
                  <a:lnTo>
                    <a:pt x="628" y="225"/>
                  </a:lnTo>
                  <a:lnTo>
                    <a:pt x="606" y="303"/>
                  </a:lnTo>
                  <a:cubicBezTo>
                    <a:pt x="606" y="325"/>
                    <a:pt x="270" y="1692"/>
                    <a:pt x="147" y="2308"/>
                  </a:cubicBezTo>
                  <a:cubicBezTo>
                    <a:pt x="1" y="3025"/>
                    <a:pt x="505" y="3282"/>
                    <a:pt x="527" y="3294"/>
                  </a:cubicBezTo>
                  <a:lnTo>
                    <a:pt x="617" y="3338"/>
                  </a:lnTo>
                  <a:lnTo>
                    <a:pt x="2644" y="1065"/>
                  </a:lnTo>
                  <a:lnTo>
                    <a:pt x="2622" y="986"/>
                  </a:lnTo>
                  <a:cubicBezTo>
                    <a:pt x="2364" y="325"/>
                    <a:pt x="1547" y="23"/>
                    <a:pt x="1513" y="12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7525037" y="2716672"/>
              <a:ext cx="355271" cy="596665"/>
            </a:xfrm>
            <a:custGeom>
              <a:rect b="b" l="l" r="r" t="t"/>
              <a:pathLst>
                <a:path extrusionOk="0" h="10631" w="6330">
                  <a:moveTo>
                    <a:pt x="3473" y="1"/>
                  </a:moveTo>
                  <a:cubicBezTo>
                    <a:pt x="3473" y="1"/>
                    <a:pt x="169" y="4179"/>
                    <a:pt x="79" y="4739"/>
                  </a:cubicBezTo>
                  <a:cubicBezTo>
                    <a:pt x="1" y="5299"/>
                    <a:pt x="2129" y="10619"/>
                    <a:pt x="2129" y="10619"/>
                  </a:cubicBezTo>
                  <a:cubicBezTo>
                    <a:pt x="2129" y="10619"/>
                    <a:pt x="2249" y="10631"/>
                    <a:pt x="2419" y="10631"/>
                  </a:cubicBezTo>
                  <a:cubicBezTo>
                    <a:pt x="2767" y="10631"/>
                    <a:pt x="3322" y="10580"/>
                    <a:pt x="3473" y="10272"/>
                  </a:cubicBezTo>
                  <a:lnTo>
                    <a:pt x="2017" y="5175"/>
                  </a:lnTo>
                  <a:lnTo>
                    <a:pt x="6329" y="1199"/>
                  </a:lnTo>
                  <a:lnTo>
                    <a:pt x="3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7546420" y="2729244"/>
              <a:ext cx="348929" cy="584037"/>
            </a:xfrm>
            <a:custGeom>
              <a:rect b="b" l="l" r="r" t="t"/>
              <a:pathLst>
                <a:path extrusionOk="0" h="10406" w="6217">
                  <a:moveTo>
                    <a:pt x="3361" y="1"/>
                  </a:moveTo>
                  <a:cubicBezTo>
                    <a:pt x="3361" y="1"/>
                    <a:pt x="169" y="4100"/>
                    <a:pt x="79" y="4660"/>
                  </a:cubicBezTo>
                  <a:cubicBezTo>
                    <a:pt x="1" y="5220"/>
                    <a:pt x="2039" y="10406"/>
                    <a:pt x="2039" y="10406"/>
                  </a:cubicBezTo>
                  <a:cubicBezTo>
                    <a:pt x="2039" y="10406"/>
                    <a:pt x="3125" y="10361"/>
                    <a:pt x="3350" y="9913"/>
                  </a:cubicBezTo>
                  <a:lnTo>
                    <a:pt x="2017" y="5086"/>
                  </a:lnTo>
                  <a:lnTo>
                    <a:pt x="6217" y="121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7516899" y="2707243"/>
              <a:ext cx="377834" cy="614232"/>
            </a:xfrm>
            <a:custGeom>
              <a:rect b="b" l="l" r="r" t="t"/>
              <a:pathLst>
                <a:path extrusionOk="0" h="10944" w="6732">
                  <a:moveTo>
                    <a:pt x="3663" y="337"/>
                  </a:moveTo>
                  <a:lnTo>
                    <a:pt x="6228" y="1423"/>
                  </a:lnTo>
                  <a:lnTo>
                    <a:pt x="2005" y="5310"/>
                  </a:lnTo>
                  <a:lnTo>
                    <a:pt x="3472" y="10440"/>
                  </a:lnTo>
                  <a:cubicBezTo>
                    <a:pt x="3330" y="10611"/>
                    <a:pt x="2913" y="10669"/>
                    <a:pt x="2557" y="10669"/>
                  </a:cubicBezTo>
                  <a:cubicBezTo>
                    <a:pt x="2494" y="10669"/>
                    <a:pt x="2432" y="10667"/>
                    <a:pt x="2375" y="10664"/>
                  </a:cubicBezTo>
                  <a:lnTo>
                    <a:pt x="2375" y="10652"/>
                  </a:lnTo>
                  <a:cubicBezTo>
                    <a:pt x="1557" y="8603"/>
                    <a:pt x="303" y="5299"/>
                    <a:pt x="359" y="4918"/>
                  </a:cubicBezTo>
                  <a:cubicBezTo>
                    <a:pt x="415" y="4548"/>
                    <a:pt x="2386" y="1950"/>
                    <a:pt x="3663" y="337"/>
                  </a:cubicBezTo>
                  <a:close/>
                  <a:moveTo>
                    <a:pt x="3573" y="1"/>
                  </a:moveTo>
                  <a:lnTo>
                    <a:pt x="3506" y="79"/>
                  </a:lnTo>
                  <a:cubicBezTo>
                    <a:pt x="3170" y="505"/>
                    <a:pt x="179" y="4313"/>
                    <a:pt x="90" y="4884"/>
                  </a:cubicBezTo>
                  <a:cubicBezTo>
                    <a:pt x="0" y="5444"/>
                    <a:pt x="1792" y="9947"/>
                    <a:pt x="2139" y="10843"/>
                  </a:cubicBezTo>
                  <a:lnTo>
                    <a:pt x="2173" y="10921"/>
                  </a:lnTo>
                  <a:lnTo>
                    <a:pt x="2263" y="10921"/>
                  </a:lnTo>
                  <a:cubicBezTo>
                    <a:pt x="2296" y="10932"/>
                    <a:pt x="2419" y="10944"/>
                    <a:pt x="2576" y="10944"/>
                  </a:cubicBezTo>
                  <a:cubicBezTo>
                    <a:pt x="2957" y="10944"/>
                    <a:pt x="3562" y="10876"/>
                    <a:pt x="3741" y="10518"/>
                  </a:cubicBezTo>
                  <a:lnTo>
                    <a:pt x="3775" y="10462"/>
                  </a:lnTo>
                  <a:lnTo>
                    <a:pt x="2319" y="5399"/>
                  </a:lnTo>
                  <a:lnTo>
                    <a:pt x="6732" y="1322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7514373" y="2165861"/>
              <a:ext cx="94963" cy="76274"/>
            </a:xfrm>
            <a:custGeom>
              <a:rect b="b" l="l" r="r" t="t"/>
              <a:pathLst>
                <a:path extrusionOk="0" h="1359" w="1692">
                  <a:moveTo>
                    <a:pt x="1002" y="0"/>
                  </a:moveTo>
                  <a:cubicBezTo>
                    <a:pt x="996" y="0"/>
                    <a:pt x="991" y="1"/>
                    <a:pt x="986" y="3"/>
                  </a:cubicBezTo>
                  <a:cubicBezTo>
                    <a:pt x="796" y="81"/>
                    <a:pt x="0" y="306"/>
                    <a:pt x="381" y="731"/>
                  </a:cubicBezTo>
                  <a:cubicBezTo>
                    <a:pt x="616" y="989"/>
                    <a:pt x="896" y="1202"/>
                    <a:pt x="1221" y="1358"/>
                  </a:cubicBezTo>
                  <a:lnTo>
                    <a:pt x="1692" y="1179"/>
                  </a:lnTo>
                  <a:cubicBezTo>
                    <a:pt x="1692" y="1179"/>
                    <a:pt x="1203" y="0"/>
                    <a:pt x="1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7520659" y="2158004"/>
              <a:ext cx="98724" cy="92943"/>
            </a:xfrm>
            <a:custGeom>
              <a:rect b="b" l="l" r="r" t="t"/>
              <a:pathLst>
                <a:path extrusionOk="0" h="1656" w="1759">
                  <a:moveTo>
                    <a:pt x="874" y="289"/>
                  </a:moveTo>
                  <a:cubicBezTo>
                    <a:pt x="986" y="401"/>
                    <a:pt x="1210" y="826"/>
                    <a:pt x="1389" y="1230"/>
                  </a:cubicBezTo>
                  <a:lnTo>
                    <a:pt x="1109" y="1342"/>
                  </a:lnTo>
                  <a:cubicBezTo>
                    <a:pt x="829" y="1196"/>
                    <a:pt x="572" y="1006"/>
                    <a:pt x="359" y="770"/>
                  </a:cubicBezTo>
                  <a:cubicBezTo>
                    <a:pt x="314" y="714"/>
                    <a:pt x="292" y="670"/>
                    <a:pt x="303" y="625"/>
                  </a:cubicBezTo>
                  <a:cubicBezTo>
                    <a:pt x="348" y="479"/>
                    <a:pt x="740" y="333"/>
                    <a:pt x="863" y="289"/>
                  </a:cubicBezTo>
                  <a:close/>
                  <a:moveTo>
                    <a:pt x="893" y="1"/>
                  </a:moveTo>
                  <a:cubicBezTo>
                    <a:pt x="862" y="1"/>
                    <a:pt x="838" y="11"/>
                    <a:pt x="818" y="20"/>
                  </a:cubicBezTo>
                  <a:lnTo>
                    <a:pt x="773" y="31"/>
                  </a:lnTo>
                  <a:cubicBezTo>
                    <a:pt x="538" y="121"/>
                    <a:pt x="112" y="266"/>
                    <a:pt x="34" y="569"/>
                  </a:cubicBezTo>
                  <a:cubicBezTo>
                    <a:pt x="0" y="714"/>
                    <a:pt x="45" y="860"/>
                    <a:pt x="157" y="961"/>
                  </a:cubicBezTo>
                  <a:cubicBezTo>
                    <a:pt x="415" y="1241"/>
                    <a:pt x="717" y="1465"/>
                    <a:pt x="1053" y="1633"/>
                  </a:cubicBezTo>
                  <a:lnTo>
                    <a:pt x="1098" y="1655"/>
                  </a:lnTo>
                  <a:lnTo>
                    <a:pt x="1759" y="1398"/>
                  </a:lnTo>
                  <a:lnTo>
                    <a:pt x="1703" y="1263"/>
                  </a:lnTo>
                  <a:cubicBezTo>
                    <a:pt x="1245" y="168"/>
                    <a:pt x="1017" y="1"/>
                    <a:pt x="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8011584" y="2037952"/>
              <a:ext cx="92494" cy="108602"/>
            </a:xfrm>
            <a:custGeom>
              <a:rect b="b" l="l" r="r" t="t"/>
              <a:pathLst>
                <a:path extrusionOk="0" h="1935" w="1648">
                  <a:moveTo>
                    <a:pt x="946" y="1"/>
                  </a:moveTo>
                  <a:cubicBezTo>
                    <a:pt x="857" y="1"/>
                    <a:pt x="767" y="21"/>
                    <a:pt x="684" y="64"/>
                  </a:cubicBezTo>
                  <a:cubicBezTo>
                    <a:pt x="359" y="232"/>
                    <a:pt x="1" y="837"/>
                    <a:pt x="483" y="1184"/>
                  </a:cubicBezTo>
                  <a:cubicBezTo>
                    <a:pt x="796" y="1420"/>
                    <a:pt x="1087" y="1666"/>
                    <a:pt x="1367" y="1935"/>
                  </a:cubicBezTo>
                  <a:lnTo>
                    <a:pt x="1647" y="1722"/>
                  </a:lnTo>
                  <a:cubicBezTo>
                    <a:pt x="1647" y="1722"/>
                    <a:pt x="1591" y="580"/>
                    <a:pt x="1457" y="322"/>
                  </a:cubicBezTo>
                  <a:cubicBezTo>
                    <a:pt x="1362" y="117"/>
                    <a:pt x="1157" y="1"/>
                    <a:pt x="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8016636" y="2029702"/>
              <a:ext cx="94963" cy="126955"/>
            </a:xfrm>
            <a:custGeom>
              <a:rect b="b" l="l" r="r" t="t"/>
              <a:pathLst>
                <a:path extrusionOk="0" h="2262" w="1692">
                  <a:moveTo>
                    <a:pt x="863" y="279"/>
                  </a:moveTo>
                  <a:lnTo>
                    <a:pt x="863" y="290"/>
                  </a:lnTo>
                  <a:cubicBezTo>
                    <a:pt x="1020" y="290"/>
                    <a:pt x="1165" y="379"/>
                    <a:pt x="1244" y="525"/>
                  </a:cubicBezTo>
                  <a:cubicBezTo>
                    <a:pt x="1333" y="693"/>
                    <a:pt x="1389" y="1365"/>
                    <a:pt x="1412" y="1802"/>
                  </a:cubicBezTo>
                  <a:lnTo>
                    <a:pt x="1289" y="1891"/>
                  </a:lnTo>
                  <a:cubicBezTo>
                    <a:pt x="1031" y="1645"/>
                    <a:pt x="751" y="1421"/>
                    <a:pt x="471" y="1219"/>
                  </a:cubicBezTo>
                  <a:cubicBezTo>
                    <a:pt x="348" y="1141"/>
                    <a:pt x="281" y="1007"/>
                    <a:pt x="292" y="861"/>
                  </a:cubicBezTo>
                  <a:cubicBezTo>
                    <a:pt x="325" y="637"/>
                    <a:pt x="460" y="447"/>
                    <a:pt x="661" y="335"/>
                  </a:cubicBezTo>
                  <a:cubicBezTo>
                    <a:pt x="717" y="301"/>
                    <a:pt x="785" y="279"/>
                    <a:pt x="863" y="279"/>
                  </a:cubicBezTo>
                  <a:close/>
                  <a:moveTo>
                    <a:pt x="850" y="0"/>
                  </a:moveTo>
                  <a:cubicBezTo>
                    <a:pt x="742" y="0"/>
                    <a:pt x="632" y="25"/>
                    <a:pt x="527" y="77"/>
                  </a:cubicBezTo>
                  <a:cubicBezTo>
                    <a:pt x="247" y="234"/>
                    <a:pt x="57" y="514"/>
                    <a:pt x="23" y="839"/>
                  </a:cubicBezTo>
                  <a:cubicBezTo>
                    <a:pt x="1" y="1074"/>
                    <a:pt x="113" y="1309"/>
                    <a:pt x="314" y="1443"/>
                  </a:cubicBezTo>
                  <a:cubicBezTo>
                    <a:pt x="617" y="1667"/>
                    <a:pt x="908" y="1914"/>
                    <a:pt x="1177" y="2171"/>
                  </a:cubicBezTo>
                  <a:lnTo>
                    <a:pt x="1255" y="2261"/>
                  </a:lnTo>
                  <a:lnTo>
                    <a:pt x="1692" y="1936"/>
                  </a:lnTo>
                  <a:lnTo>
                    <a:pt x="1692" y="1858"/>
                  </a:lnTo>
                  <a:cubicBezTo>
                    <a:pt x="1681" y="1667"/>
                    <a:pt x="1636" y="671"/>
                    <a:pt x="1490" y="391"/>
                  </a:cubicBezTo>
                  <a:cubicBezTo>
                    <a:pt x="1363" y="145"/>
                    <a:pt x="1113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7559610" y="2213175"/>
              <a:ext cx="320698" cy="304927"/>
            </a:xfrm>
            <a:custGeom>
              <a:rect b="b" l="l" r="r" t="t"/>
              <a:pathLst>
                <a:path extrusionOk="0" h="5433" w="5714">
                  <a:moveTo>
                    <a:pt x="897" y="0"/>
                  </a:moveTo>
                  <a:lnTo>
                    <a:pt x="1" y="392"/>
                  </a:lnTo>
                  <a:cubicBezTo>
                    <a:pt x="1" y="392"/>
                    <a:pt x="1042" y="3360"/>
                    <a:pt x="1322" y="3584"/>
                  </a:cubicBezTo>
                  <a:cubicBezTo>
                    <a:pt x="1602" y="3819"/>
                    <a:pt x="4593" y="5432"/>
                    <a:pt x="4593" y="5432"/>
                  </a:cubicBezTo>
                  <a:lnTo>
                    <a:pt x="5713" y="3976"/>
                  </a:lnTo>
                  <a:cubicBezTo>
                    <a:pt x="5713" y="3976"/>
                    <a:pt x="2465" y="2688"/>
                    <a:pt x="2330" y="2610"/>
                  </a:cubicBezTo>
                  <a:cubicBezTo>
                    <a:pt x="2185" y="2531"/>
                    <a:pt x="897" y="0"/>
                    <a:pt x="8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7573473" y="2205598"/>
              <a:ext cx="316882" cy="294263"/>
            </a:xfrm>
            <a:custGeom>
              <a:rect b="b" l="l" r="r" t="t"/>
              <a:pathLst>
                <a:path extrusionOk="0" h="5243" w="5646">
                  <a:moveTo>
                    <a:pt x="919" y="1"/>
                  </a:moveTo>
                  <a:lnTo>
                    <a:pt x="0" y="426"/>
                  </a:lnTo>
                  <a:cubicBezTo>
                    <a:pt x="0" y="426"/>
                    <a:pt x="975" y="3170"/>
                    <a:pt x="1255" y="3406"/>
                  </a:cubicBezTo>
                  <a:cubicBezTo>
                    <a:pt x="1535" y="3630"/>
                    <a:pt x="4525" y="5243"/>
                    <a:pt x="4525" y="5243"/>
                  </a:cubicBezTo>
                  <a:lnTo>
                    <a:pt x="5645" y="3786"/>
                  </a:lnTo>
                  <a:cubicBezTo>
                    <a:pt x="5645" y="3786"/>
                    <a:pt x="2397" y="2498"/>
                    <a:pt x="2251" y="2420"/>
                  </a:cubicBezTo>
                  <a:cubicBezTo>
                    <a:pt x="2117" y="2353"/>
                    <a:pt x="919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7549563" y="2203072"/>
              <a:ext cx="343317" cy="325693"/>
            </a:xfrm>
            <a:custGeom>
              <a:rect b="b" l="l" r="r" t="t"/>
              <a:pathLst>
                <a:path extrusionOk="0" h="5803" w="6117">
                  <a:moveTo>
                    <a:pt x="1009" y="359"/>
                  </a:moveTo>
                  <a:cubicBezTo>
                    <a:pt x="2263" y="2823"/>
                    <a:pt x="2397" y="2891"/>
                    <a:pt x="2442" y="2924"/>
                  </a:cubicBezTo>
                  <a:cubicBezTo>
                    <a:pt x="2565" y="2991"/>
                    <a:pt x="4951" y="3943"/>
                    <a:pt x="5668" y="4224"/>
                  </a:cubicBezTo>
                  <a:lnTo>
                    <a:pt x="4738" y="5444"/>
                  </a:lnTo>
                  <a:cubicBezTo>
                    <a:pt x="3842" y="4952"/>
                    <a:pt x="1793" y="3831"/>
                    <a:pt x="1580" y="3663"/>
                  </a:cubicBezTo>
                  <a:cubicBezTo>
                    <a:pt x="1423" y="3529"/>
                    <a:pt x="841" y="2051"/>
                    <a:pt x="359" y="651"/>
                  </a:cubicBezTo>
                  <a:lnTo>
                    <a:pt x="1009" y="359"/>
                  </a:lnTo>
                  <a:close/>
                  <a:moveTo>
                    <a:pt x="1143" y="1"/>
                  </a:moveTo>
                  <a:lnTo>
                    <a:pt x="1" y="494"/>
                  </a:lnTo>
                  <a:lnTo>
                    <a:pt x="45" y="617"/>
                  </a:lnTo>
                  <a:cubicBezTo>
                    <a:pt x="292" y="1323"/>
                    <a:pt x="1121" y="3652"/>
                    <a:pt x="1412" y="3876"/>
                  </a:cubicBezTo>
                  <a:cubicBezTo>
                    <a:pt x="1692" y="4111"/>
                    <a:pt x="4402" y="5579"/>
                    <a:pt x="4705" y="5736"/>
                  </a:cubicBezTo>
                  <a:lnTo>
                    <a:pt x="4817" y="5803"/>
                  </a:lnTo>
                  <a:lnTo>
                    <a:pt x="6116" y="4100"/>
                  </a:lnTo>
                  <a:lnTo>
                    <a:pt x="5948" y="4033"/>
                  </a:lnTo>
                  <a:cubicBezTo>
                    <a:pt x="4682" y="3529"/>
                    <a:pt x="2789" y="2767"/>
                    <a:pt x="2588" y="2678"/>
                  </a:cubicBezTo>
                  <a:cubicBezTo>
                    <a:pt x="2453" y="2521"/>
                    <a:pt x="1781" y="1255"/>
                    <a:pt x="1199" y="113"/>
                  </a:cubicBezTo>
                  <a:lnTo>
                    <a:pt x="1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7807907" y="2768251"/>
              <a:ext cx="216979" cy="594364"/>
            </a:xfrm>
            <a:custGeom>
              <a:rect b="b" l="l" r="r" t="t"/>
              <a:pathLst>
                <a:path extrusionOk="0" h="10590" w="3866">
                  <a:moveTo>
                    <a:pt x="1" y="0"/>
                  </a:moveTo>
                  <a:cubicBezTo>
                    <a:pt x="1" y="0"/>
                    <a:pt x="875" y="4245"/>
                    <a:pt x="987" y="4570"/>
                  </a:cubicBezTo>
                  <a:cubicBezTo>
                    <a:pt x="1099" y="4906"/>
                    <a:pt x="2600" y="10450"/>
                    <a:pt x="2600" y="10450"/>
                  </a:cubicBezTo>
                  <a:cubicBezTo>
                    <a:pt x="2741" y="10555"/>
                    <a:pt x="2929" y="10590"/>
                    <a:pt x="3117" y="10590"/>
                  </a:cubicBezTo>
                  <a:cubicBezTo>
                    <a:pt x="3492" y="10590"/>
                    <a:pt x="3865" y="10450"/>
                    <a:pt x="3865" y="10450"/>
                  </a:cubicBezTo>
                  <a:lnTo>
                    <a:pt x="3171" y="4996"/>
                  </a:lnTo>
                  <a:lnTo>
                    <a:pt x="2824" y="1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7827438" y="2768251"/>
              <a:ext cx="216923" cy="594364"/>
            </a:xfrm>
            <a:custGeom>
              <a:rect b="b" l="l" r="r" t="t"/>
              <a:pathLst>
                <a:path extrusionOk="0" h="10590" w="3865">
                  <a:moveTo>
                    <a:pt x="0" y="0"/>
                  </a:moveTo>
                  <a:cubicBezTo>
                    <a:pt x="0" y="0"/>
                    <a:pt x="874" y="4245"/>
                    <a:pt x="986" y="4570"/>
                  </a:cubicBezTo>
                  <a:cubicBezTo>
                    <a:pt x="1098" y="4906"/>
                    <a:pt x="2588" y="10450"/>
                    <a:pt x="2588" y="10450"/>
                  </a:cubicBezTo>
                  <a:cubicBezTo>
                    <a:pt x="2733" y="10555"/>
                    <a:pt x="2924" y="10590"/>
                    <a:pt x="3113" y="10590"/>
                  </a:cubicBezTo>
                  <a:cubicBezTo>
                    <a:pt x="3491" y="10590"/>
                    <a:pt x="3864" y="10450"/>
                    <a:pt x="3864" y="10450"/>
                  </a:cubicBezTo>
                  <a:lnTo>
                    <a:pt x="3170" y="4996"/>
                  </a:lnTo>
                  <a:lnTo>
                    <a:pt x="2823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7798478" y="2760057"/>
              <a:ext cx="235837" cy="610528"/>
            </a:xfrm>
            <a:custGeom>
              <a:rect b="b" l="l" r="r" t="t"/>
              <a:pathLst>
                <a:path extrusionOk="0" h="10878" w="4202">
                  <a:moveTo>
                    <a:pt x="348" y="303"/>
                  </a:moveTo>
                  <a:lnTo>
                    <a:pt x="2857" y="426"/>
                  </a:lnTo>
                  <a:lnTo>
                    <a:pt x="3204" y="5153"/>
                  </a:lnTo>
                  <a:lnTo>
                    <a:pt x="3888" y="10507"/>
                  </a:lnTo>
                  <a:cubicBezTo>
                    <a:pt x="3735" y="10553"/>
                    <a:pt x="3508" y="10599"/>
                    <a:pt x="3290" y="10599"/>
                  </a:cubicBezTo>
                  <a:cubicBezTo>
                    <a:pt x="3140" y="10599"/>
                    <a:pt x="2994" y="10577"/>
                    <a:pt x="2880" y="10518"/>
                  </a:cubicBezTo>
                  <a:cubicBezTo>
                    <a:pt x="2723" y="9913"/>
                    <a:pt x="1390" y="4996"/>
                    <a:pt x="1289" y="4671"/>
                  </a:cubicBezTo>
                  <a:cubicBezTo>
                    <a:pt x="1199" y="4425"/>
                    <a:pt x="651" y="1804"/>
                    <a:pt x="348" y="303"/>
                  </a:cubicBezTo>
                  <a:close/>
                  <a:moveTo>
                    <a:pt x="1" y="1"/>
                  </a:moveTo>
                  <a:lnTo>
                    <a:pt x="35" y="180"/>
                  </a:lnTo>
                  <a:cubicBezTo>
                    <a:pt x="68" y="348"/>
                    <a:pt x="908" y="4425"/>
                    <a:pt x="1020" y="4761"/>
                  </a:cubicBezTo>
                  <a:cubicBezTo>
                    <a:pt x="1132" y="5086"/>
                    <a:pt x="2611" y="10585"/>
                    <a:pt x="2633" y="10641"/>
                  </a:cubicBezTo>
                  <a:lnTo>
                    <a:pt x="2644" y="10686"/>
                  </a:lnTo>
                  <a:lnTo>
                    <a:pt x="2678" y="10719"/>
                  </a:lnTo>
                  <a:cubicBezTo>
                    <a:pt x="2842" y="10822"/>
                    <a:pt x="3034" y="10878"/>
                    <a:pt x="3238" y="10878"/>
                  </a:cubicBezTo>
                  <a:cubicBezTo>
                    <a:pt x="3256" y="10878"/>
                    <a:pt x="3275" y="10877"/>
                    <a:pt x="3294" y="10876"/>
                  </a:cubicBezTo>
                  <a:cubicBezTo>
                    <a:pt x="3563" y="10865"/>
                    <a:pt x="3832" y="10820"/>
                    <a:pt x="4089" y="10731"/>
                  </a:cubicBezTo>
                  <a:lnTo>
                    <a:pt x="4201" y="10686"/>
                  </a:lnTo>
                  <a:lnTo>
                    <a:pt x="3484" y="5119"/>
                  </a:lnTo>
                  <a:lnTo>
                    <a:pt x="3126" y="1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7697902" y="2111308"/>
              <a:ext cx="511804" cy="700889"/>
            </a:xfrm>
            <a:custGeom>
              <a:rect b="b" l="l" r="r" t="t"/>
              <a:pathLst>
                <a:path extrusionOk="0" h="12488" w="9119">
                  <a:moveTo>
                    <a:pt x="7315" y="1"/>
                  </a:moveTo>
                  <a:lnTo>
                    <a:pt x="6564" y="393"/>
                  </a:lnTo>
                  <a:lnTo>
                    <a:pt x="7628" y="3215"/>
                  </a:lnTo>
                  <a:cubicBezTo>
                    <a:pt x="7628" y="3215"/>
                    <a:pt x="5971" y="5063"/>
                    <a:pt x="5859" y="5097"/>
                  </a:cubicBezTo>
                  <a:cubicBezTo>
                    <a:pt x="5691" y="5097"/>
                    <a:pt x="5534" y="5086"/>
                    <a:pt x="5366" y="5063"/>
                  </a:cubicBezTo>
                  <a:lnTo>
                    <a:pt x="3921" y="4873"/>
                  </a:lnTo>
                  <a:cubicBezTo>
                    <a:pt x="3921" y="4873"/>
                    <a:pt x="3914" y="4872"/>
                    <a:pt x="3902" y="4872"/>
                  </a:cubicBezTo>
                  <a:cubicBezTo>
                    <a:pt x="3725" y="4872"/>
                    <a:pt x="2379" y="4950"/>
                    <a:pt x="1491" y="7281"/>
                  </a:cubicBezTo>
                  <a:cubicBezTo>
                    <a:pt x="527" y="9779"/>
                    <a:pt x="1" y="11033"/>
                    <a:pt x="1" y="11033"/>
                  </a:cubicBezTo>
                  <a:cubicBezTo>
                    <a:pt x="1" y="11033"/>
                    <a:pt x="2065" y="12488"/>
                    <a:pt x="3385" y="12488"/>
                  </a:cubicBezTo>
                  <a:cubicBezTo>
                    <a:pt x="3474" y="12488"/>
                    <a:pt x="3560" y="12481"/>
                    <a:pt x="3641" y="12467"/>
                  </a:cubicBezTo>
                  <a:lnTo>
                    <a:pt x="4929" y="12243"/>
                  </a:lnTo>
                  <a:cubicBezTo>
                    <a:pt x="4929" y="12243"/>
                    <a:pt x="6105" y="7225"/>
                    <a:pt x="6385" y="7023"/>
                  </a:cubicBezTo>
                  <a:cubicBezTo>
                    <a:pt x="6665" y="6833"/>
                    <a:pt x="9118" y="3663"/>
                    <a:pt x="9118" y="3450"/>
                  </a:cubicBezTo>
                  <a:cubicBezTo>
                    <a:pt x="9118" y="3249"/>
                    <a:pt x="7315" y="1"/>
                    <a:pt x="7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7710474" y="2123262"/>
              <a:ext cx="523085" cy="701506"/>
            </a:xfrm>
            <a:custGeom>
              <a:rect b="b" l="l" r="r" t="t"/>
              <a:pathLst>
                <a:path extrusionOk="0" h="12499" w="9320">
                  <a:moveTo>
                    <a:pt x="7483" y="0"/>
                  </a:moveTo>
                  <a:lnTo>
                    <a:pt x="6710" y="392"/>
                  </a:lnTo>
                  <a:lnTo>
                    <a:pt x="7797" y="3226"/>
                  </a:lnTo>
                  <a:cubicBezTo>
                    <a:pt x="7797" y="3226"/>
                    <a:pt x="6105" y="5074"/>
                    <a:pt x="5993" y="5097"/>
                  </a:cubicBezTo>
                  <a:cubicBezTo>
                    <a:pt x="5951" y="5099"/>
                    <a:pt x="5909" y="5101"/>
                    <a:pt x="5867" y="5101"/>
                  </a:cubicBezTo>
                  <a:cubicBezTo>
                    <a:pt x="5741" y="5101"/>
                    <a:pt x="5615" y="5088"/>
                    <a:pt x="5489" y="5063"/>
                  </a:cubicBezTo>
                  <a:lnTo>
                    <a:pt x="4011" y="4873"/>
                  </a:lnTo>
                  <a:cubicBezTo>
                    <a:pt x="4011" y="4873"/>
                    <a:pt x="4005" y="4872"/>
                    <a:pt x="3995" y="4872"/>
                  </a:cubicBezTo>
                  <a:cubicBezTo>
                    <a:pt x="3834" y="4872"/>
                    <a:pt x="2441" y="4942"/>
                    <a:pt x="1524" y="7292"/>
                  </a:cubicBezTo>
                  <a:cubicBezTo>
                    <a:pt x="550" y="9778"/>
                    <a:pt x="1" y="11044"/>
                    <a:pt x="1" y="11044"/>
                  </a:cubicBezTo>
                  <a:cubicBezTo>
                    <a:pt x="1" y="11044"/>
                    <a:pt x="2114" y="12499"/>
                    <a:pt x="3468" y="12499"/>
                  </a:cubicBezTo>
                  <a:cubicBezTo>
                    <a:pt x="3559" y="12499"/>
                    <a:pt x="3647" y="12492"/>
                    <a:pt x="3731" y="12478"/>
                  </a:cubicBezTo>
                  <a:lnTo>
                    <a:pt x="5052" y="12243"/>
                  </a:lnTo>
                  <a:cubicBezTo>
                    <a:pt x="5052" y="12243"/>
                    <a:pt x="6251" y="7236"/>
                    <a:pt x="6542" y="7034"/>
                  </a:cubicBezTo>
                  <a:cubicBezTo>
                    <a:pt x="6822" y="6844"/>
                    <a:pt x="9320" y="3663"/>
                    <a:pt x="9320" y="3461"/>
                  </a:cubicBezTo>
                  <a:cubicBezTo>
                    <a:pt x="9320" y="3249"/>
                    <a:pt x="7483" y="0"/>
                    <a:pt x="7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7688473" y="2100644"/>
              <a:ext cx="528136" cy="719186"/>
            </a:xfrm>
            <a:custGeom>
              <a:rect b="b" l="l" r="r" t="t"/>
              <a:pathLst>
                <a:path extrusionOk="0" h="12814" w="9410">
                  <a:moveTo>
                    <a:pt x="7427" y="370"/>
                  </a:moveTo>
                  <a:cubicBezTo>
                    <a:pt x="8077" y="1568"/>
                    <a:pt x="9062" y="3394"/>
                    <a:pt x="9129" y="3629"/>
                  </a:cubicBezTo>
                  <a:cubicBezTo>
                    <a:pt x="8984" y="3988"/>
                    <a:pt x="6732" y="6922"/>
                    <a:pt x="6475" y="7101"/>
                  </a:cubicBezTo>
                  <a:cubicBezTo>
                    <a:pt x="6184" y="7303"/>
                    <a:pt x="5355" y="10742"/>
                    <a:pt x="4985" y="12310"/>
                  </a:cubicBezTo>
                  <a:lnTo>
                    <a:pt x="3787" y="12522"/>
                  </a:lnTo>
                  <a:cubicBezTo>
                    <a:pt x="3714" y="12534"/>
                    <a:pt x="3638" y="12540"/>
                    <a:pt x="3559" y="12540"/>
                  </a:cubicBezTo>
                  <a:cubicBezTo>
                    <a:pt x="2459" y="12540"/>
                    <a:pt x="755" y="11450"/>
                    <a:pt x="337" y="11178"/>
                  </a:cubicBezTo>
                  <a:lnTo>
                    <a:pt x="348" y="11178"/>
                  </a:lnTo>
                  <a:cubicBezTo>
                    <a:pt x="494" y="10820"/>
                    <a:pt x="998" y="9588"/>
                    <a:pt x="1782" y="7527"/>
                  </a:cubicBezTo>
                  <a:cubicBezTo>
                    <a:pt x="2667" y="5220"/>
                    <a:pt x="3977" y="5197"/>
                    <a:pt x="4078" y="5197"/>
                  </a:cubicBezTo>
                  <a:lnTo>
                    <a:pt x="5512" y="5388"/>
                  </a:lnTo>
                  <a:cubicBezTo>
                    <a:pt x="5646" y="5413"/>
                    <a:pt x="5780" y="5425"/>
                    <a:pt x="5920" y="5425"/>
                  </a:cubicBezTo>
                  <a:cubicBezTo>
                    <a:pt x="5966" y="5425"/>
                    <a:pt x="6013" y="5424"/>
                    <a:pt x="6060" y="5421"/>
                  </a:cubicBezTo>
                  <a:cubicBezTo>
                    <a:pt x="6105" y="5410"/>
                    <a:pt x="6217" y="5388"/>
                    <a:pt x="7897" y="3506"/>
                  </a:cubicBezTo>
                  <a:lnTo>
                    <a:pt x="7953" y="3439"/>
                  </a:lnTo>
                  <a:lnTo>
                    <a:pt x="6900" y="650"/>
                  </a:lnTo>
                  <a:lnTo>
                    <a:pt x="7427" y="370"/>
                  </a:lnTo>
                  <a:close/>
                  <a:moveTo>
                    <a:pt x="7539" y="0"/>
                  </a:moveTo>
                  <a:lnTo>
                    <a:pt x="6542" y="515"/>
                  </a:lnTo>
                  <a:lnTo>
                    <a:pt x="7628" y="3383"/>
                  </a:lnTo>
                  <a:cubicBezTo>
                    <a:pt x="6912" y="4167"/>
                    <a:pt x="6128" y="5029"/>
                    <a:pt x="5971" y="5152"/>
                  </a:cubicBezTo>
                  <a:cubicBezTo>
                    <a:pt x="5825" y="5152"/>
                    <a:pt x="5691" y="5141"/>
                    <a:pt x="5545" y="5108"/>
                  </a:cubicBezTo>
                  <a:lnTo>
                    <a:pt x="4100" y="4917"/>
                  </a:lnTo>
                  <a:lnTo>
                    <a:pt x="4089" y="4917"/>
                  </a:lnTo>
                  <a:cubicBezTo>
                    <a:pt x="4087" y="4917"/>
                    <a:pt x="4082" y="4917"/>
                    <a:pt x="4074" y="4917"/>
                  </a:cubicBezTo>
                  <a:cubicBezTo>
                    <a:pt x="3906" y="4917"/>
                    <a:pt x="2458" y="4969"/>
                    <a:pt x="1524" y="7426"/>
                  </a:cubicBezTo>
                  <a:cubicBezTo>
                    <a:pt x="583" y="9890"/>
                    <a:pt x="34" y="11156"/>
                    <a:pt x="34" y="11178"/>
                  </a:cubicBezTo>
                  <a:lnTo>
                    <a:pt x="1" y="11279"/>
                  </a:lnTo>
                  <a:lnTo>
                    <a:pt x="90" y="11346"/>
                  </a:lnTo>
                  <a:cubicBezTo>
                    <a:pt x="180" y="11402"/>
                    <a:pt x="2207" y="12814"/>
                    <a:pt x="3563" y="12814"/>
                  </a:cubicBezTo>
                  <a:cubicBezTo>
                    <a:pt x="3652" y="12814"/>
                    <a:pt x="3742" y="12814"/>
                    <a:pt x="3831" y="12791"/>
                  </a:cubicBezTo>
                  <a:lnTo>
                    <a:pt x="5209" y="12556"/>
                  </a:lnTo>
                  <a:lnTo>
                    <a:pt x="5232" y="12466"/>
                  </a:lnTo>
                  <a:cubicBezTo>
                    <a:pt x="5780" y="10137"/>
                    <a:pt x="6464" y="7538"/>
                    <a:pt x="6632" y="7337"/>
                  </a:cubicBezTo>
                  <a:cubicBezTo>
                    <a:pt x="6811" y="7202"/>
                    <a:pt x="9409" y="3965"/>
                    <a:pt x="9409" y="3640"/>
                  </a:cubicBezTo>
                  <a:cubicBezTo>
                    <a:pt x="9409" y="3428"/>
                    <a:pt x="8278" y="1344"/>
                    <a:pt x="7606" y="123"/>
                  </a:cubicBezTo>
                  <a:lnTo>
                    <a:pt x="75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7917968" y="2304939"/>
              <a:ext cx="96816" cy="109949"/>
            </a:xfrm>
            <a:custGeom>
              <a:rect b="b" l="l" r="r" t="t"/>
              <a:pathLst>
                <a:path extrusionOk="0" h="1959" w="1725">
                  <a:moveTo>
                    <a:pt x="515" y="0"/>
                  </a:moveTo>
                  <a:lnTo>
                    <a:pt x="0" y="1423"/>
                  </a:lnTo>
                  <a:cubicBezTo>
                    <a:pt x="0" y="1423"/>
                    <a:pt x="428" y="1958"/>
                    <a:pt x="944" y="1958"/>
                  </a:cubicBezTo>
                  <a:cubicBezTo>
                    <a:pt x="1095" y="1958"/>
                    <a:pt x="1254" y="1912"/>
                    <a:pt x="1411" y="1792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7909156" y="2297362"/>
              <a:ext cx="115056" cy="125159"/>
            </a:xfrm>
            <a:custGeom>
              <a:rect b="b" l="l" r="r" t="t"/>
              <a:pathLst>
                <a:path extrusionOk="0" h="2230" w="2050">
                  <a:moveTo>
                    <a:pt x="1703" y="292"/>
                  </a:moveTo>
                  <a:lnTo>
                    <a:pt x="1434" y="1860"/>
                  </a:lnTo>
                  <a:cubicBezTo>
                    <a:pt x="1322" y="1932"/>
                    <a:pt x="1209" y="1961"/>
                    <a:pt x="1100" y="1961"/>
                  </a:cubicBezTo>
                  <a:cubicBezTo>
                    <a:pt x="748" y="1961"/>
                    <a:pt x="433" y="1664"/>
                    <a:pt x="314" y="1535"/>
                  </a:cubicBezTo>
                  <a:lnTo>
                    <a:pt x="762" y="292"/>
                  </a:lnTo>
                  <a:close/>
                  <a:moveTo>
                    <a:pt x="572" y="1"/>
                  </a:moveTo>
                  <a:lnTo>
                    <a:pt x="0" y="1580"/>
                  </a:lnTo>
                  <a:lnTo>
                    <a:pt x="45" y="1636"/>
                  </a:lnTo>
                  <a:cubicBezTo>
                    <a:pt x="247" y="1894"/>
                    <a:pt x="661" y="2230"/>
                    <a:pt x="1109" y="2230"/>
                  </a:cubicBezTo>
                  <a:cubicBezTo>
                    <a:pt x="1311" y="2230"/>
                    <a:pt x="1501" y="2163"/>
                    <a:pt x="1647" y="2039"/>
                  </a:cubicBezTo>
                  <a:lnTo>
                    <a:pt x="1692" y="2006"/>
                  </a:lnTo>
                  <a:lnTo>
                    <a:pt x="20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7893441" y="2186515"/>
              <a:ext cx="152155" cy="145083"/>
            </a:xfrm>
            <a:custGeom>
              <a:rect b="b" l="l" r="r" t="t"/>
              <a:pathLst>
                <a:path extrusionOk="0" h="2585" w="2711">
                  <a:moveTo>
                    <a:pt x="1301" y="1"/>
                  </a:moveTo>
                  <a:cubicBezTo>
                    <a:pt x="638" y="1"/>
                    <a:pt x="0" y="514"/>
                    <a:pt x="0" y="1293"/>
                  </a:cubicBezTo>
                  <a:cubicBezTo>
                    <a:pt x="0" y="2071"/>
                    <a:pt x="638" y="2585"/>
                    <a:pt x="1301" y="2585"/>
                  </a:cubicBezTo>
                  <a:cubicBezTo>
                    <a:pt x="1620" y="2585"/>
                    <a:pt x="1945" y="2466"/>
                    <a:pt x="2207" y="2200"/>
                  </a:cubicBezTo>
                  <a:cubicBezTo>
                    <a:pt x="2711" y="1696"/>
                    <a:pt x="2711" y="890"/>
                    <a:pt x="2207" y="386"/>
                  </a:cubicBezTo>
                  <a:cubicBezTo>
                    <a:pt x="1945" y="120"/>
                    <a:pt x="1620" y="1"/>
                    <a:pt x="1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3"/>
            <p:cNvSpPr/>
            <p:nvPr/>
          </p:nvSpPr>
          <p:spPr>
            <a:xfrm>
              <a:off x="7854434" y="2178321"/>
              <a:ext cx="221806" cy="160630"/>
            </a:xfrm>
            <a:custGeom>
              <a:rect b="b" l="l" r="r" t="t"/>
              <a:pathLst>
                <a:path extrusionOk="0" h="2862" w="3952">
                  <a:moveTo>
                    <a:pt x="1995" y="285"/>
                  </a:moveTo>
                  <a:cubicBezTo>
                    <a:pt x="3014" y="285"/>
                    <a:pt x="3529" y="1528"/>
                    <a:pt x="2801" y="2245"/>
                  </a:cubicBezTo>
                  <a:cubicBezTo>
                    <a:pt x="2575" y="2475"/>
                    <a:pt x="2285" y="2583"/>
                    <a:pt x="1997" y="2583"/>
                  </a:cubicBezTo>
                  <a:cubicBezTo>
                    <a:pt x="1556" y="2583"/>
                    <a:pt x="1120" y="2330"/>
                    <a:pt x="930" y="1876"/>
                  </a:cubicBezTo>
                  <a:cubicBezTo>
                    <a:pt x="617" y="1125"/>
                    <a:pt x="1177" y="285"/>
                    <a:pt x="1995" y="285"/>
                  </a:cubicBezTo>
                  <a:close/>
                  <a:moveTo>
                    <a:pt x="2010" y="1"/>
                  </a:moveTo>
                  <a:cubicBezTo>
                    <a:pt x="1829" y="1"/>
                    <a:pt x="1639" y="37"/>
                    <a:pt x="1446" y="117"/>
                  </a:cubicBezTo>
                  <a:cubicBezTo>
                    <a:pt x="1" y="722"/>
                    <a:pt x="426" y="2861"/>
                    <a:pt x="1995" y="2861"/>
                  </a:cubicBezTo>
                  <a:cubicBezTo>
                    <a:pt x="2375" y="2861"/>
                    <a:pt x="2734" y="2716"/>
                    <a:pt x="3003" y="2447"/>
                  </a:cubicBezTo>
                  <a:cubicBezTo>
                    <a:pt x="3952" y="1488"/>
                    <a:pt x="3167" y="1"/>
                    <a:pt x="2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3"/>
            <p:cNvSpPr/>
            <p:nvPr/>
          </p:nvSpPr>
          <p:spPr>
            <a:xfrm>
              <a:off x="7886538" y="2172260"/>
              <a:ext cx="142109" cy="64319"/>
            </a:xfrm>
            <a:custGeom>
              <a:rect b="b" l="l" r="r" t="t"/>
              <a:pathLst>
                <a:path extrusionOk="0" h="1146" w="2532">
                  <a:moveTo>
                    <a:pt x="1248" y="0"/>
                  </a:moveTo>
                  <a:cubicBezTo>
                    <a:pt x="1227" y="0"/>
                    <a:pt x="1207" y="0"/>
                    <a:pt x="1187" y="1"/>
                  </a:cubicBezTo>
                  <a:cubicBezTo>
                    <a:pt x="638" y="23"/>
                    <a:pt x="0" y="304"/>
                    <a:pt x="11" y="584"/>
                  </a:cubicBezTo>
                  <a:cubicBezTo>
                    <a:pt x="20" y="850"/>
                    <a:pt x="668" y="1146"/>
                    <a:pt x="1333" y="1146"/>
                  </a:cubicBezTo>
                  <a:cubicBezTo>
                    <a:pt x="1480" y="1146"/>
                    <a:pt x="1628" y="1131"/>
                    <a:pt x="1770" y="1099"/>
                  </a:cubicBezTo>
                  <a:cubicBezTo>
                    <a:pt x="2016" y="1043"/>
                    <a:pt x="2509" y="875"/>
                    <a:pt x="2520" y="628"/>
                  </a:cubicBezTo>
                  <a:cubicBezTo>
                    <a:pt x="2531" y="335"/>
                    <a:pt x="1879" y="0"/>
                    <a:pt x="1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3"/>
            <p:cNvSpPr/>
            <p:nvPr/>
          </p:nvSpPr>
          <p:spPr>
            <a:xfrm>
              <a:off x="8017253" y="2244605"/>
              <a:ext cx="44058" cy="44058"/>
            </a:xfrm>
            <a:custGeom>
              <a:rect b="b" l="l" r="r" t="t"/>
              <a:pathLst>
                <a:path extrusionOk="0" h="785" w="785">
                  <a:moveTo>
                    <a:pt x="393" y="0"/>
                  </a:moveTo>
                  <a:cubicBezTo>
                    <a:pt x="169" y="0"/>
                    <a:pt x="1" y="179"/>
                    <a:pt x="1" y="392"/>
                  </a:cubicBezTo>
                  <a:cubicBezTo>
                    <a:pt x="1" y="616"/>
                    <a:pt x="169" y="784"/>
                    <a:pt x="393" y="784"/>
                  </a:cubicBezTo>
                  <a:cubicBezTo>
                    <a:pt x="606" y="784"/>
                    <a:pt x="785" y="616"/>
                    <a:pt x="785" y="392"/>
                  </a:cubicBezTo>
                  <a:cubicBezTo>
                    <a:pt x="785" y="179"/>
                    <a:pt x="606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3"/>
            <p:cNvSpPr/>
            <p:nvPr/>
          </p:nvSpPr>
          <p:spPr>
            <a:xfrm>
              <a:off x="7924254" y="2245222"/>
              <a:ext cx="15098" cy="12797"/>
            </a:xfrm>
            <a:custGeom>
              <a:rect b="b" l="l" r="r" t="t"/>
              <a:pathLst>
                <a:path extrusionOk="0" h="228" w="269">
                  <a:moveTo>
                    <a:pt x="157" y="0"/>
                  </a:moveTo>
                  <a:cubicBezTo>
                    <a:pt x="56" y="0"/>
                    <a:pt x="0" y="124"/>
                    <a:pt x="78" y="191"/>
                  </a:cubicBezTo>
                  <a:cubicBezTo>
                    <a:pt x="100" y="216"/>
                    <a:pt x="129" y="228"/>
                    <a:pt x="156" y="228"/>
                  </a:cubicBezTo>
                  <a:cubicBezTo>
                    <a:pt x="213" y="228"/>
                    <a:pt x="269" y="180"/>
                    <a:pt x="269" y="112"/>
                  </a:cubicBezTo>
                  <a:cubicBezTo>
                    <a:pt x="269" y="56"/>
                    <a:pt x="224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3"/>
            <p:cNvSpPr/>
            <p:nvPr/>
          </p:nvSpPr>
          <p:spPr>
            <a:xfrm>
              <a:off x="7972634" y="2248365"/>
              <a:ext cx="15154" cy="13133"/>
            </a:xfrm>
            <a:custGeom>
              <a:rect b="b" l="l" r="r" t="t"/>
              <a:pathLst>
                <a:path extrusionOk="0" h="234" w="270">
                  <a:moveTo>
                    <a:pt x="157" y="0"/>
                  </a:moveTo>
                  <a:cubicBezTo>
                    <a:pt x="57" y="0"/>
                    <a:pt x="1" y="124"/>
                    <a:pt x="79" y="202"/>
                  </a:cubicBezTo>
                  <a:cubicBezTo>
                    <a:pt x="101" y="224"/>
                    <a:pt x="129" y="234"/>
                    <a:pt x="156" y="234"/>
                  </a:cubicBezTo>
                  <a:cubicBezTo>
                    <a:pt x="213" y="234"/>
                    <a:pt x="269" y="191"/>
                    <a:pt x="269" y="124"/>
                  </a:cubicBezTo>
                  <a:cubicBezTo>
                    <a:pt x="269" y="56"/>
                    <a:pt x="213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7938678" y="2257121"/>
              <a:ext cx="21103" cy="30869"/>
            </a:xfrm>
            <a:custGeom>
              <a:rect b="b" l="l" r="r" t="t"/>
              <a:pathLst>
                <a:path extrusionOk="0" h="550" w="376">
                  <a:moveTo>
                    <a:pt x="228" y="0"/>
                  </a:moveTo>
                  <a:cubicBezTo>
                    <a:pt x="205" y="0"/>
                    <a:pt x="183" y="10"/>
                    <a:pt x="169" y="24"/>
                  </a:cubicBezTo>
                  <a:cubicBezTo>
                    <a:pt x="113" y="113"/>
                    <a:pt x="57" y="192"/>
                    <a:pt x="12" y="281"/>
                  </a:cubicBezTo>
                  <a:cubicBezTo>
                    <a:pt x="12" y="292"/>
                    <a:pt x="1" y="304"/>
                    <a:pt x="1" y="326"/>
                  </a:cubicBezTo>
                  <a:cubicBezTo>
                    <a:pt x="1" y="382"/>
                    <a:pt x="23" y="438"/>
                    <a:pt x="68" y="460"/>
                  </a:cubicBezTo>
                  <a:cubicBezTo>
                    <a:pt x="124" y="494"/>
                    <a:pt x="191" y="528"/>
                    <a:pt x="258" y="550"/>
                  </a:cubicBezTo>
                  <a:lnTo>
                    <a:pt x="281" y="550"/>
                  </a:lnTo>
                  <a:lnTo>
                    <a:pt x="270" y="539"/>
                  </a:lnTo>
                  <a:lnTo>
                    <a:pt x="270" y="539"/>
                  </a:lnTo>
                  <a:cubicBezTo>
                    <a:pt x="276" y="540"/>
                    <a:pt x="282" y="541"/>
                    <a:pt x="288" y="541"/>
                  </a:cubicBezTo>
                  <a:cubicBezTo>
                    <a:pt x="362" y="541"/>
                    <a:pt x="375" y="415"/>
                    <a:pt x="292" y="404"/>
                  </a:cubicBezTo>
                  <a:cubicBezTo>
                    <a:pt x="236" y="393"/>
                    <a:pt x="191" y="371"/>
                    <a:pt x="146" y="337"/>
                  </a:cubicBezTo>
                  <a:cubicBezTo>
                    <a:pt x="180" y="259"/>
                    <a:pt x="225" y="180"/>
                    <a:pt x="281" y="113"/>
                  </a:cubicBezTo>
                  <a:cubicBezTo>
                    <a:pt x="303" y="80"/>
                    <a:pt x="292" y="35"/>
                    <a:pt x="270" y="12"/>
                  </a:cubicBezTo>
                  <a:cubicBezTo>
                    <a:pt x="257" y="4"/>
                    <a:pt x="242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8010967" y="2201781"/>
              <a:ext cx="46584" cy="60447"/>
            </a:xfrm>
            <a:custGeom>
              <a:rect b="b" l="l" r="r" t="t"/>
              <a:pathLst>
                <a:path extrusionOk="0" h="1077" w="830">
                  <a:moveTo>
                    <a:pt x="214" y="0"/>
                  </a:moveTo>
                  <a:cubicBezTo>
                    <a:pt x="193" y="0"/>
                    <a:pt x="174" y="4"/>
                    <a:pt x="158" y="13"/>
                  </a:cubicBezTo>
                  <a:cubicBezTo>
                    <a:pt x="1" y="91"/>
                    <a:pt x="1" y="528"/>
                    <a:pt x="202" y="1077"/>
                  </a:cubicBezTo>
                  <a:lnTo>
                    <a:pt x="830" y="483"/>
                  </a:lnTo>
                  <a:cubicBezTo>
                    <a:pt x="604" y="199"/>
                    <a:pt x="361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7961296" y="2289168"/>
              <a:ext cx="21440" cy="13302"/>
            </a:xfrm>
            <a:custGeom>
              <a:rect b="b" l="l" r="r" t="t"/>
              <a:pathLst>
                <a:path extrusionOk="0" h="237" w="382">
                  <a:moveTo>
                    <a:pt x="297" y="1"/>
                  </a:moveTo>
                  <a:cubicBezTo>
                    <a:pt x="284" y="1"/>
                    <a:pt x="270" y="5"/>
                    <a:pt x="259" y="13"/>
                  </a:cubicBezTo>
                  <a:cubicBezTo>
                    <a:pt x="225" y="35"/>
                    <a:pt x="191" y="46"/>
                    <a:pt x="158" y="69"/>
                  </a:cubicBezTo>
                  <a:cubicBezTo>
                    <a:pt x="124" y="80"/>
                    <a:pt x="91" y="91"/>
                    <a:pt x="68" y="102"/>
                  </a:cubicBezTo>
                  <a:cubicBezTo>
                    <a:pt x="23" y="113"/>
                    <a:pt x="1" y="147"/>
                    <a:pt x="12" y="181"/>
                  </a:cubicBezTo>
                  <a:cubicBezTo>
                    <a:pt x="23" y="225"/>
                    <a:pt x="68" y="237"/>
                    <a:pt x="102" y="237"/>
                  </a:cubicBezTo>
                  <a:cubicBezTo>
                    <a:pt x="180" y="214"/>
                    <a:pt x="259" y="181"/>
                    <a:pt x="337" y="136"/>
                  </a:cubicBezTo>
                  <a:cubicBezTo>
                    <a:pt x="371" y="113"/>
                    <a:pt x="382" y="69"/>
                    <a:pt x="359" y="35"/>
                  </a:cubicBezTo>
                  <a:cubicBezTo>
                    <a:pt x="345" y="13"/>
                    <a:pt x="321" y="1"/>
                    <a:pt x="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3"/>
            <p:cNvSpPr/>
            <p:nvPr/>
          </p:nvSpPr>
          <p:spPr>
            <a:xfrm>
              <a:off x="7972016" y="2266157"/>
              <a:ext cx="25200" cy="12404"/>
            </a:xfrm>
            <a:custGeom>
              <a:rect b="b" l="l" r="r" t="t"/>
              <a:pathLst>
                <a:path extrusionOk="0" h="221" w="449">
                  <a:moveTo>
                    <a:pt x="220" y="0"/>
                  </a:moveTo>
                  <a:cubicBezTo>
                    <a:pt x="102" y="0"/>
                    <a:pt x="0" y="64"/>
                    <a:pt x="0" y="120"/>
                  </a:cubicBezTo>
                  <a:cubicBezTo>
                    <a:pt x="0" y="176"/>
                    <a:pt x="135" y="210"/>
                    <a:pt x="224" y="221"/>
                  </a:cubicBezTo>
                  <a:cubicBezTo>
                    <a:pt x="314" y="221"/>
                    <a:pt x="437" y="176"/>
                    <a:pt x="448" y="131"/>
                  </a:cubicBezTo>
                  <a:cubicBezTo>
                    <a:pt x="448" y="87"/>
                    <a:pt x="359" y="31"/>
                    <a:pt x="292" y="8"/>
                  </a:cubicBezTo>
                  <a:cubicBezTo>
                    <a:pt x="268" y="3"/>
                    <a:pt x="244" y="0"/>
                    <a:pt x="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3"/>
            <p:cNvSpPr/>
            <p:nvPr/>
          </p:nvSpPr>
          <p:spPr>
            <a:xfrm>
              <a:off x="7910391" y="2260264"/>
              <a:ext cx="25200" cy="12123"/>
            </a:xfrm>
            <a:custGeom>
              <a:rect b="b" l="l" r="r" t="t"/>
              <a:pathLst>
                <a:path extrusionOk="0" h="216" w="449">
                  <a:moveTo>
                    <a:pt x="210" y="0"/>
                  </a:moveTo>
                  <a:cubicBezTo>
                    <a:pt x="96" y="0"/>
                    <a:pt x="1" y="68"/>
                    <a:pt x="1" y="113"/>
                  </a:cubicBezTo>
                  <a:cubicBezTo>
                    <a:pt x="12" y="169"/>
                    <a:pt x="124" y="214"/>
                    <a:pt x="225" y="214"/>
                  </a:cubicBezTo>
                  <a:cubicBezTo>
                    <a:pt x="234" y="215"/>
                    <a:pt x="244" y="216"/>
                    <a:pt x="254" y="216"/>
                  </a:cubicBezTo>
                  <a:cubicBezTo>
                    <a:pt x="339" y="216"/>
                    <a:pt x="439" y="176"/>
                    <a:pt x="449" y="136"/>
                  </a:cubicBezTo>
                  <a:cubicBezTo>
                    <a:pt x="449" y="80"/>
                    <a:pt x="359" y="24"/>
                    <a:pt x="292" y="12"/>
                  </a:cubicBezTo>
                  <a:cubicBezTo>
                    <a:pt x="264" y="4"/>
                    <a:pt x="237" y="0"/>
                    <a:pt x="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6" name="Google Shape;2086;p33"/>
          <p:cNvGrpSpPr/>
          <p:nvPr/>
        </p:nvGrpSpPr>
        <p:grpSpPr>
          <a:xfrm rot="-1188330">
            <a:off x="7493651" y="2451984"/>
            <a:ext cx="1481121" cy="1072462"/>
            <a:chOff x="5637718" y="2912097"/>
            <a:chExt cx="892647" cy="646478"/>
          </a:xfrm>
        </p:grpSpPr>
        <p:sp>
          <p:nvSpPr>
            <p:cNvPr id="2087" name="Google Shape;2087;p33"/>
            <p:cNvSpPr/>
            <p:nvPr/>
          </p:nvSpPr>
          <p:spPr>
            <a:xfrm>
              <a:off x="5712000" y="2912097"/>
              <a:ext cx="23770" cy="605897"/>
            </a:xfrm>
            <a:custGeom>
              <a:rect b="b" l="l" r="r" t="t"/>
              <a:pathLst>
                <a:path extrusionOk="0" h="14886" w="584">
                  <a:moveTo>
                    <a:pt x="1" y="0"/>
                  </a:moveTo>
                  <a:lnTo>
                    <a:pt x="1" y="14886"/>
                  </a:lnTo>
                  <a:lnTo>
                    <a:pt x="583" y="14886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6176578" y="2930413"/>
              <a:ext cx="11437" cy="430755"/>
            </a:xfrm>
            <a:custGeom>
              <a:rect b="b" l="l" r="r" t="t"/>
              <a:pathLst>
                <a:path extrusionOk="0" h="10583" w="281">
                  <a:moveTo>
                    <a:pt x="140" y="1"/>
                  </a:moveTo>
                  <a:cubicBezTo>
                    <a:pt x="70" y="1"/>
                    <a:pt x="0" y="48"/>
                    <a:pt x="0" y="144"/>
                  </a:cubicBezTo>
                  <a:lnTo>
                    <a:pt x="0" y="10448"/>
                  </a:lnTo>
                  <a:cubicBezTo>
                    <a:pt x="0" y="10527"/>
                    <a:pt x="67" y="10583"/>
                    <a:pt x="146" y="10583"/>
                  </a:cubicBezTo>
                  <a:cubicBezTo>
                    <a:pt x="213" y="10583"/>
                    <a:pt x="280" y="10527"/>
                    <a:pt x="280" y="10448"/>
                  </a:cubicBezTo>
                  <a:lnTo>
                    <a:pt x="280" y="144"/>
                  </a:lnTo>
                  <a:cubicBezTo>
                    <a:pt x="280" y="48"/>
                    <a:pt x="21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5747126" y="3298038"/>
              <a:ext cx="126300" cy="114822"/>
            </a:xfrm>
            <a:custGeom>
              <a:rect b="b" l="l" r="r" t="t"/>
              <a:pathLst>
                <a:path extrusionOk="0" h="2821" w="3103">
                  <a:moveTo>
                    <a:pt x="1555" y="0"/>
                  </a:moveTo>
                  <a:cubicBezTo>
                    <a:pt x="913" y="0"/>
                    <a:pt x="333" y="438"/>
                    <a:pt x="179" y="1080"/>
                  </a:cubicBezTo>
                  <a:cubicBezTo>
                    <a:pt x="0" y="1842"/>
                    <a:pt x="471" y="2603"/>
                    <a:pt x="1232" y="2783"/>
                  </a:cubicBezTo>
                  <a:cubicBezTo>
                    <a:pt x="1342" y="2808"/>
                    <a:pt x="1451" y="2821"/>
                    <a:pt x="1559" y="2821"/>
                  </a:cubicBezTo>
                  <a:cubicBezTo>
                    <a:pt x="2201" y="2821"/>
                    <a:pt x="2781" y="2382"/>
                    <a:pt x="2935" y="1730"/>
                  </a:cubicBezTo>
                  <a:cubicBezTo>
                    <a:pt x="3103" y="968"/>
                    <a:pt x="2632" y="206"/>
                    <a:pt x="1882" y="38"/>
                  </a:cubicBezTo>
                  <a:cubicBezTo>
                    <a:pt x="1772" y="13"/>
                    <a:pt x="1663" y="0"/>
                    <a:pt x="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5871106" y="3297875"/>
              <a:ext cx="129963" cy="115147"/>
            </a:xfrm>
            <a:custGeom>
              <a:rect b="b" l="l" r="r" t="t"/>
              <a:pathLst>
                <a:path extrusionOk="0" h="2829" w="3193">
                  <a:moveTo>
                    <a:pt x="1595" y="1"/>
                  </a:moveTo>
                  <a:cubicBezTo>
                    <a:pt x="1292" y="1"/>
                    <a:pt x="987" y="98"/>
                    <a:pt x="729" y="300"/>
                  </a:cubicBezTo>
                  <a:cubicBezTo>
                    <a:pt x="113" y="782"/>
                    <a:pt x="1" y="1678"/>
                    <a:pt x="482" y="2283"/>
                  </a:cubicBezTo>
                  <a:cubicBezTo>
                    <a:pt x="762" y="2641"/>
                    <a:pt x="1182" y="2828"/>
                    <a:pt x="1606" y="2828"/>
                  </a:cubicBezTo>
                  <a:cubicBezTo>
                    <a:pt x="1911" y="2828"/>
                    <a:pt x="2218" y="2731"/>
                    <a:pt x="2476" y="2529"/>
                  </a:cubicBezTo>
                  <a:cubicBezTo>
                    <a:pt x="3081" y="2047"/>
                    <a:pt x="3193" y="1151"/>
                    <a:pt x="2711" y="546"/>
                  </a:cubicBezTo>
                  <a:cubicBezTo>
                    <a:pt x="2431" y="189"/>
                    <a:pt x="2015" y="1"/>
                    <a:pt x="1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5995127" y="3297998"/>
              <a:ext cx="126300" cy="115025"/>
            </a:xfrm>
            <a:custGeom>
              <a:rect b="b" l="l" r="r" t="t"/>
              <a:pathLst>
                <a:path extrusionOk="0" h="2826" w="3103">
                  <a:moveTo>
                    <a:pt x="1557" y="0"/>
                  </a:moveTo>
                  <a:cubicBezTo>
                    <a:pt x="1196" y="0"/>
                    <a:pt x="835" y="140"/>
                    <a:pt x="560" y="420"/>
                  </a:cubicBezTo>
                  <a:cubicBezTo>
                    <a:pt x="0" y="969"/>
                    <a:pt x="0" y="1865"/>
                    <a:pt x="560" y="2414"/>
                  </a:cubicBezTo>
                  <a:cubicBezTo>
                    <a:pt x="835" y="2688"/>
                    <a:pt x="1196" y="2826"/>
                    <a:pt x="1557" y="2826"/>
                  </a:cubicBezTo>
                  <a:cubicBezTo>
                    <a:pt x="1918" y="2826"/>
                    <a:pt x="2280" y="2688"/>
                    <a:pt x="2554" y="2414"/>
                  </a:cubicBezTo>
                  <a:cubicBezTo>
                    <a:pt x="3103" y="1865"/>
                    <a:pt x="3103" y="969"/>
                    <a:pt x="2554" y="420"/>
                  </a:cubicBezTo>
                  <a:cubicBezTo>
                    <a:pt x="2280" y="140"/>
                    <a:pt x="1918" y="0"/>
                    <a:pt x="1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6119595" y="3297998"/>
              <a:ext cx="126300" cy="115025"/>
            </a:xfrm>
            <a:custGeom>
              <a:rect b="b" l="l" r="r" t="t"/>
              <a:pathLst>
                <a:path extrusionOk="0" h="2826" w="3103">
                  <a:moveTo>
                    <a:pt x="1551" y="0"/>
                  </a:moveTo>
                  <a:cubicBezTo>
                    <a:pt x="1190" y="0"/>
                    <a:pt x="829" y="140"/>
                    <a:pt x="549" y="420"/>
                  </a:cubicBezTo>
                  <a:cubicBezTo>
                    <a:pt x="0" y="969"/>
                    <a:pt x="0" y="1865"/>
                    <a:pt x="549" y="2414"/>
                  </a:cubicBezTo>
                  <a:cubicBezTo>
                    <a:pt x="829" y="2688"/>
                    <a:pt x="1190" y="2826"/>
                    <a:pt x="1551" y="2826"/>
                  </a:cubicBezTo>
                  <a:cubicBezTo>
                    <a:pt x="1913" y="2826"/>
                    <a:pt x="2274" y="2688"/>
                    <a:pt x="2554" y="2414"/>
                  </a:cubicBezTo>
                  <a:cubicBezTo>
                    <a:pt x="3103" y="1865"/>
                    <a:pt x="3103" y="969"/>
                    <a:pt x="2554" y="420"/>
                  </a:cubicBezTo>
                  <a:cubicBezTo>
                    <a:pt x="2274" y="140"/>
                    <a:pt x="1913" y="0"/>
                    <a:pt x="1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6403617" y="3216430"/>
              <a:ext cx="126300" cy="114862"/>
            </a:xfrm>
            <a:custGeom>
              <a:rect b="b" l="l" r="r" t="t"/>
              <a:pathLst>
                <a:path extrusionOk="0" h="2822" w="3103">
                  <a:moveTo>
                    <a:pt x="1555" y="1"/>
                  </a:moveTo>
                  <a:cubicBezTo>
                    <a:pt x="913" y="1"/>
                    <a:pt x="333" y="439"/>
                    <a:pt x="179" y="1091"/>
                  </a:cubicBezTo>
                  <a:cubicBezTo>
                    <a:pt x="0" y="1853"/>
                    <a:pt x="471" y="2603"/>
                    <a:pt x="1232" y="2783"/>
                  </a:cubicBezTo>
                  <a:cubicBezTo>
                    <a:pt x="1343" y="2809"/>
                    <a:pt x="1454" y="2821"/>
                    <a:pt x="1563" y="2821"/>
                  </a:cubicBezTo>
                  <a:cubicBezTo>
                    <a:pt x="2201" y="2821"/>
                    <a:pt x="2770" y="2392"/>
                    <a:pt x="2923" y="1741"/>
                  </a:cubicBezTo>
                  <a:cubicBezTo>
                    <a:pt x="3103" y="979"/>
                    <a:pt x="2632" y="218"/>
                    <a:pt x="1882" y="39"/>
                  </a:cubicBezTo>
                  <a:cubicBezTo>
                    <a:pt x="1772" y="13"/>
                    <a:pt x="1663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6363036" y="2912097"/>
              <a:ext cx="23730" cy="606345"/>
            </a:xfrm>
            <a:custGeom>
              <a:rect b="b" l="l" r="r" t="t"/>
              <a:pathLst>
                <a:path extrusionOk="0" h="14897" w="583">
                  <a:moveTo>
                    <a:pt x="0" y="0"/>
                  </a:moveTo>
                  <a:lnTo>
                    <a:pt x="0" y="14897"/>
                  </a:lnTo>
                  <a:lnTo>
                    <a:pt x="583" y="14897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5658680" y="3460970"/>
              <a:ext cx="771842" cy="81201"/>
            </a:xfrm>
            <a:custGeom>
              <a:rect b="b" l="l" r="r" t="t"/>
              <a:pathLst>
                <a:path extrusionOk="0" h="1995" w="18963">
                  <a:moveTo>
                    <a:pt x="0" y="0"/>
                  </a:moveTo>
                  <a:lnTo>
                    <a:pt x="0" y="1994"/>
                  </a:lnTo>
                  <a:lnTo>
                    <a:pt x="18963" y="1994"/>
                  </a:lnTo>
                  <a:lnTo>
                    <a:pt x="18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5637718" y="3477373"/>
              <a:ext cx="771842" cy="81201"/>
            </a:xfrm>
            <a:custGeom>
              <a:rect b="b" l="l" r="r" t="t"/>
              <a:pathLst>
                <a:path extrusionOk="0" h="1995" w="18963">
                  <a:moveTo>
                    <a:pt x="0" y="1"/>
                  </a:moveTo>
                  <a:lnTo>
                    <a:pt x="0" y="1994"/>
                  </a:lnTo>
                  <a:lnTo>
                    <a:pt x="18963" y="1994"/>
                  </a:lnTo>
                  <a:lnTo>
                    <a:pt x="18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5805005" y="2930413"/>
              <a:ext cx="11437" cy="430755"/>
            </a:xfrm>
            <a:custGeom>
              <a:rect b="b" l="l" r="r" t="t"/>
              <a:pathLst>
                <a:path extrusionOk="0" h="10583" w="281">
                  <a:moveTo>
                    <a:pt x="141" y="1"/>
                  </a:moveTo>
                  <a:cubicBezTo>
                    <a:pt x="71" y="1"/>
                    <a:pt x="1" y="48"/>
                    <a:pt x="1" y="144"/>
                  </a:cubicBezTo>
                  <a:lnTo>
                    <a:pt x="1" y="10448"/>
                  </a:lnTo>
                  <a:cubicBezTo>
                    <a:pt x="1" y="10527"/>
                    <a:pt x="68" y="10583"/>
                    <a:pt x="146" y="10583"/>
                  </a:cubicBezTo>
                  <a:cubicBezTo>
                    <a:pt x="225" y="10583"/>
                    <a:pt x="281" y="10527"/>
                    <a:pt x="281" y="10448"/>
                  </a:cubicBezTo>
                  <a:lnTo>
                    <a:pt x="281" y="144"/>
                  </a:lnTo>
                  <a:cubicBezTo>
                    <a:pt x="281" y="48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5929026" y="2930413"/>
              <a:ext cx="11437" cy="430755"/>
            </a:xfrm>
            <a:custGeom>
              <a:rect b="b" l="l" r="r" t="t"/>
              <a:pathLst>
                <a:path extrusionOk="0" h="10583" w="281">
                  <a:moveTo>
                    <a:pt x="140" y="1"/>
                  </a:moveTo>
                  <a:cubicBezTo>
                    <a:pt x="70" y="1"/>
                    <a:pt x="0" y="48"/>
                    <a:pt x="0" y="144"/>
                  </a:cubicBezTo>
                  <a:lnTo>
                    <a:pt x="0" y="10448"/>
                  </a:lnTo>
                  <a:cubicBezTo>
                    <a:pt x="0" y="10527"/>
                    <a:pt x="56" y="10583"/>
                    <a:pt x="135" y="10583"/>
                  </a:cubicBezTo>
                  <a:cubicBezTo>
                    <a:pt x="213" y="10583"/>
                    <a:pt x="280" y="10527"/>
                    <a:pt x="280" y="10448"/>
                  </a:cubicBezTo>
                  <a:lnTo>
                    <a:pt x="280" y="144"/>
                  </a:lnTo>
                  <a:cubicBezTo>
                    <a:pt x="280" y="48"/>
                    <a:pt x="21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6052558" y="2930413"/>
              <a:ext cx="11437" cy="430755"/>
            </a:xfrm>
            <a:custGeom>
              <a:rect b="b" l="l" r="r" t="t"/>
              <a:pathLst>
                <a:path extrusionOk="0" h="10583" w="281">
                  <a:moveTo>
                    <a:pt x="141" y="1"/>
                  </a:moveTo>
                  <a:cubicBezTo>
                    <a:pt x="71" y="1"/>
                    <a:pt x="1" y="48"/>
                    <a:pt x="1" y="144"/>
                  </a:cubicBezTo>
                  <a:lnTo>
                    <a:pt x="1" y="10448"/>
                  </a:lnTo>
                  <a:cubicBezTo>
                    <a:pt x="1" y="10527"/>
                    <a:pt x="68" y="10583"/>
                    <a:pt x="146" y="10583"/>
                  </a:cubicBezTo>
                  <a:cubicBezTo>
                    <a:pt x="225" y="10583"/>
                    <a:pt x="281" y="10527"/>
                    <a:pt x="281" y="10448"/>
                  </a:cubicBezTo>
                  <a:lnTo>
                    <a:pt x="281" y="144"/>
                  </a:lnTo>
                  <a:cubicBezTo>
                    <a:pt x="281" y="48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6299215" y="2930902"/>
              <a:ext cx="174614" cy="349105"/>
            </a:xfrm>
            <a:custGeom>
              <a:rect b="b" l="l" r="r" t="t"/>
              <a:pathLst>
                <a:path extrusionOk="0" h="8577" w="4290">
                  <a:moveTo>
                    <a:pt x="175" y="0"/>
                  </a:moveTo>
                  <a:cubicBezTo>
                    <a:pt x="88" y="0"/>
                    <a:pt x="1" y="84"/>
                    <a:pt x="45" y="188"/>
                  </a:cubicBezTo>
                  <a:lnTo>
                    <a:pt x="3999" y="8487"/>
                  </a:lnTo>
                  <a:cubicBezTo>
                    <a:pt x="4021" y="8543"/>
                    <a:pt x="4066" y="8566"/>
                    <a:pt x="4122" y="8577"/>
                  </a:cubicBezTo>
                  <a:cubicBezTo>
                    <a:pt x="4144" y="8577"/>
                    <a:pt x="4167" y="8566"/>
                    <a:pt x="4189" y="8554"/>
                  </a:cubicBezTo>
                  <a:cubicBezTo>
                    <a:pt x="4256" y="8521"/>
                    <a:pt x="4290" y="8442"/>
                    <a:pt x="4256" y="8375"/>
                  </a:cubicBezTo>
                  <a:lnTo>
                    <a:pt x="291" y="76"/>
                  </a:lnTo>
                  <a:cubicBezTo>
                    <a:pt x="265" y="22"/>
                    <a:pt x="220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5737520" y="3314523"/>
              <a:ext cx="131347" cy="115147"/>
            </a:xfrm>
            <a:custGeom>
              <a:rect b="b" l="l" r="r" t="t"/>
              <a:pathLst>
                <a:path extrusionOk="0" h="2829" w="3227">
                  <a:moveTo>
                    <a:pt x="1616" y="0"/>
                  </a:moveTo>
                  <a:cubicBezTo>
                    <a:pt x="1145" y="0"/>
                    <a:pt x="684" y="236"/>
                    <a:pt x="415" y="664"/>
                  </a:cubicBezTo>
                  <a:cubicBezTo>
                    <a:pt x="1" y="1325"/>
                    <a:pt x="203" y="2198"/>
                    <a:pt x="863" y="2613"/>
                  </a:cubicBezTo>
                  <a:cubicBezTo>
                    <a:pt x="1096" y="2759"/>
                    <a:pt x="1355" y="2828"/>
                    <a:pt x="1611" y="2828"/>
                  </a:cubicBezTo>
                  <a:cubicBezTo>
                    <a:pt x="2083" y="2828"/>
                    <a:pt x="2544" y="2593"/>
                    <a:pt x="2812" y="2165"/>
                  </a:cubicBezTo>
                  <a:cubicBezTo>
                    <a:pt x="3227" y="1504"/>
                    <a:pt x="3025" y="630"/>
                    <a:pt x="2364" y="216"/>
                  </a:cubicBezTo>
                  <a:cubicBezTo>
                    <a:pt x="2132" y="70"/>
                    <a:pt x="1873" y="0"/>
                    <a:pt x="1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5865204" y="3315174"/>
              <a:ext cx="128131" cy="114985"/>
            </a:xfrm>
            <a:custGeom>
              <a:rect b="b" l="l" r="r" t="t"/>
              <a:pathLst>
                <a:path extrusionOk="0" h="2825" w="3148">
                  <a:moveTo>
                    <a:pt x="1567" y="1"/>
                  </a:moveTo>
                  <a:cubicBezTo>
                    <a:pt x="966" y="1"/>
                    <a:pt x="406" y="396"/>
                    <a:pt x="224" y="1006"/>
                  </a:cubicBezTo>
                  <a:cubicBezTo>
                    <a:pt x="0" y="1746"/>
                    <a:pt x="415" y="2541"/>
                    <a:pt x="1165" y="2765"/>
                  </a:cubicBezTo>
                  <a:cubicBezTo>
                    <a:pt x="1301" y="2805"/>
                    <a:pt x="1438" y="2825"/>
                    <a:pt x="1572" y="2825"/>
                  </a:cubicBezTo>
                  <a:cubicBezTo>
                    <a:pt x="2181" y="2825"/>
                    <a:pt x="2740" y="2429"/>
                    <a:pt x="2924" y="1824"/>
                  </a:cubicBezTo>
                  <a:cubicBezTo>
                    <a:pt x="3148" y="1074"/>
                    <a:pt x="2733" y="289"/>
                    <a:pt x="1983" y="65"/>
                  </a:cubicBezTo>
                  <a:cubicBezTo>
                    <a:pt x="1845" y="22"/>
                    <a:pt x="1704" y="1"/>
                    <a:pt x="1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5987352" y="3314441"/>
              <a:ext cx="126788" cy="115310"/>
            </a:xfrm>
            <a:custGeom>
              <a:rect b="b" l="l" r="r" t="t"/>
              <a:pathLst>
                <a:path extrusionOk="0" h="2833" w="3115">
                  <a:moveTo>
                    <a:pt x="1556" y="1"/>
                  </a:moveTo>
                  <a:cubicBezTo>
                    <a:pt x="914" y="1"/>
                    <a:pt x="334" y="439"/>
                    <a:pt x="180" y="1092"/>
                  </a:cubicBezTo>
                  <a:cubicBezTo>
                    <a:pt x="1" y="1853"/>
                    <a:pt x="471" y="2615"/>
                    <a:pt x="1233" y="2794"/>
                  </a:cubicBezTo>
                  <a:cubicBezTo>
                    <a:pt x="1342" y="2820"/>
                    <a:pt x="1452" y="2832"/>
                    <a:pt x="1559" y="2832"/>
                  </a:cubicBezTo>
                  <a:cubicBezTo>
                    <a:pt x="2201" y="2832"/>
                    <a:pt x="2782" y="2393"/>
                    <a:pt x="2935" y="1741"/>
                  </a:cubicBezTo>
                  <a:cubicBezTo>
                    <a:pt x="3115" y="980"/>
                    <a:pt x="2644" y="218"/>
                    <a:pt x="1883" y="39"/>
                  </a:cubicBezTo>
                  <a:cubicBezTo>
                    <a:pt x="1773" y="13"/>
                    <a:pt x="1664" y="1"/>
                    <a:pt x="1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6111821" y="3314889"/>
              <a:ext cx="126788" cy="114862"/>
            </a:xfrm>
            <a:custGeom>
              <a:rect b="b" l="l" r="r" t="t"/>
              <a:pathLst>
                <a:path extrusionOk="0" h="2822" w="3115">
                  <a:moveTo>
                    <a:pt x="1556" y="1"/>
                  </a:moveTo>
                  <a:cubicBezTo>
                    <a:pt x="914" y="1"/>
                    <a:pt x="333" y="438"/>
                    <a:pt x="180" y="1081"/>
                  </a:cubicBezTo>
                  <a:cubicBezTo>
                    <a:pt x="1" y="1842"/>
                    <a:pt x="471" y="2604"/>
                    <a:pt x="1233" y="2783"/>
                  </a:cubicBezTo>
                  <a:cubicBezTo>
                    <a:pt x="1342" y="2809"/>
                    <a:pt x="1452" y="2821"/>
                    <a:pt x="1559" y="2821"/>
                  </a:cubicBezTo>
                  <a:cubicBezTo>
                    <a:pt x="2201" y="2821"/>
                    <a:pt x="2782" y="2382"/>
                    <a:pt x="2935" y="1730"/>
                  </a:cubicBezTo>
                  <a:cubicBezTo>
                    <a:pt x="3114" y="969"/>
                    <a:pt x="2644" y="218"/>
                    <a:pt x="1882" y="39"/>
                  </a:cubicBezTo>
                  <a:cubicBezTo>
                    <a:pt x="1773" y="13"/>
                    <a:pt x="1663" y="1"/>
                    <a:pt x="1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6396290" y="3233281"/>
              <a:ext cx="126341" cy="114862"/>
            </a:xfrm>
            <a:custGeom>
              <a:rect b="b" l="l" r="r" t="t"/>
              <a:pathLst>
                <a:path extrusionOk="0" h="2822" w="3104">
                  <a:moveTo>
                    <a:pt x="1549" y="1"/>
                  </a:moveTo>
                  <a:cubicBezTo>
                    <a:pt x="914" y="1"/>
                    <a:pt x="334" y="440"/>
                    <a:pt x="180" y="1092"/>
                  </a:cubicBezTo>
                  <a:cubicBezTo>
                    <a:pt x="1" y="1842"/>
                    <a:pt x="471" y="2604"/>
                    <a:pt x="1222" y="2783"/>
                  </a:cubicBezTo>
                  <a:cubicBezTo>
                    <a:pt x="1331" y="2809"/>
                    <a:pt x="1441" y="2821"/>
                    <a:pt x="1548" y="2821"/>
                  </a:cubicBezTo>
                  <a:cubicBezTo>
                    <a:pt x="2190" y="2821"/>
                    <a:pt x="2771" y="2383"/>
                    <a:pt x="2924" y="1730"/>
                  </a:cubicBezTo>
                  <a:cubicBezTo>
                    <a:pt x="3103" y="980"/>
                    <a:pt x="2633" y="218"/>
                    <a:pt x="1871" y="39"/>
                  </a:cubicBezTo>
                  <a:cubicBezTo>
                    <a:pt x="1764" y="13"/>
                    <a:pt x="1656" y="1"/>
                    <a:pt x="1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5687375" y="2912097"/>
              <a:ext cx="722184" cy="48355"/>
            </a:xfrm>
            <a:custGeom>
              <a:rect b="b" l="l" r="r" t="t"/>
              <a:pathLst>
                <a:path extrusionOk="0" h="1188" w="17743">
                  <a:moveTo>
                    <a:pt x="1" y="0"/>
                  </a:moveTo>
                  <a:lnTo>
                    <a:pt x="1" y="1187"/>
                  </a:lnTo>
                  <a:lnTo>
                    <a:pt x="17743" y="1187"/>
                  </a:lnTo>
                  <a:lnTo>
                    <a:pt x="177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5653185" y="3455516"/>
              <a:ext cx="782831" cy="92110"/>
            </a:xfrm>
            <a:custGeom>
              <a:rect b="b" l="l" r="r" t="t"/>
              <a:pathLst>
                <a:path extrusionOk="0" h="2263" w="19233">
                  <a:moveTo>
                    <a:pt x="18952" y="280"/>
                  </a:moveTo>
                  <a:lnTo>
                    <a:pt x="18952" y="1983"/>
                  </a:lnTo>
                  <a:lnTo>
                    <a:pt x="281" y="1983"/>
                  </a:lnTo>
                  <a:lnTo>
                    <a:pt x="281" y="280"/>
                  </a:lnTo>
                  <a:close/>
                  <a:moveTo>
                    <a:pt x="135" y="0"/>
                  </a:moveTo>
                  <a:cubicBezTo>
                    <a:pt x="57" y="0"/>
                    <a:pt x="1" y="56"/>
                    <a:pt x="1" y="134"/>
                  </a:cubicBezTo>
                  <a:lnTo>
                    <a:pt x="1" y="2128"/>
                  </a:lnTo>
                  <a:cubicBezTo>
                    <a:pt x="1" y="2207"/>
                    <a:pt x="57" y="2263"/>
                    <a:pt x="135" y="2263"/>
                  </a:cubicBezTo>
                  <a:lnTo>
                    <a:pt x="19098" y="2263"/>
                  </a:lnTo>
                  <a:cubicBezTo>
                    <a:pt x="19176" y="2263"/>
                    <a:pt x="19232" y="2207"/>
                    <a:pt x="19232" y="2128"/>
                  </a:cubicBezTo>
                  <a:lnTo>
                    <a:pt x="19232" y="134"/>
                  </a:lnTo>
                  <a:cubicBezTo>
                    <a:pt x="19232" y="56"/>
                    <a:pt x="19176" y="0"/>
                    <a:pt x="19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5726124" y="3292014"/>
              <a:ext cx="148239" cy="126585"/>
            </a:xfrm>
            <a:custGeom>
              <a:rect b="b" l="l" r="r" t="t"/>
              <a:pathLst>
                <a:path extrusionOk="0" h="3110" w="3642">
                  <a:moveTo>
                    <a:pt x="2084" y="287"/>
                  </a:moveTo>
                  <a:cubicBezTo>
                    <a:pt x="2779" y="287"/>
                    <a:pt x="3350" y="858"/>
                    <a:pt x="3350" y="1553"/>
                  </a:cubicBezTo>
                  <a:cubicBezTo>
                    <a:pt x="3350" y="2326"/>
                    <a:pt x="2724" y="2838"/>
                    <a:pt x="2070" y="2838"/>
                  </a:cubicBezTo>
                  <a:cubicBezTo>
                    <a:pt x="1757" y="2838"/>
                    <a:pt x="1438" y="2721"/>
                    <a:pt x="1177" y="2460"/>
                  </a:cubicBezTo>
                  <a:cubicBezTo>
                    <a:pt x="371" y="1654"/>
                    <a:pt x="942" y="287"/>
                    <a:pt x="2084" y="287"/>
                  </a:cubicBezTo>
                  <a:close/>
                  <a:moveTo>
                    <a:pt x="2069" y="1"/>
                  </a:moveTo>
                  <a:cubicBezTo>
                    <a:pt x="1688" y="1"/>
                    <a:pt x="1301" y="141"/>
                    <a:pt x="987" y="455"/>
                  </a:cubicBezTo>
                  <a:cubicBezTo>
                    <a:pt x="1" y="1430"/>
                    <a:pt x="695" y="3110"/>
                    <a:pt x="2084" y="3110"/>
                  </a:cubicBezTo>
                  <a:cubicBezTo>
                    <a:pt x="2936" y="3110"/>
                    <a:pt x="3630" y="2415"/>
                    <a:pt x="3641" y="1564"/>
                  </a:cubicBezTo>
                  <a:cubicBezTo>
                    <a:pt x="3641" y="623"/>
                    <a:pt x="2869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5851528" y="3292014"/>
              <a:ext cx="148198" cy="126585"/>
            </a:xfrm>
            <a:custGeom>
              <a:rect b="b" l="l" r="r" t="t"/>
              <a:pathLst>
                <a:path extrusionOk="0" h="3110" w="3641">
                  <a:moveTo>
                    <a:pt x="2083" y="287"/>
                  </a:moveTo>
                  <a:cubicBezTo>
                    <a:pt x="2778" y="287"/>
                    <a:pt x="3349" y="858"/>
                    <a:pt x="3360" y="1553"/>
                  </a:cubicBezTo>
                  <a:cubicBezTo>
                    <a:pt x="3360" y="2326"/>
                    <a:pt x="2729" y="2833"/>
                    <a:pt x="2071" y="2833"/>
                  </a:cubicBezTo>
                  <a:cubicBezTo>
                    <a:pt x="1757" y="2833"/>
                    <a:pt x="1437" y="2717"/>
                    <a:pt x="1176" y="2460"/>
                  </a:cubicBezTo>
                  <a:cubicBezTo>
                    <a:pt x="381" y="1654"/>
                    <a:pt x="941" y="287"/>
                    <a:pt x="2083" y="287"/>
                  </a:cubicBezTo>
                  <a:close/>
                  <a:moveTo>
                    <a:pt x="2069" y="0"/>
                  </a:moveTo>
                  <a:cubicBezTo>
                    <a:pt x="1688" y="0"/>
                    <a:pt x="1300" y="141"/>
                    <a:pt x="986" y="455"/>
                  </a:cubicBezTo>
                  <a:cubicBezTo>
                    <a:pt x="0" y="1441"/>
                    <a:pt x="695" y="3110"/>
                    <a:pt x="2083" y="3110"/>
                  </a:cubicBezTo>
                  <a:cubicBezTo>
                    <a:pt x="2935" y="3110"/>
                    <a:pt x="3640" y="2415"/>
                    <a:pt x="3640" y="1553"/>
                  </a:cubicBezTo>
                  <a:cubicBezTo>
                    <a:pt x="3640" y="620"/>
                    <a:pt x="2870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5973676" y="3292014"/>
              <a:ext cx="148239" cy="126585"/>
            </a:xfrm>
            <a:custGeom>
              <a:rect b="b" l="l" r="r" t="t"/>
              <a:pathLst>
                <a:path extrusionOk="0" h="3110" w="3642">
                  <a:moveTo>
                    <a:pt x="2084" y="287"/>
                  </a:moveTo>
                  <a:cubicBezTo>
                    <a:pt x="2779" y="287"/>
                    <a:pt x="3350" y="858"/>
                    <a:pt x="3361" y="1553"/>
                  </a:cubicBezTo>
                  <a:cubicBezTo>
                    <a:pt x="3361" y="2326"/>
                    <a:pt x="2730" y="2838"/>
                    <a:pt x="2072" y="2838"/>
                  </a:cubicBezTo>
                  <a:cubicBezTo>
                    <a:pt x="1758" y="2838"/>
                    <a:pt x="1438" y="2721"/>
                    <a:pt x="1177" y="2460"/>
                  </a:cubicBezTo>
                  <a:cubicBezTo>
                    <a:pt x="382" y="1654"/>
                    <a:pt x="942" y="287"/>
                    <a:pt x="2084" y="287"/>
                  </a:cubicBezTo>
                  <a:close/>
                  <a:moveTo>
                    <a:pt x="2068" y="0"/>
                  </a:moveTo>
                  <a:cubicBezTo>
                    <a:pt x="1688" y="0"/>
                    <a:pt x="1301" y="141"/>
                    <a:pt x="987" y="455"/>
                  </a:cubicBezTo>
                  <a:cubicBezTo>
                    <a:pt x="1" y="1441"/>
                    <a:pt x="695" y="3110"/>
                    <a:pt x="2084" y="3110"/>
                  </a:cubicBezTo>
                  <a:cubicBezTo>
                    <a:pt x="2935" y="3110"/>
                    <a:pt x="3630" y="2415"/>
                    <a:pt x="3641" y="1553"/>
                  </a:cubicBezTo>
                  <a:cubicBezTo>
                    <a:pt x="3634" y="620"/>
                    <a:pt x="2865" y="0"/>
                    <a:pt x="2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6098145" y="3292014"/>
              <a:ext cx="147750" cy="126585"/>
            </a:xfrm>
            <a:custGeom>
              <a:rect b="b" l="l" r="r" t="t"/>
              <a:pathLst>
                <a:path extrusionOk="0" h="3110" w="3630">
                  <a:moveTo>
                    <a:pt x="2084" y="287"/>
                  </a:moveTo>
                  <a:cubicBezTo>
                    <a:pt x="2778" y="287"/>
                    <a:pt x="3350" y="858"/>
                    <a:pt x="3350" y="1553"/>
                  </a:cubicBezTo>
                  <a:cubicBezTo>
                    <a:pt x="3350" y="2326"/>
                    <a:pt x="2724" y="2833"/>
                    <a:pt x="2069" y="2833"/>
                  </a:cubicBezTo>
                  <a:cubicBezTo>
                    <a:pt x="1756" y="2833"/>
                    <a:pt x="1437" y="2717"/>
                    <a:pt x="1177" y="2460"/>
                  </a:cubicBezTo>
                  <a:cubicBezTo>
                    <a:pt x="370" y="1654"/>
                    <a:pt x="942" y="287"/>
                    <a:pt x="2084" y="287"/>
                  </a:cubicBezTo>
                  <a:close/>
                  <a:moveTo>
                    <a:pt x="2064" y="0"/>
                  </a:moveTo>
                  <a:cubicBezTo>
                    <a:pt x="1682" y="0"/>
                    <a:pt x="1293" y="141"/>
                    <a:pt x="975" y="455"/>
                  </a:cubicBezTo>
                  <a:cubicBezTo>
                    <a:pt x="1" y="1441"/>
                    <a:pt x="695" y="3110"/>
                    <a:pt x="2084" y="3110"/>
                  </a:cubicBezTo>
                  <a:cubicBezTo>
                    <a:pt x="2935" y="3110"/>
                    <a:pt x="3630" y="2415"/>
                    <a:pt x="3630" y="1553"/>
                  </a:cubicBezTo>
                  <a:cubicBezTo>
                    <a:pt x="3630" y="620"/>
                    <a:pt x="2864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>
              <a:off x="6382614" y="3210569"/>
              <a:ext cx="147750" cy="126910"/>
            </a:xfrm>
            <a:custGeom>
              <a:rect b="b" l="l" r="r" t="t"/>
              <a:pathLst>
                <a:path extrusionOk="0" h="3118" w="3630">
                  <a:moveTo>
                    <a:pt x="2073" y="283"/>
                  </a:moveTo>
                  <a:cubicBezTo>
                    <a:pt x="2779" y="283"/>
                    <a:pt x="3350" y="855"/>
                    <a:pt x="3350" y="1560"/>
                  </a:cubicBezTo>
                  <a:cubicBezTo>
                    <a:pt x="3350" y="2328"/>
                    <a:pt x="2721" y="2838"/>
                    <a:pt x="2064" y="2838"/>
                  </a:cubicBezTo>
                  <a:cubicBezTo>
                    <a:pt x="1753" y="2838"/>
                    <a:pt x="1436" y="2723"/>
                    <a:pt x="1177" y="2467"/>
                  </a:cubicBezTo>
                  <a:cubicBezTo>
                    <a:pt x="370" y="1661"/>
                    <a:pt x="942" y="283"/>
                    <a:pt x="2073" y="283"/>
                  </a:cubicBezTo>
                  <a:close/>
                  <a:moveTo>
                    <a:pt x="2069" y="0"/>
                  </a:moveTo>
                  <a:cubicBezTo>
                    <a:pt x="1686" y="0"/>
                    <a:pt x="1295" y="143"/>
                    <a:pt x="975" y="463"/>
                  </a:cubicBezTo>
                  <a:cubicBezTo>
                    <a:pt x="1" y="1437"/>
                    <a:pt x="695" y="3117"/>
                    <a:pt x="2073" y="3117"/>
                  </a:cubicBezTo>
                  <a:cubicBezTo>
                    <a:pt x="2935" y="3117"/>
                    <a:pt x="3630" y="2423"/>
                    <a:pt x="3630" y="1560"/>
                  </a:cubicBezTo>
                  <a:cubicBezTo>
                    <a:pt x="3630" y="622"/>
                    <a:pt x="286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3" name="Google Shape;2113;p33"/>
          <p:cNvGrpSpPr/>
          <p:nvPr/>
        </p:nvGrpSpPr>
        <p:grpSpPr>
          <a:xfrm>
            <a:off x="2854615" y="4303294"/>
            <a:ext cx="1566619" cy="589457"/>
            <a:chOff x="2854615" y="4303294"/>
            <a:chExt cx="1566619" cy="589457"/>
          </a:xfrm>
        </p:grpSpPr>
        <p:grpSp>
          <p:nvGrpSpPr>
            <p:cNvPr id="2114" name="Google Shape;2114;p33"/>
            <p:cNvGrpSpPr/>
            <p:nvPr/>
          </p:nvGrpSpPr>
          <p:grpSpPr>
            <a:xfrm>
              <a:off x="4066850" y="4303294"/>
              <a:ext cx="354384" cy="339161"/>
              <a:chOff x="1190625" y="346475"/>
              <a:chExt cx="5219200" cy="5002375"/>
            </a:xfrm>
          </p:grpSpPr>
          <p:sp>
            <p:nvSpPr>
              <p:cNvPr id="2115" name="Google Shape;2115;p33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33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7" name="Google Shape;2117;p33"/>
            <p:cNvGrpSpPr/>
            <p:nvPr/>
          </p:nvGrpSpPr>
          <p:grpSpPr>
            <a:xfrm rot="3599985">
              <a:off x="3447778" y="4455346"/>
              <a:ext cx="380060" cy="363768"/>
              <a:chOff x="2057567" y="690970"/>
              <a:chExt cx="352891" cy="337790"/>
            </a:xfrm>
          </p:grpSpPr>
          <p:sp>
            <p:nvSpPr>
              <p:cNvPr id="2118" name="Google Shape;2118;p33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3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33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3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33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3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3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33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33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33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33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3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0" name="Google Shape;2130;p33"/>
            <p:cNvGrpSpPr/>
            <p:nvPr/>
          </p:nvGrpSpPr>
          <p:grpSpPr>
            <a:xfrm>
              <a:off x="2854615" y="4319829"/>
              <a:ext cx="354151" cy="390910"/>
              <a:chOff x="1433575" y="238125"/>
              <a:chExt cx="4740975" cy="5226075"/>
            </a:xfrm>
          </p:grpSpPr>
          <p:sp>
            <p:nvSpPr>
              <p:cNvPr id="2131" name="Google Shape;2131;p33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3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3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33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33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3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33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33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3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3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33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2" name="Google Shape;2142;p33"/>
          <p:cNvGrpSpPr/>
          <p:nvPr/>
        </p:nvGrpSpPr>
        <p:grpSpPr>
          <a:xfrm>
            <a:off x="7490016" y="535005"/>
            <a:ext cx="1037880" cy="1328865"/>
            <a:chOff x="7490016" y="535005"/>
            <a:chExt cx="1037880" cy="1328865"/>
          </a:xfrm>
        </p:grpSpPr>
        <p:sp>
          <p:nvSpPr>
            <p:cNvPr id="2143" name="Google Shape;2143;p33"/>
            <p:cNvSpPr/>
            <p:nvPr/>
          </p:nvSpPr>
          <p:spPr>
            <a:xfrm flipH="1" rot="3844445">
              <a:off x="7521081" y="902077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 rot="-9899856">
              <a:off x="7517438" y="1520945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5" name="Google Shape;2145;p33"/>
            <p:cNvGrpSpPr/>
            <p:nvPr/>
          </p:nvGrpSpPr>
          <p:grpSpPr>
            <a:xfrm>
              <a:off x="8210250" y="535005"/>
              <a:ext cx="317645" cy="350147"/>
              <a:chOff x="1433575" y="238125"/>
              <a:chExt cx="4740975" cy="5226075"/>
            </a:xfrm>
          </p:grpSpPr>
          <p:sp>
            <p:nvSpPr>
              <p:cNvPr id="2146" name="Google Shape;2146;p33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3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3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33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33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3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3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3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33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3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3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7" name="Google Shape;2157;p33"/>
            <p:cNvGrpSpPr/>
            <p:nvPr/>
          </p:nvGrpSpPr>
          <p:grpSpPr>
            <a:xfrm rot="-1799794">
              <a:off x="8098764" y="1176264"/>
              <a:ext cx="365703" cy="350054"/>
              <a:chOff x="2057567" y="690970"/>
              <a:chExt cx="352891" cy="337790"/>
            </a:xfrm>
          </p:grpSpPr>
          <p:sp>
            <p:nvSpPr>
              <p:cNvPr id="2158" name="Google Shape;2158;p33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3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3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3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3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33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33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33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4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9" name="Google Shape;2629;p42"/>
          <p:cNvGrpSpPr/>
          <p:nvPr/>
        </p:nvGrpSpPr>
        <p:grpSpPr>
          <a:xfrm>
            <a:off x="-76166" y="2662800"/>
            <a:ext cx="2757129" cy="2404453"/>
            <a:chOff x="-202347" y="2663068"/>
            <a:chExt cx="3183384" cy="2732643"/>
          </a:xfrm>
        </p:grpSpPr>
        <p:sp>
          <p:nvSpPr>
            <p:cNvPr id="2630" name="Google Shape;2630;p42"/>
            <p:cNvSpPr/>
            <p:nvPr/>
          </p:nvSpPr>
          <p:spPr>
            <a:xfrm rot="-900087">
              <a:off x="-8835" y="2879851"/>
              <a:ext cx="1768078" cy="1727996"/>
            </a:xfrm>
            <a:custGeom>
              <a:rect b="b" l="l" r="r" t="t"/>
              <a:pathLst>
                <a:path extrusionOk="0" h="123729" w="126599">
                  <a:moveTo>
                    <a:pt x="36050" y="0"/>
                  </a:moveTo>
                  <a:cubicBezTo>
                    <a:pt x="30464" y="0"/>
                    <a:pt x="25335" y="3654"/>
                    <a:pt x="23715" y="9298"/>
                  </a:cubicBezTo>
                  <a:lnTo>
                    <a:pt x="18007" y="29326"/>
                  </a:lnTo>
                  <a:lnTo>
                    <a:pt x="14810" y="40580"/>
                  </a:lnTo>
                  <a:lnTo>
                    <a:pt x="1925" y="85595"/>
                  </a:lnTo>
                  <a:cubicBezTo>
                    <a:pt x="1" y="92413"/>
                    <a:pt x="3948" y="99491"/>
                    <a:pt x="10733" y="101449"/>
                  </a:cubicBezTo>
                  <a:lnTo>
                    <a:pt x="87030" y="123239"/>
                  </a:lnTo>
                  <a:cubicBezTo>
                    <a:pt x="88205" y="123570"/>
                    <a:pt x="89387" y="123729"/>
                    <a:pt x="90549" y="123729"/>
                  </a:cubicBezTo>
                  <a:cubicBezTo>
                    <a:pt x="96135" y="123729"/>
                    <a:pt x="101264" y="120075"/>
                    <a:pt x="102884" y="114431"/>
                  </a:cubicBezTo>
                  <a:lnTo>
                    <a:pt x="124674" y="38134"/>
                  </a:lnTo>
                  <a:cubicBezTo>
                    <a:pt x="126598" y="31316"/>
                    <a:pt x="122684" y="24237"/>
                    <a:pt x="115866" y="22280"/>
                  </a:cubicBezTo>
                  <a:lnTo>
                    <a:pt x="39569" y="490"/>
                  </a:lnTo>
                  <a:cubicBezTo>
                    <a:pt x="38394" y="159"/>
                    <a:pt x="37212" y="0"/>
                    <a:pt x="36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 rot="-900087">
              <a:off x="2605" y="2864812"/>
              <a:ext cx="1790856" cy="1762338"/>
            </a:xfrm>
            <a:custGeom>
              <a:rect b="b" l="l" r="r" t="t"/>
              <a:pathLst>
                <a:path extrusionOk="0" h="126188" w="128230">
                  <a:moveTo>
                    <a:pt x="37406" y="0"/>
                  </a:moveTo>
                  <a:cubicBezTo>
                    <a:pt x="35046" y="0"/>
                    <a:pt x="32706" y="595"/>
                    <a:pt x="30598" y="1775"/>
                  </a:cubicBezTo>
                  <a:cubicBezTo>
                    <a:pt x="27336" y="3602"/>
                    <a:pt x="24955" y="6571"/>
                    <a:pt x="23911" y="10191"/>
                  </a:cubicBezTo>
                  <a:lnTo>
                    <a:pt x="18202" y="30220"/>
                  </a:lnTo>
                  <a:cubicBezTo>
                    <a:pt x="18007" y="30872"/>
                    <a:pt x="18398" y="31525"/>
                    <a:pt x="19051" y="31720"/>
                  </a:cubicBezTo>
                  <a:cubicBezTo>
                    <a:pt x="19165" y="31755"/>
                    <a:pt x="19279" y="31771"/>
                    <a:pt x="19391" y="31771"/>
                  </a:cubicBezTo>
                  <a:cubicBezTo>
                    <a:pt x="19918" y="31771"/>
                    <a:pt x="20390" y="31410"/>
                    <a:pt x="20551" y="30872"/>
                  </a:cubicBezTo>
                  <a:lnTo>
                    <a:pt x="26292" y="10844"/>
                  </a:lnTo>
                  <a:cubicBezTo>
                    <a:pt x="27140" y="7875"/>
                    <a:pt x="29098" y="5396"/>
                    <a:pt x="31772" y="3896"/>
                  </a:cubicBezTo>
                  <a:cubicBezTo>
                    <a:pt x="33519" y="2928"/>
                    <a:pt x="35443" y="2435"/>
                    <a:pt x="37385" y="2435"/>
                  </a:cubicBezTo>
                  <a:cubicBezTo>
                    <a:pt x="38453" y="2435"/>
                    <a:pt x="39527" y="2584"/>
                    <a:pt x="40580" y="2885"/>
                  </a:cubicBezTo>
                  <a:lnTo>
                    <a:pt x="116910" y="24675"/>
                  </a:lnTo>
                  <a:cubicBezTo>
                    <a:pt x="119879" y="25555"/>
                    <a:pt x="122358" y="27513"/>
                    <a:pt x="123858" y="30187"/>
                  </a:cubicBezTo>
                  <a:cubicBezTo>
                    <a:pt x="125359" y="32895"/>
                    <a:pt x="125718" y="36026"/>
                    <a:pt x="124869" y="38995"/>
                  </a:cubicBezTo>
                  <a:lnTo>
                    <a:pt x="103079" y="115325"/>
                  </a:lnTo>
                  <a:cubicBezTo>
                    <a:pt x="102231" y="118294"/>
                    <a:pt x="100274" y="120773"/>
                    <a:pt x="97567" y="122273"/>
                  </a:cubicBezTo>
                  <a:cubicBezTo>
                    <a:pt x="95820" y="123241"/>
                    <a:pt x="93896" y="123734"/>
                    <a:pt x="91954" y="123734"/>
                  </a:cubicBezTo>
                  <a:cubicBezTo>
                    <a:pt x="90886" y="123734"/>
                    <a:pt x="89812" y="123585"/>
                    <a:pt x="88759" y="123284"/>
                  </a:cubicBezTo>
                  <a:lnTo>
                    <a:pt x="12429" y="101494"/>
                  </a:lnTo>
                  <a:cubicBezTo>
                    <a:pt x="6296" y="99733"/>
                    <a:pt x="2741" y="93307"/>
                    <a:pt x="4470" y="87174"/>
                  </a:cubicBezTo>
                  <a:lnTo>
                    <a:pt x="17354" y="42126"/>
                  </a:lnTo>
                  <a:cubicBezTo>
                    <a:pt x="17517" y="41474"/>
                    <a:pt x="17159" y="40789"/>
                    <a:pt x="16506" y="40626"/>
                  </a:cubicBezTo>
                  <a:cubicBezTo>
                    <a:pt x="16392" y="40591"/>
                    <a:pt x="16277" y="40575"/>
                    <a:pt x="16163" y="40575"/>
                  </a:cubicBezTo>
                  <a:cubicBezTo>
                    <a:pt x="15630" y="40575"/>
                    <a:pt x="15140" y="40936"/>
                    <a:pt x="15006" y="41474"/>
                  </a:cubicBezTo>
                  <a:lnTo>
                    <a:pt x="2121" y="86489"/>
                  </a:lnTo>
                  <a:cubicBezTo>
                    <a:pt x="1" y="93927"/>
                    <a:pt x="4339" y="101723"/>
                    <a:pt x="11776" y="103843"/>
                  </a:cubicBezTo>
                  <a:lnTo>
                    <a:pt x="88074" y="125633"/>
                  </a:lnTo>
                  <a:cubicBezTo>
                    <a:pt x="89346" y="125992"/>
                    <a:pt x="90651" y="126188"/>
                    <a:pt x="91956" y="126188"/>
                  </a:cubicBezTo>
                  <a:cubicBezTo>
                    <a:pt x="94305" y="126188"/>
                    <a:pt x="96621" y="125568"/>
                    <a:pt x="98741" y="124394"/>
                  </a:cubicBezTo>
                  <a:cubicBezTo>
                    <a:pt x="102036" y="122599"/>
                    <a:pt x="104384" y="119598"/>
                    <a:pt x="105428" y="116010"/>
                  </a:cubicBezTo>
                  <a:lnTo>
                    <a:pt x="127218" y="39680"/>
                  </a:lnTo>
                  <a:cubicBezTo>
                    <a:pt x="128229" y="36092"/>
                    <a:pt x="127805" y="32275"/>
                    <a:pt x="125979" y="29013"/>
                  </a:cubicBezTo>
                  <a:cubicBezTo>
                    <a:pt x="124184" y="25751"/>
                    <a:pt x="121183" y="23370"/>
                    <a:pt x="117595" y="22326"/>
                  </a:cubicBezTo>
                  <a:lnTo>
                    <a:pt x="41265" y="536"/>
                  </a:lnTo>
                  <a:cubicBezTo>
                    <a:pt x="39996" y="178"/>
                    <a:pt x="38698" y="0"/>
                    <a:pt x="37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 rot="-900087">
              <a:off x="411784" y="3220077"/>
              <a:ext cx="357180" cy="320617"/>
            </a:xfrm>
            <a:custGeom>
              <a:rect b="b" l="l" r="r" t="t"/>
              <a:pathLst>
                <a:path extrusionOk="0" h="22957" w="25575">
                  <a:moveTo>
                    <a:pt x="12761" y="1"/>
                  </a:moveTo>
                  <a:cubicBezTo>
                    <a:pt x="7773" y="1"/>
                    <a:pt x="3189" y="3280"/>
                    <a:pt x="1762" y="8316"/>
                  </a:cubicBezTo>
                  <a:cubicBezTo>
                    <a:pt x="0" y="14416"/>
                    <a:pt x="3556" y="20777"/>
                    <a:pt x="9656" y="22505"/>
                  </a:cubicBezTo>
                  <a:cubicBezTo>
                    <a:pt x="10709" y="22811"/>
                    <a:pt x="11771" y="22957"/>
                    <a:pt x="12816" y="22957"/>
                  </a:cubicBezTo>
                  <a:cubicBezTo>
                    <a:pt x="17792" y="22957"/>
                    <a:pt x="22384" y="19658"/>
                    <a:pt x="23813" y="14644"/>
                  </a:cubicBezTo>
                  <a:cubicBezTo>
                    <a:pt x="25574" y="8544"/>
                    <a:pt x="22051" y="2183"/>
                    <a:pt x="15951" y="454"/>
                  </a:cubicBezTo>
                  <a:cubicBezTo>
                    <a:pt x="14887" y="147"/>
                    <a:pt x="13815" y="1"/>
                    <a:pt x="12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 rot="-900087">
              <a:off x="370010" y="3202973"/>
              <a:ext cx="367193" cy="354666"/>
            </a:xfrm>
            <a:custGeom>
              <a:rect b="b" l="l" r="r" t="t"/>
              <a:pathLst>
                <a:path extrusionOk="0" h="25395" w="26292">
                  <a:moveTo>
                    <a:pt x="13146" y="2430"/>
                  </a:moveTo>
                  <a:cubicBezTo>
                    <a:pt x="14092" y="2430"/>
                    <a:pt x="15038" y="2560"/>
                    <a:pt x="15951" y="2854"/>
                  </a:cubicBezTo>
                  <a:cubicBezTo>
                    <a:pt x="18594" y="3604"/>
                    <a:pt x="20779" y="5333"/>
                    <a:pt x="22117" y="7714"/>
                  </a:cubicBezTo>
                  <a:cubicBezTo>
                    <a:pt x="23454" y="10128"/>
                    <a:pt x="23780" y="12868"/>
                    <a:pt x="22997" y="15510"/>
                  </a:cubicBezTo>
                  <a:cubicBezTo>
                    <a:pt x="22247" y="18152"/>
                    <a:pt x="20518" y="20338"/>
                    <a:pt x="18137" y="21675"/>
                  </a:cubicBezTo>
                  <a:cubicBezTo>
                    <a:pt x="16599" y="22518"/>
                    <a:pt x="14898" y="22953"/>
                    <a:pt x="13174" y="22953"/>
                  </a:cubicBezTo>
                  <a:cubicBezTo>
                    <a:pt x="12229" y="22953"/>
                    <a:pt x="11277" y="22822"/>
                    <a:pt x="10341" y="22556"/>
                  </a:cubicBezTo>
                  <a:cubicBezTo>
                    <a:pt x="7699" y="21806"/>
                    <a:pt x="5513" y="20077"/>
                    <a:pt x="4176" y="17696"/>
                  </a:cubicBezTo>
                  <a:cubicBezTo>
                    <a:pt x="2871" y="15282"/>
                    <a:pt x="2545" y="12509"/>
                    <a:pt x="3295" y="9900"/>
                  </a:cubicBezTo>
                  <a:cubicBezTo>
                    <a:pt x="4045" y="7257"/>
                    <a:pt x="5774" y="5072"/>
                    <a:pt x="8155" y="3734"/>
                  </a:cubicBezTo>
                  <a:cubicBezTo>
                    <a:pt x="9721" y="2886"/>
                    <a:pt x="11417" y="2430"/>
                    <a:pt x="13146" y="2430"/>
                  </a:cubicBezTo>
                  <a:close/>
                  <a:moveTo>
                    <a:pt x="13111" y="0"/>
                  </a:moveTo>
                  <a:cubicBezTo>
                    <a:pt x="10989" y="0"/>
                    <a:pt x="8890" y="544"/>
                    <a:pt x="6981" y="1614"/>
                  </a:cubicBezTo>
                  <a:cubicBezTo>
                    <a:pt x="4013" y="3245"/>
                    <a:pt x="1860" y="5953"/>
                    <a:pt x="946" y="9215"/>
                  </a:cubicBezTo>
                  <a:cubicBezTo>
                    <a:pt x="0" y="12477"/>
                    <a:pt x="392" y="15902"/>
                    <a:pt x="2055" y="18870"/>
                  </a:cubicBezTo>
                  <a:cubicBezTo>
                    <a:pt x="3686" y="21838"/>
                    <a:pt x="6394" y="23991"/>
                    <a:pt x="9656" y="24905"/>
                  </a:cubicBezTo>
                  <a:cubicBezTo>
                    <a:pt x="10830" y="25231"/>
                    <a:pt x="12004" y="25394"/>
                    <a:pt x="13179" y="25394"/>
                  </a:cubicBezTo>
                  <a:cubicBezTo>
                    <a:pt x="15299" y="25394"/>
                    <a:pt x="17419" y="24872"/>
                    <a:pt x="19311" y="23796"/>
                  </a:cubicBezTo>
                  <a:cubicBezTo>
                    <a:pt x="22280" y="22165"/>
                    <a:pt x="24433" y="19457"/>
                    <a:pt x="25379" y="16195"/>
                  </a:cubicBezTo>
                  <a:cubicBezTo>
                    <a:pt x="26292" y="12933"/>
                    <a:pt x="25900" y="9508"/>
                    <a:pt x="24269" y="6540"/>
                  </a:cubicBezTo>
                  <a:cubicBezTo>
                    <a:pt x="22606" y="3571"/>
                    <a:pt x="19898" y="1418"/>
                    <a:pt x="16636" y="505"/>
                  </a:cubicBezTo>
                  <a:cubicBezTo>
                    <a:pt x="15473" y="168"/>
                    <a:pt x="14288" y="0"/>
                    <a:pt x="13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 rot="-900087">
              <a:off x="1106955" y="3232041"/>
              <a:ext cx="360825" cy="320505"/>
            </a:xfrm>
            <a:custGeom>
              <a:rect b="b" l="l" r="r" t="t"/>
              <a:pathLst>
                <a:path extrusionOk="0" h="22949" w="25836">
                  <a:moveTo>
                    <a:pt x="12956" y="1"/>
                  </a:moveTo>
                  <a:cubicBezTo>
                    <a:pt x="9593" y="1"/>
                    <a:pt x="6254" y="1462"/>
                    <a:pt x="3980" y="4277"/>
                  </a:cubicBezTo>
                  <a:cubicBezTo>
                    <a:pt x="1" y="9202"/>
                    <a:pt x="783" y="16444"/>
                    <a:pt x="5742" y="20424"/>
                  </a:cubicBezTo>
                  <a:cubicBezTo>
                    <a:pt x="7859" y="22120"/>
                    <a:pt x="10403" y="22948"/>
                    <a:pt x="12930" y="22948"/>
                  </a:cubicBezTo>
                  <a:cubicBezTo>
                    <a:pt x="16283" y="22948"/>
                    <a:pt x="19605" y="21489"/>
                    <a:pt x="21856" y="18662"/>
                  </a:cubicBezTo>
                  <a:cubicBezTo>
                    <a:pt x="25836" y="13736"/>
                    <a:pt x="25053" y="6495"/>
                    <a:pt x="20127" y="2515"/>
                  </a:cubicBezTo>
                  <a:cubicBezTo>
                    <a:pt x="18016" y="823"/>
                    <a:pt x="15479" y="1"/>
                    <a:pt x="129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 rot="-900087">
              <a:off x="1053304" y="3214502"/>
              <a:ext cx="395000" cy="355113"/>
            </a:xfrm>
            <a:custGeom>
              <a:rect b="b" l="l" r="r" t="t"/>
              <a:pathLst>
                <a:path extrusionOk="0" h="25427" w="28283">
                  <a:moveTo>
                    <a:pt x="14130" y="2457"/>
                  </a:moveTo>
                  <a:cubicBezTo>
                    <a:pt x="15075" y="2457"/>
                    <a:pt x="16027" y="2588"/>
                    <a:pt x="16963" y="2854"/>
                  </a:cubicBezTo>
                  <a:cubicBezTo>
                    <a:pt x="22378" y="4420"/>
                    <a:pt x="25542" y="10095"/>
                    <a:pt x="24009" y="15543"/>
                  </a:cubicBezTo>
                  <a:cubicBezTo>
                    <a:pt x="22715" y="20019"/>
                    <a:pt x="18612" y="22957"/>
                    <a:pt x="14151" y="22957"/>
                  </a:cubicBezTo>
                  <a:cubicBezTo>
                    <a:pt x="13216" y="22957"/>
                    <a:pt x="12264" y="22828"/>
                    <a:pt x="11320" y="22556"/>
                  </a:cubicBezTo>
                  <a:cubicBezTo>
                    <a:pt x="5872" y="21023"/>
                    <a:pt x="2708" y="15347"/>
                    <a:pt x="4274" y="9900"/>
                  </a:cubicBezTo>
                  <a:cubicBezTo>
                    <a:pt x="5024" y="7258"/>
                    <a:pt x="6753" y="5072"/>
                    <a:pt x="9167" y="3735"/>
                  </a:cubicBezTo>
                  <a:cubicBezTo>
                    <a:pt x="10705" y="2892"/>
                    <a:pt x="12406" y="2457"/>
                    <a:pt x="14130" y="2457"/>
                  </a:cubicBezTo>
                  <a:close/>
                  <a:moveTo>
                    <a:pt x="14090" y="0"/>
                  </a:moveTo>
                  <a:cubicBezTo>
                    <a:pt x="11968" y="0"/>
                    <a:pt x="9869" y="544"/>
                    <a:pt x="7960" y="1614"/>
                  </a:cubicBezTo>
                  <a:cubicBezTo>
                    <a:pt x="4991" y="3245"/>
                    <a:pt x="2839" y="5953"/>
                    <a:pt x="1925" y="9215"/>
                  </a:cubicBezTo>
                  <a:cubicBezTo>
                    <a:pt x="1" y="15967"/>
                    <a:pt x="3915" y="23013"/>
                    <a:pt x="10635" y="24938"/>
                  </a:cubicBezTo>
                  <a:cubicBezTo>
                    <a:pt x="11809" y="25264"/>
                    <a:pt x="12983" y="25427"/>
                    <a:pt x="14125" y="25427"/>
                  </a:cubicBezTo>
                  <a:cubicBezTo>
                    <a:pt x="19670" y="25427"/>
                    <a:pt x="24759" y="21773"/>
                    <a:pt x="26358" y="16195"/>
                  </a:cubicBezTo>
                  <a:cubicBezTo>
                    <a:pt x="28282" y="9476"/>
                    <a:pt x="24368" y="2430"/>
                    <a:pt x="17615" y="505"/>
                  </a:cubicBezTo>
                  <a:cubicBezTo>
                    <a:pt x="16452" y="168"/>
                    <a:pt x="15267" y="0"/>
                    <a:pt x="14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 rot="-900087">
              <a:off x="379973" y="3935387"/>
              <a:ext cx="360364" cy="320505"/>
            </a:xfrm>
            <a:custGeom>
              <a:rect b="b" l="l" r="r" t="t"/>
              <a:pathLst>
                <a:path extrusionOk="0" h="22949" w="25803">
                  <a:moveTo>
                    <a:pt x="12935" y="1"/>
                  </a:moveTo>
                  <a:cubicBezTo>
                    <a:pt x="8119" y="1"/>
                    <a:pt x="3641" y="3028"/>
                    <a:pt x="2023" y="7829"/>
                  </a:cubicBezTo>
                  <a:cubicBezTo>
                    <a:pt x="0" y="13832"/>
                    <a:pt x="3262" y="20355"/>
                    <a:pt x="9264" y="22345"/>
                  </a:cubicBezTo>
                  <a:cubicBezTo>
                    <a:pt x="10478" y="22754"/>
                    <a:pt x="11712" y="22948"/>
                    <a:pt x="12924" y="22948"/>
                  </a:cubicBezTo>
                  <a:cubicBezTo>
                    <a:pt x="17709" y="22948"/>
                    <a:pt x="22167" y="19925"/>
                    <a:pt x="23780" y="15136"/>
                  </a:cubicBezTo>
                  <a:cubicBezTo>
                    <a:pt x="25803" y="9134"/>
                    <a:pt x="22573" y="2610"/>
                    <a:pt x="16571" y="588"/>
                  </a:cubicBezTo>
                  <a:cubicBezTo>
                    <a:pt x="15364" y="190"/>
                    <a:pt x="14139" y="1"/>
                    <a:pt x="12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 rot="-900087">
              <a:off x="326397" y="3918452"/>
              <a:ext cx="394539" cy="354470"/>
            </a:xfrm>
            <a:custGeom>
              <a:rect b="b" l="l" r="r" t="t"/>
              <a:pathLst>
                <a:path extrusionOk="0" h="25381" w="28250">
                  <a:moveTo>
                    <a:pt x="14125" y="2448"/>
                  </a:moveTo>
                  <a:cubicBezTo>
                    <a:pt x="15071" y="2448"/>
                    <a:pt x="16017" y="2579"/>
                    <a:pt x="16930" y="2840"/>
                  </a:cubicBezTo>
                  <a:cubicBezTo>
                    <a:pt x="22378" y="4373"/>
                    <a:pt x="25542" y="10081"/>
                    <a:pt x="23976" y="15496"/>
                  </a:cubicBezTo>
                  <a:cubicBezTo>
                    <a:pt x="22709" y="20000"/>
                    <a:pt x="18587" y="22943"/>
                    <a:pt x="14138" y="22943"/>
                  </a:cubicBezTo>
                  <a:cubicBezTo>
                    <a:pt x="13205" y="22943"/>
                    <a:pt x="12258" y="22813"/>
                    <a:pt x="11320" y="22542"/>
                  </a:cubicBezTo>
                  <a:cubicBezTo>
                    <a:pt x="5872" y="21009"/>
                    <a:pt x="2708" y="15300"/>
                    <a:pt x="4274" y="9886"/>
                  </a:cubicBezTo>
                  <a:cubicBezTo>
                    <a:pt x="5546" y="5384"/>
                    <a:pt x="9656" y="2448"/>
                    <a:pt x="14125" y="2448"/>
                  </a:cubicBezTo>
                  <a:close/>
                  <a:moveTo>
                    <a:pt x="14122" y="1"/>
                  </a:moveTo>
                  <a:cubicBezTo>
                    <a:pt x="8585" y="1"/>
                    <a:pt x="3491" y="3640"/>
                    <a:pt x="1925" y="9201"/>
                  </a:cubicBezTo>
                  <a:cubicBezTo>
                    <a:pt x="1" y="15953"/>
                    <a:pt x="3915" y="22966"/>
                    <a:pt x="10635" y="24891"/>
                  </a:cubicBezTo>
                  <a:cubicBezTo>
                    <a:pt x="11809" y="25250"/>
                    <a:pt x="12951" y="25380"/>
                    <a:pt x="14125" y="25380"/>
                  </a:cubicBezTo>
                  <a:cubicBezTo>
                    <a:pt x="19638" y="25380"/>
                    <a:pt x="24759" y="21759"/>
                    <a:pt x="26325" y="16181"/>
                  </a:cubicBezTo>
                  <a:cubicBezTo>
                    <a:pt x="28249" y="9429"/>
                    <a:pt x="24335" y="2416"/>
                    <a:pt x="17615" y="491"/>
                  </a:cubicBezTo>
                  <a:cubicBezTo>
                    <a:pt x="16450" y="159"/>
                    <a:pt x="15276" y="1"/>
                    <a:pt x="14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 rot="-900087">
              <a:off x="1009743" y="3475696"/>
              <a:ext cx="1743470" cy="1705873"/>
            </a:xfrm>
            <a:custGeom>
              <a:rect b="b" l="l" r="r" t="t"/>
              <a:pathLst>
                <a:path extrusionOk="0" h="122145" w="124837">
                  <a:moveTo>
                    <a:pt x="91079" y="0"/>
                  </a:moveTo>
                  <a:cubicBezTo>
                    <a:pt x="90024" y="0"/>
                    <a:pt x="88950" y="132"/>
                    <a:pt x="87878" y="406"/>
                  </a:cubicBezTo>
                  <a:lnTo>
                    <a:pt x="40155" y="12573"/>
                  </a:lnTo>
                  <a:lnTo>
                    <a:pt x="29228" y="15378"/>
                  </a:lnTo>
                  <a:lnTo>
                    <a:pt x="10993" y="20010"/>
                  </a:lnTo>
                  <a:cubicBezTo>
                    <a:pt x="4143" y="21772"/>
                    <a:pt x="0" y="28753"/>
                    <a:pt x="1762" y="35603"/>
                  </a:cubicBezTo>
                  <a:lnTo>
                    <a:pt x="21366" y="112488"/>
                  </a:lnTo>
                  <a:cubicBezTo>
                    <a:pt x="22857" y="118286"/>
                    <a:pt x="28088" y="122144"/>
                    <a:pt x="33813" y="122144"/>
                  </a:cubicBezTo>
                  <a:cubicBezTo>
                    <a:pt x="34852" y="122144"/>
                    <a:pt x="35907" y="122017"/>
                    <a:pt x="36959" y="121752"/>
                  </a:cubicBezTo>
                  <a:lnTo>
                    <a:pt x="113844" y="102115"/>
                  </a:lnTo>
                  <a:cubicBezTo>
                    <a:pt x="120694" y="100353"/>
                    <a:pt x="124837" y="93405"/>
                    <a:pt x="123108" y="86522"/>
                  </a:cubicBezTo>
                  <a:lnTo>
                    <a:pt x="103471" y="9637"/>
                  </a:lnTo>
                  <a:cubicBezTo>
                    <a:pt x="101983" y="3854"/>
                    <a:pt x="96799" y="0"/>
                    <a:pt x="91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 rot="-900087">
              <a:off x="1032236" y="3458496"/>
              <a:ext cx="1753497" cy="1739922"/>
            </a:xfrm>
            <a:custGeom>
              <a:rect b="b" l="l" r="r" t="t"/>
              <a:pathLst>
                <a:path extrusionOk="0" h="124583" w="125555">
                  <a:moveTo>
                    <a:pt x="91412" y="1"/>
                  </a:moveTo>
                  <a:cubicBezTo>
                    <a:pt x="90259" y="1"/>
                    <a:pt x="89097" y="143"/>
                    <a:pt x="87944" y="431"/>
                  </a:cubicBezTo>
                  <a:lnTo>
                    <a:pt x="40221" y="12631"/>
                  </a:lnTo>
                  <a:cubicBezTo>
                    <a:pt x="39569" y="12794"/>
                    <a:pt x="39177" y="13446"/>
                    <a:pt x="39340" y="14099"/>
                  </a:cubicBezTo>
                  <a:cubicBezTo>
                    <a:pt x="39476" y="14642"/>
                    <a:pt x="39952" y="15027"/>
                    <a:pt x="40503" y="15027"/>
                  </a:cubicBezTo>
                  <a:cubicBezTo>
                    <a:pt x="40613" y="15027"/>
                    <a:pt x="40727" y="15012"/>
                    <a:pt x="40841" y="14979"/>
                  </a:cubicBezTo>
                  <a:lnTo>
                    <a:pt x="88564" y="2812"/>
                  </a:lnTo>
                  <a:cubicBezTo>
                    <a:pt x="89522" y="2573"/>
                    <a:pt x="90491" y="2453"/>
                    <a:pt x="91452" y="2453"/>
                  </a:cubicBezTo>
                  <a:cubicBezTo>
                    <a:pt x="93501" y="2453"/>
                    <a:pt x="95518" y="2997"/>
                    <a:pt x="97338" y="4084"/>
                  </a:cubicBezTo>
                  <a:cubicBezTo>
                    <a:pt x="99980" y="5650"/>
                    <a:pt x="101872" y="8162"/>
                    <a:pt x="102655" y="11163"/>
                  </a:cubicBezTo>
                  <a:lnTo>
                    <a:pt x="122260" y="88081"/>
                  </a:lnTo>
                  <a:cubicBezTo>
                    <a:pt x="123043" y="91082"/>
                    <a:pt x="122586" y="94180"/>
                    <a:pt x="121020" y="96855"/>
                  </a:cubicBezTo>
                  <a:cubicBezTo>
                    <a:pt x="119422" y="99497"/>
                    <a:pt x="116910" y="101389"/>
                    <a:pt x="113909" y="102172"/>
                  </a:cubicBezTo>
                  <a:lnTo>
                    <a:pt x="37024" y="121777"/>
                  </a:lnTo>
                  <a:cubicBezTo>
                    <a:pt x="36057" y="122026"/>
                    <a:pt x="35087" y="122145"/>
                    <a:pt x="34133" y="122145"/>
                  </a:cubicBezTo>
                  <a:cubicBezTo>
                    <a:pt x="28968" y="122145"/>
                    <a:pt x="24254" y="118657"/>
                    <a:pt x="22932" y="113426"/>
                  </a:cubicBezTo>
                  <a:lnTo>
                    <a:pt x="3295" y="36541"/>
                  </a:lnTo>
                  <a:cubicBezTo>
                    <a:pt x="2545" y="33540"/>
                    <a:pt x="2969" y="30409"/>
                    <a:pt x="4567" y="27766"/>
                  </a:cubicBezTo>
                  <a:cubicBezTo>
                    <a:pt x="6133" y="25092"/>
                    <a:pt x="8645" y="23200"/>
                    <a:pt x="11646" y="22449"/>
                  </a:cubicBezTo>
                  <a:lnTo>
                    <a:pt x="29913" y="17785"/>
                  </a:lnTo>
                  <a:cubicBezTo>
                    <a:pt x="30565" y="17622"/>
                    <a:pt x="30957" y="16937"/>
                    <a:pt x="30794" y="16284"/>
                  </a:cubicBezTo>
                  <a:cubicBezTo>
                    <a:pt x="30656" y="15732"/>
                    <a:pt x="30143" y="15367"/>
                    <a:pt x="29594" y="15367"/>
                  </a:cubicBezTo>
                  <a:cubicBezTo>
                    <a:pt x="29494" y="15367"/>
                    <a:pt x="29393" y="15378"/>
                    <a:pt x="29293" y="15403"/>
                  </a:cubicBezTo>
                  <a:lnTo>
                    <a:pt x="11059" y="20068"/>
                  </a:lnTo>
                  <a:cubicBezTo>
                    <a:pt x="7405" y="20981"/>
                    <a:pt x="4372" y="23265"/>
                    <a:pt x="2447" y="26494"/>
                  </a:cubicBezTo>
                  <a:cubicBezTo>
                    <a:pt x="555" y="29724"/>
                    <a:pt x="1" y="33508"/>
                    <a:pt x="914" y="37128"/>
                  </a:cubicBezTo>
                  <a:lnTo>
                    <a:pt x="20551" y="114046"/>
                  </a:lnTo>
                  <a:cubicBezTo>
                    <a:pt x="22182" y="120374"/>
                    <a:pt x="27891" y="124582"/>
                    <a:pt x="34154" y="124582"/>
                  </a:cubicBezTo>
                  <a:cubicBezTo>
                    <a:pt x="35295" y="124582"/>
                    <a:pt x="36470" y="124452"/>
                    <a:pt x="37611" y="124158"/>
                  </a:cubicBezTo>
                  <a:lnTo>
                    <a:pt x="114529" y="104521"/>
                  </a:lnTo>
                  <a:cubicBezTo>
                    <a:pt x="118150" y="103608"/>
                    <a:pt x="121183" y="101324"/>
                    <a:pt x="123108" y="98095"/>
                  </a:cubicBezTo>
                  <a:cubicBezTo>
                    <a:pt x="125033" y="94865"/>
                    <a:pt x="125554" y="91114"/>
                    <a:pt x="124641" y="87461"/>
                  </a:cubicBezTo>
                  <a:lnTo>
                    <a:pt x="105004" y="10576"/>
                  </a:lnTo>
                  <a:cubicBezTo>
                    <a:pt x="104091" y="6922"/>
                    <a:pt x="101807" y="3889"/>
                    <a:pt x="98578" y="1964"/>
                  </a:cubicBezTo>
                  <a:cubicBezTo>
                    <a:pt x="96367" y="669"/>
                    <a:pt x="93913" y="1"/>
                    <a:pt x="91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2"/>
            <p:cNvSpPr/>
            <p:nvPr/>
          </p:nvSpPr>
          <p:spPr>
            <a:xfrm rot="-900087">
              <a:off x="1272503" y="4008230"/>
              <a:ext cx="354442" cy="320701"/>
            </a:xfrm>
            <a:custGeom>
              <a:rect b="b" l="l" r="r" t="t"/>
              <a:pathLst>
                <a:path extrusionOk="0" h="22963" w="25379">
                  <a:moveTo>
                    <a:pt x="12689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7" y="14319"/>
                  </a:cubicBezTo>
                  <a:cubicBezTo>
                    <a:pt x="2890" y="19503"/>
                    <a:pt x="7547" y="22963"/>
                    <a:pt x="12680" y="22963"/>
                  </a:cubicBezTo>
                  <a:cubicBezTo>
                    <a:pt x="13619" y="22963"/>
                    <a:pt x="14574" y="22847"/>
                    <a:pt x="15528" y="22605"/>
                  </a:cubicBezTo>
                  <a:cubicBezTo>
                    <a:pt x="21660" y="21039"/>
                    <a:pt x="25379" y="14776"/>
                    <a:pt x="23813" y="8643"/>
                  </a:cubicBezTo>
                  <a:cubicBezTo>
                    <a:pt x="22490" y="3459"/>
                    <a:pt x="17809" y="0"/>
                    <a:pt x="12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2"/>
            <p:cNvSpPr/>
            <p:nvPr/>
          </p:nvSpPr>
          <p:spPr>
            <a:xfrm rot="-900087">
              <a:off x="1265917" y="4012903"/>
              <a:ext cx="379497" cy="354498"/>
            </a:xfrm>
            <a:custGeom>
              <a:rect b="b" l="l" r="r" t="t"/>
              <a:pathLst>
                <a:path extrusionOk="0" h="25383" w="27173">
                  <a:moveTo>
                    <a:pt x="13146" y="2451"/>
                  </a:moveTo>
                  <a:cubicBezTo>
                    <a:pt x="17713" y="2451"/>
                    <a:pt x="21888" y="5517"/>
                    <a:pt x="23062" y="10149"/>
                  </a:cubicBezTo>
                  <a:cubicBezTo>
                    <a:pt x="24465" y="15629"/>
                    <a:pt x="21138" y="21240"/>
                    <a:pt x="15658" y="22642"/>
                  </a:cubicBezTo>
                  <a:cubicBezTo>
                    <a:pt x="14819" y="22852"/>
                    <a:pt x="13978" y="22953"/>
                    <a:pt x="13149" y="22953"/>
                  </a:cubicBezTo>
                  <a:cubicBezTo>
                    <a:pt x="8568" y="22953"/>
                    <a:pt x="4385" y="19879"/>
                    <a:pt x="3197" y="15238"/>
                  </a:cubicBezTo>
                  <a:cubicBezTo>
                    <a:pt x="2512" y="12563"/>
                    <a:pt x="2903" y="9823"/>
                    <a:pt x="4306" y="7474"/>
                  </a:cubicBezTo>
                  <a:cubicBezTo>
                    <a:pt x="5709" y="5093"/>
                    <a:pt x="7959" y="3429"/>
                    <a:pt x="10602" y="2744"/>
                  </a:cubicBezTo>
                  <a:cubicBezTo>
                    <a:pt x="11450" y="2549"/>
                    <a:pt x="12298" y="2451"/>
                    <a:pt x="13146" y="2451"/>
                  </a:cubicBezTo>
                  <a:close/>
                  <a:moveTo>
                    <a:pt x="13119" y="1"/>
                  </a:moveTo>
                  <a:cubicBezTo>
                    <a:pt x="12082" y="1"/>
                    <a:pt x="11030" y="129"/>
                    <a:pt x="9982" y="396"/>
                  </a:cubicBezTo>
                  <a:cubicBezTo>
                    <a:pt x="6720" y="1211"/>
                    <a:pt x="3947" y="3299"/>
                    <a:pt x="2218" y="6202"/>
                  </a:cubicBezTo>
                  <a:cubicBezTo>
                    <a:pt x="489" y="9138"/>
                    <a:pt x="0" y="12563"/>
                    <a:pt x="816" y="15825"/>
                  </a:cubicBezTo>
                  <a:cubicBezTo>
                    <a:pt x="2283" y="21566"/>
                    <a:pt x="7470" y="25383"/>
                    <a:pt x="13146" y="25383"/>
                  </a:cubicBezTo>
                  <a:cubicBezTo>
                    <a:pt x="14157" y="25383"/>
                    <a:pt x="15234" y="25285"/>
                    <a:pt x="16277" y="24991"/>
                  </a:cubicBezTo>
                  <a:cubicBezTo>
                    <a:pt x="23062" y="23262"/>
                    <a:pt x="27172" y="16347"/>
                    <a:pt x="25444" y="9562"/>
                  </a:cubicBezTo>
                  <a:cubicBezTo>
                    <a:pt x="23982" y="3825"/>
                    <a:pt x="18789" y="1"/>
                    <a:pt x="13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2"/>
            <p:cNvSpPr/>
            <p:nvPr/>
          </p:nvSpPr>
          <p:spPr>
            <a:xfrm rot="-900087">
              <a:off x="1753796" y="4143752"/>
              <a:ext cx="366286" cy="320715"/>
            </a:xfrm>
            <a:custGeom>
              <a:rect b="b" l="l" r="r" t="t"/>
              <a:pathLst>
                <a:path extrusionOk="0" h="22964" w="26227">
                  <a:moveTo>
                    <a:pt x="13084" y="1"/>
                  </a:moveTo>
                  <a:cubicBezTo>
                    <a:pt x="8981" y="1"/>
                    <a:pt x="5022" y="2212"/>
                    <a:pt x="2969" y="6094"/>
                  </a:cubicBezTo>
                  <a:cubicBezTo>
                    <a:pt x="0" y="11672"/>
                    <a:pt x="2121" y="18652"/>
                    <a:pt x="7699" y="21621"/>
                  </a:cubicBezTo>
                  <a:cubicBezTo>
                    <a:pt x="9420" y="22531"/>
                    <a:pt x="11266" y="22963"/>
                    <a:pt x="13086" y="22963"/>
                  </a:cubicBezTo>
                  <a:cubicBezTo>
                    <a:pt x="17197" y="22963"/>
                    <a:pt x="21168" y="20758"/>
                    <a:pt x="23226" y="16891"/>
                  </a:cubicBezTo>
                  <a:cubicBezTo>
                    <a:pt x="26227" y="11280"/>
                    <a:pt x="24106" y="4332"/>
                    <a:pt x="18496" y="1364"/>
                  </a:cubicBezTo>
                  <a:cubicBezTo>
                    <a:pt x="16767" y="439"/>
                    <a:pt x="14911" y="1"/>
                    <a:pt x="1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2"/>
            <p:cNvSpPr/>
            <p:nvPr/>
          </p:nvSpPr>
          <p:spPr>
            <a:xfrm rot="-900087">
              <a:off x="1740412" y="4150998"/>
              <a:ext cx="392262" cy="354945"/>
            </a:xfrm>
            <a:custGeom>
              <a:rect b="b" l="l" r="r" t="t"/>
              <a:pathLst>
                <a:path extrusionOk="0" h="25415" w="28087">
                  <a:moveTo>
                    <a:pt x="14060" y="2451"/>
                  </a:moveTo>
                  <a:cubicBezTo>
                    <a:pt x="18627" y="2451"/>
                    <a:pt x="22802" y="5549"/>
                    <a:pt x="23976" y="10181"/>
                  </a:cubicBezTo>
                  <a:cubicBezTo>
                    <a:pt x="25379" y="15662"/>
                    <a:pt x="22052" y="21240"/>
                    <a:pt x="16572" y="22642"/>
                  </a:cubicBezTo>
                  <a:cubicBezTo>
                    <a:pt x="15723" y="22859"/>
                    <a:pt x="14873" y="22963"/>
                    <a:pt x="14035" y="22963"/>
                  </a:cubicBezTo>
                  <a:cubicBezTo>
                    <a:pt x="9465" y="22963"/>
                    <a:pt x="5296" y="19869"/>
                    <a:pt x="4111" y="15238"/>
                  </a:cubicBezTo>
                  <a:cubicBezTo>
                    <a:pt x="2708" y="9757"/>
                    <a:pt x="6035" y="4179"/>
                    <a:pt x="11515" y="2777"/>
                  </a:cubicBezTo>
                  <a:cubicBezTo>
                    <a:pt x="12364" y="2548"/>
                    <a:pt x="13212" y="2451"/>
                    <a:pt x="14060" y="2451"/>
                  </a:cubicBezTo>
                  <a:close/>
                  <a:moveTo>
                    <a:pt x="14033" y="1"/>
                  </a:moveTo>
                  <a:cubicBezTo>
                    <a:pt x="12996" y="1"/>
                    <a:pt x="11944" y="128"/>
                    <a:pt x="10896" y="396"/>
                  </a:cubicBezTo>
                  <a:cubicBezTo>
                    <a:pt x="4111" y="2157"/>
                    <a:pt x="1" y="9072"/>
                    <a:pt x="1730" y="15857"/>
                  </a:cubicBezTo>
                  <a:cubicBezTo>
                    <a:pt x="3197" y="21598"/>
                    <a:pt x="8384" y="25415"/>
                    <a:pt x="14060" y="25415"/>
                  </a:cubicBezTo>
                  <a:cubicBezTo>
                    <a:pt x="15104" y="25415"/>
                    <a:pt x="16148" y="25284"/>
                    <a:pt x="17191" y="25024"/>
                  </a:cubicBezTo>
                  <a:cubicBezTo>
                    <a:pt x="23976" y="23295"/>
                    <a:pt x="28086" y="16347"/>
                    <a:pt x="26358" y="9562"/>
                  </a:cubicBezTo>
                  <a:cubicBezTo>
                    <a:pt x="24896" y="3825"/>
                    <a:pt x="19703" y="1"/>
                    <a:pt x="140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2"/>
            <p:cNvSpPr/>
            <p:nvPr/>
          </p:nvSpPr>
          <p:spPr>
            <a:xfrm rot="-900087">
              <a:off x="2246591" y="4281564"/>
              <a:ext cx="354442" cy="320729"/>
            </a:xfrm>
            <a:custGeom>
              <a:rect b="b" l="l" r="r" t="t"/>
              <a:pathLst>
                <a:path extrusionOk="0" h="22965" w="25379">
                  <a:moveTo>
                    <a:pt x="12688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6" y="14320"/>
                  </a:cubicBezTo>
                  <a:cubicBezTo>
                    <a:pt x="2889" y="19526"/>
                    <a:pt x="7538" y="22965"/>
                    <a:pt x="12666" y="22965"/>
                  </a:cubicBezTo>
                  <a:cubicBezTo>
                    <a:pt x="13609" y="22965"/>
                    <a:pt x="14569" y="22848"/>
                    <a:pt x="15528" y="22605"/>
                  </a:cubicBezTo>
                  <a:cubicBezTo>
                    <a:pt x="21660" y="21039"/>
                    <a:pt x="25379" y="14809"/>
                    <a:pt x="23813" y="8644"/>
                  </a:cubicBezTo>
                  <a:cubicBezTo>
                    <a:pt x="22490" y="3460"/>
                    <a:pt x="17809" y="0"/>
                    <a:pt x="12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2"/>
            <p:cNvSpPr/>
            <p:nvPr/>
          </p:nvSpPr>
          <p:spPr>
            <a:xfrm rot="-900087">
              <a:off x="2240253" y="4287684"/>
              <a:ext cx="367193" cy="355099"/>
            </a:xfrm>
            <a:custGeom>
              <a:rect b="b" l="l" r="r" t="t"/>
              <a:pathLst>
                <a:path extrusionOk="0" h="25426" w="26292">
                  <a:moveTo>
                    <a:pt x="13146" y="2461"/>
                  </a:moveTo>
                  <a:cubicBezTo>
                    <a:pt x="14973" y="2461"/>
                    <a:pt x="16767" y="2950"/>
                    <a:pt x="18365" y="3896"/>
                  </a:cubicBezTo>
                  <a:cubicBezTo>
                    <a:pt x="20714" y="5299"/>
                    <a:pt x="22410" y="7517"/>
                    <a:pt x="23062" y="10192"/>
                  </a:cubicBezTo>
                  <a:cubicBezTo>
                    <a:pt x="23747" y="12834"/>
                    <a:pt x="23356" y="15607"/>
                    <a:pt x="21953" y="17955"/>
                  </a:cubicBezTo>
                  <a:cubicBezTo>
                    <a:pt x="20551" y="20304"/>
                    <a:pt x="18332" y="21968"/>
                    <a:pt x="15658" y="22653"/>
                  </a:cubicBezTo>
                  <a:cubicBezTo>
                    <a:pt x="14809" y="22873"/>
                    <a:pt x="13946" y="22982"/>
                    <a:pt x="13089" y="22982"/>
                  </a:cubicBezTo>
                  <a:cubicBezTo>
                    <a:pt x="11277" y="22982"/>
                    <a:pt x="9488" y="22496"/>
                    <a:pt x="7894" y="21544"/>
                  </a:cubicBezTo>
                  <a:cubicBezTo>
                    <a:pt x="5545" y="20141"/>
                    <a:pt x="3882" y="17890"/>
                    <a:pt x="3197" y="15248"/>
                  </a:cubicBezTo>
                  <a:cubicBezTo>
                    <a:pt x="2512" y="12606"/>
                    <a:pt x="2903" y="9833"/>
                    <a:pt x="4306" y="7485"/>
                  </a:cubicBezTo>
                  <a:cubicBezTo>
                    <a:pt x="5708" y="5136"/>
                    <a:pt x="7959" y="3472"/>
                    <a:pt x="10601" y="2787"/>
                  </a:cubicBezTo>
                  <a:cubicBezTo>
                    <a:pt x="11450" y="2559"/>
                    <a:pt x="12298" y="2461"/>
                    <a:pt x="13146" y="2461"/>
                  </a:cubicBezTo>
                  <a:close/>
                  <a:moveTo>
                    <a:pt x="13159" y="1"/>
                  </a:moveTo>
                  <a:cubicBezTo>
                    <a:pt x="12101" y="1"/>
                    <a:pt x="11035" y="135"/>
                    <a:pt x="9982" y="406"/>
                  </a:cubicBezTo>
                  <a:cubicBezTo>
                    <a:pt x="6720" y="1254"/>
                    <a:pt x="3947" y="3309"/>
                    <a:pt x="2218" y="6245"/>
                  </a:cubicBezTo>
                  <a:cubicBezTo>
                    <a:pt x="489" y="9148"/>
                    <a:pt x="0" y="12573"/>
                    <a:pt x="816" y="15868"/>
                  </a:cubicBezTo>
                  <a:cubicBezTo>
                    <a:pt x="1664" y="19130"/>
                    <a:pt x="3751" y="21902"/>
                    <a:pt x="6654" y="23631"/>
                  </a:cubicBezTo>
                  <a:cubicBezTo>
                    <a:pt x="8644" y="24806"/>
                    <a:pt x="10862" y="25425"/>
                    <a:pt x="13113" y="25425"/>
                  </a:cubicBezTo>
                  <a:cubicBezTo>
                    <a:pt x="14157" y="25425"/>
                    <a:pt x="15233" y="25295"/>
                    <a:pt x="16277" y="25034"/>
                  </a:cubicBezTo>
                  <a:cubicBezTo>
                    <a:pt x="19572" y="24186"/>
                    <a:pt x="22312" y="22131"/>
                    <a:pt x="24073" y="19195"/>
                  </a:cubicBezTo>
                  <a:cubicBezTo>
                    <a:pt x="25802" y="16292"/>
                    <a:pt x="26292" y="12867"/>
                    <a:pt x="25444" y="9572"/>
                  </a:cubicBezTo>
                  <a:cubicBezTo>
                    <a:pt x="24595" y="6278"/>
                    <a:pt x="22540" y="3538"/>
                    <a:pt x="19605" y="1809"/>
                  </a:cubicBezTo>
                  <a:cubicBezTo>
                    <a:pt x="17629" y="610"/>
                    <a:pt x="15412" y="1"/>
                    <a:pt x="13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6" name="Google Shape;2646;p42"/>
          <p:cNvGrpSpPr/>
          <p:nvPr/>
        </p:nvGrpSpPr>
        <p:grpSpPr>
          <a:xfrm rot="-7805321">
            <a:off x="7027694" y="165566"/>
            <a:ext cx="2581914" cy="2153882"/>
            <a:chOff x="-202347" y="2663068"/>
            <a:chExt cx="3183384" cy="2732643"/>
          </a:xfrm>
        </p:grpSpPr>
        <p:sp>
          <p:nvSpPr>
            <p:cNvPr id="2647" name="Google Shape;2647;p42"/>
            <p:cNvSpPr/>
            <p:nvPr/>
          </p:nvSpPr>
          <p:spPr>
            <a:xfrm rot="-900087">
              <a:off x="-8835" y="2879851"/>
              <a:ext cx="1768078" cy="1727996"/>
            </a:xfrm>
            <a:custGeom>
              <a:rect b="b" l="l" r="r" t="t"/>
              <a:pathLst>
                <a:path extrusionOk="0" h="123729" w="126599">
                  <a:moveTo>
                    <a:pt x="36050" y="0"/>
                  </a:moveTo>
                  <a:cubicBezTo>
                    <a:pt x="30464" y="0"/>
                    <a:pt x="25335" y="3654"/>
                    <a:pt x="23715" y="9298"/>
                  </a:cubicBezTo>
                  <a:lnTo>
                    <a:pt x="18007" y="29326"/>
                  </a:lnTo>
                  <a:lnTo>
                    <a:pt x="14810" y="40580"/>
                  </a:lnTo>
                  <a:lnTo>
                    <a:pt x="1925" y="85595"/>
                  </a:lnTo>
                  <a:cubicBezTo>
                    <a:pt x="1" y="92413"/>
                    <a:pt x="3948" y="99491"/>
                    <a:pt x="10733" y="101449"/>
                  </a:cubicBezTo>
                  <a:lnTo>
                    <a:pt x="87030" y="123239"/>
                  </a:lnTo>
                  <a:cubicBezTo>
                    <a:pt x="88205" y="123570"/>
                    <a:pt x="89387" y="123729"/>
                    <a:pt x="90549" y="123729"/>
                  </a:cubicBezTo>
                  <a:cubicBezTo>
                    <a:pt x="96135" y="123729"/>
                    <a:pt x="101264" y="120075"/>
                    <a:pt x="102884" y="114431"/>
                  </a:cubicBezTo>
                  <a:lnTo>
                    <a:pt x="124674" y="38134"/>
                  </a:lnTo>
                  <a:cubicBezTo>
                    <a:pt x="126598" y="31316"/>
                    <a:pt x="122684" y="24237"/>
                    <a:pt x="115866" y="22280"/>
                  </a:cubicBezTo>
                  <a:lnTo>
                    <a:pt x="39569" y="490"/>
                  </a:lnTo>
                  <a:cubicBezTo>
                    <a:pt x="38394" y="159"/>
                    <a:pt x="37212" y="0"/>
                    <a:pt x="36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2"/>
            <p:cNvSpPr/>
            <p:nvPr/>
          </p:nvSpPr>
          <p:spPr>
            <a:xfrm rot="-900087">
              <a:off x="2605" y="2864812"/>
              <a:ext cx="1790856" cy="1762338"/>
            </a:xfrm>
            <a:custGeom>
              <a:rect b="b" l="l" r="r" t="t"/>
              <a:pathLst>
                <a:path extrusionOk="0" h="126188" w="128230">
                  <a:moveTo>
                    <a:pt x="37406" y="0"/>
                  </a:moveTo>
                  <a:cubicBezTo>
                    <a:pt x="35046" y="0"/>
                    <a:pt x="32706" y="595"/>
                    <a:pt x="30598" y="1775"/>
                  </a:cubicBezTo>
                  <a:cubicBezTo>
                    <a:pt x="27336" y="3602"/>
                    <a:pt x="24955" y="6571"/>
                    <a:pt x="23911" y="10191"/>
                  </a:cubicBezTo>
                  <a:lnTo>
                    <a:pt x="18202" y="30220"/>
                  </a:lnTo>
                  <a:cubicBezTo>
                    <a:pt x="18007" y="30872"/>
                    <a:pt x="18398" y="31525"/>
                    <a:pt x="19051" y="31720"/>
                  </a:cubicBezTo>
                  <a:cubicBezTo>
                    <a:pt x="19165" y="31755"/>
                    <a:pt x="19279" y="31771"/>
                    <a:pt x="19391" y="31771"/>
                  </a:cubicBezTo>
                  <a:cubicBezTo>
                    <a:pt x="19918" y="31771"/>
                    <a:pt x="20390" y="31410"/>
                    <a:pt x="20551" y="30872"/>
                  </a:cubicBezTo>
                  <a:lnTo>
                    <a:pt x="26292" y="10844"/>
                  </a:lnTo>
                  <a:cubicBezTo>
                    <a:pt x="27140" y="7875"/>
                    <a:pt x="29098" y="5396"/>
                    <a:pt x="31772" y="3896"/>
                  </a:cubicBezTo>
                  <a:cubicBezTo>
                    <a:pt x="33519" y="2928"/>
                    <a:pt x="35443" y="2435"/>
                    <a:pt x="37385" y="2435"/>
                  </a:cubicBezTo>
                  <a:cubicBezTo>
                    <a:pt x="38453" y="2435"/>
                    <a:pt x="39527" y="2584"/>
                    <a:pt x="40580" y="2885"/>
                  </a:cubicBezTo>
                  <a:lnTo>
                    <a:pt x="116910" y="24675"/>
                  </a:lnTo>
                  <a:cubicBezTo>
                    <a:pt x="119879" y="25555"/>
                    <a:pt x="122358" y="27513"/>
                    <a:pt x="123858" y="30187"/>
                  </a:cubicBezTo>
                  <a:cubicBezTo>
                    <a:pt x="125359" y="32895"/>
                    <a:pt x="125718" y="36026"/>
                    <a:pt x="124869" y="38995"/>
                  </a:cubicBezTo>
                  <a:lnTo>
                    <a:pt x="103079" y="115325"/>
                  </a:lnTo>
                  <a:cubicBezTo>
                    <a:pt x="102231" y="118294"/>
                    <a:pt x="100274" y="120773"/>
                    <a:pt x="97567" y="122273"/>
                  </a:cubicBezTo>
                  <a:cubicBezTo>
                    <a:pt x="95820" y="123241"/>
                    <a:pt x="93896" y="123734"/>
                    <a:pt x="91954" y="123734"/>
                  </a:cubicBezTo>
                  <a:cubicBezTo>
                    <a:pt x="90886" y="123734"/>
                    <a:pt x="89812" y="123585"/>
                    <a:pt x="88759" y="123284"/>
                  </a:cubicBezTo>
                  <a:lnTo>
                    <a:pt x="12429" y="101494"/>
                  </a:lnTo>
                  <a:cubicBezTo>
                    <a:pt x="6296" y="99733"/>
                    <a:pt x="2741" y="93307"/>
                    <a:pt x="4470" y="87174"/>
                  </a:cubicBezTo>
                  <a:lnTo>
                    <a:pt x="17354" y="42126"/>
                  </a:lnTo>
                  <a:cubicBezTo>
                    <a:pt x="17517" y="41474"/>
                    <a:pt x="17159" y="40789"/>
                    <a:pt x="16506" y="40626"/>
                  </a:cubicBezTo>
                  <a:cubicBezTo>
                    <a:pt x="16392" y="40591"/>
                    <a:pt x="16277" y="40575"/>
                    <a:pt x="16163" y="40575"/>
                  </a:cubicBezTo>
                  <a:cubicBezTo>
                    <a:pt x="15630" y="40575"/>
                    <a:pt x="15140" y="40936"/>
                    <a:pt x="15006" y="41474"/>
                  </a:cubicBezTo>
                  <a:lnTo>
                    <a:pt x="2121" y="86489"/>
                  </a:lnTo>
                  <a:cubicBezTo>
                    <a:pt x="1" y="93927"/>
                    <a:pt x="4339" y="101723"/>
                    <a:pt x="11776" y="103843"/>
                  </a:cubicBezTo>
                  <a:lnTo>
                    <a:pt x="88074" y="125633"/>
                  </a:lnTo>
                  <a:cubicBezTo>
                    <a:pt x="89346" y="125992"/>
                    <a:pt x="90651" y="126188"/>
                    <a:pt x="91956" y="126188"/>
                  </a:cubicBezTo>
                  <a:cubicBezTo>
                    <a:pt x="94305" y="126188"/>
                    <a:pt x="96621" y="125568"/>
                    <a:pt x="98741" y="124394"/>
                  </a:cubicBezTo>
                  <a:cubicBezTo>
                    <a:pt x="102036" y="122599"/>
                    <a:pt x="104384" y="119598"/>
                    <a:pt x="105428" y="116010"/>
                  </a:cubicBezTo>
                  <a:lnTo>
                    <a:pt x="127218" y="39680"/>
                  </a:lnTo>
                  <a:cubicBezTo>
                    <a:pt x="128229" y="36092"/>
                    <a:pt x="127805" y="32275"/>
                    <a:pt x="125979" y="29013"/>
                  </a:cubicBezTo>
                  <a:cubicBezTo>
                    <a:pt x="124184" y="25751"/>
                    <a:pt x="121183" y="23370"/>
                    <a:pt x="117595" y="22326"/>
                  </a:cubicBezTo>
                  <a:lnTo>
                    <a:pt x="41265" y="536"/>
                  </a:lnTo>
                  <a:cubicBezTo>
                    <a:pt x="39996" y="178"/>
                    <a:pt x="38698" y="0"/>
                    <a:pt x="37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2"/>
            <p:cNvSpPr/>
            <p:nvPr/>
          </p:nvSpPr>
          <p:spPr>
            <a:xfrm rot="-900087">
              <a:off x="411784" y="3220077"/>
              <a:ext cx="357180" cy="320617"/>
            </a:xfrm>
            <a:custGeom>
              <a:rect b="b" l="l" r="r" t="t"/>
              <a:pathLst>
                <a:path extrusionOk="0" h="22957" w="25575">
                  <a:moveTo>
                    <a:pt x="12761" y="1"/>
                  </a:moveTo>
                  <a:cubicBezTo>
                    <a:pt x="7773" y="1"/>
                    <a:pt x="3189" y="3280"/>
                    <a:pt x="1762" y="8316"/>
                  </a:cubicBezTo>
                  <a:cubicBezTo>
                    <a:pt x="0" y="14416"/>
                    <a:pt x="3556" y="20777"/>
                    <a:pt x="9656" y="22505"/>
                  </a:cubicBezTo>
                  <a:cubicBezTo>
                    <a:pt x="10709" y="22811"/>
                    <a:pt x="11771" y="22957"/>
                    <a:pt x="12816" y="22957"/>
                  </a:cubicBezTo>
                  <a:cubicBezTo>
                    <a:pt x="17792" y="22957"/>
                    <a:pt x="22384" y="19658"/>
                    <a:pt x="23813" y="14644"/>
                  </a:cubicBezTo>
                  <a:cubicBezTo>
                    <a:pt x="25574" y="8544"/>
                    <a:pt x="22051" y="2183"/>
                    <a:pt x="15951" y="454"/>
                  </a:cubicBezTo>
                  <a:cubicBezTo>
                    <a:pt x="14887" y="147"/>
                    <a:pt x="13815" y="1"/>
                    <a:pt x="12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2"/>
            <p:cNvSpPr/>
            <p:nvPr/>
          </p:nvSpPr>
          <p:spPr>
            <a:xfrm rot="-900087">
              <a:off x="370010" y="3202973"/>
              <a:ext cx="367193" cy="354666"/>
            </a:xfrm>
            <a:custGeom>
              <a:rect b="b" l="l" r="r" t="t"/>
              <a:pathLst>
                <a:path extrusionOk="0" h="25395" w="26292">
                  <a:moveTo>
                    <a:pt x="13146" y="2430"/>
                  </a:moveTo>
                  <a:cubicBezTo>
                    <a:pt x="14092" y="2430"/>
                    <a:pt x="15038" y="2560"/>
                    <a:pt x="15951" y="2854"/>
                  </a:cubicBezTo>
                  <a:cubicBezTo>
                    <a:pt x="18594" y="3604"/>
                    <a:pt x="20779" y="5333"/>
                    <a:pt x="22117" y="7714"/>
                  </a:cubicBezTo>
                  <a:cubicBezTo>
                    <a:pt x="23454" y="10128"/>
                    <a:pt x="23780" y="12868"/>
                    <a:pt x="22997" y="15510"/>
                  </a:cubicBezTo>
                  <a:cubicBezTo>
                    <a:pt x="22247" y="18152"/>
                    <a:pt x="20518" y="20338"/>
                    <a:pt x="18137" y="21675"/>
                  </a:cubicBezTo>
                  <a:cubicBezTo>
                    <a:pt x="16599" y="22518"/>
                    <a:pt x="14898" y="22953"/>
                    <a:pt x="13174" y="22953"/>
                  </a:cubicBezTo>
                  <a:cubicBezTo>
                    <a:pt x="12229" y="22953"/>
                    <a:pt x="11277" y="22822"/>
                    <a:pt x="10341" y="22556"/>
                  </a:cubicBezTo>
                  <a:cubicBezTo>
                    <a:pt x="7699" y="21806"/>
                    <a:pt x="5513" y="20077"/>
                    <a:pt x="4176" y="17696"/>
                  </a:cubicBezTo>
                  <a:cubicBezTo>
                    <a:pt x="2871" y="15282"/>
                    <a:pt x="2545" y="12509"/>
                    <a:pt x="3295" y="9900"/>
                  </a:cubicBezTo>
                  <a:cubicBezTo>
                    <a:pt x="4045" y="7257"/>
                    <a:pt x="5774" y="5072"/>
                    <a:pt x="8155" y="3734"/>
                  </a:cubicBezTo>
                  <a:cubicBezTo>
                    <a:pt x="9721" y="2886"/>
                    <a:pt x="11417" y="2430"/>
                    <a:pt x="13146" y="2430"/>
                  </a:cubicBezTo>
                  <a:close/>
                  <a:moveTo>
                    <a:pt x="13111" y="0"/>
                  </a:moveTo>
                  <a:cubicBezTo>
                    <a:pt x="10989" y="0"/>
                    <a:pt x="8890" y="544"/>
                    <a:pt x="6981" y="1614"/>
                  </a:cubicBezTo>
                  <a:cubicBezTo>
                    <a:pt x="4013" y="3245"/>
                    <a:pt x="1860" y="5953"/>
                    <a:pt x="946" y="9215"/>
                  </a:cubicBezTo>
                  <a:cubicBezTo>
                    <a:pt x="0" y="12477"/>
                    <a:pt x="392" y="15902"/>
                    <a:pt x="2055" y="18870"/>
                  </a:cubicBezTo>
                  <a:cubicBezTo>
                    <a:pt x="3686" y="21838"/>
                    <a:pt x="6394" y="23991"/>
                    <a:pt x="9656" y="24905"/>
                  </a:cubicBezTo>
                  <a:cubicBezTo>
                    <a:pt x="10830" y="25231"/>
                    <a:pt x="12004" y="25394"/>
                    <a:pt x="13179" y="25394"/>
                  </a:cubicBezTo>
                  <a:cubicBezTo>
                    <a:pt x="15299" y="25394"/>
                    <a:pt x="17419" y="24872"/>
                    <a:pt x="19311" y="23796"/>
                  </a:cubicBezTo>
                  <a:cubicBezTo>
                    <a:pt x="22280" y="22165"/>
                    <a:pt x="24433" y="19457"/>
                    <a:pt x="25379" y="16195"/>
                  </a:cubicBezTo>
                  <a:cubicBezTo>
                    <a:pt x="26292" y="12933"/>
                    <a:pt x="25900" y="9508"/>
                    <a:pt x="24269" y="6540"/>
                  </a:cubicBezTo>
                  <a:cubicBezTo>
                    <a:pt x="22606" y="3571"/>
                    <a:pt x="19898" y="1418"/>
                    <a:pt x="16636" y="505"/>
                  </a:cubicBezTo>
                  <a:cubicBezTo>
                    <a:pt x="15473" y="168"/>
                    <a:pt x="14288" y="0"/>
                    <a:pt x="13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2"/>
            <p:cNvSpPr/>
            <p:nvPr/>
          </p:nvSpPr>
          <p:spPr>
            <a:xfrm rot="-900087">
              <a:off x="1106955" y="3232041"/>
              <a:ext cx="360825" cy="320505"/>
            </a:xfrm>
            <a:custGeom>
              <a:rect b="b" l="l" r="r" t="t"/>
              <a:pathLst>
                <a:path extrusionOk="0" h="22949" w="25836">
                  <a:moveTo>
                    <a:pt x="12956" y="1"/>
                  </a:moveTo>
                  <a:cubicBezTo>
                    <a:pt x="9593" y="1"/>
                    <a:pt x="6254" y="1462"/>
                    <a:pt x="3980" y="4277"/>
                  </a:cubicBezTo>
                  <a:cubicBezTo>
                    <a:pt x="1" y="9202"/>
                    <a:pt x="783" y="16444"/>
                    <a:pt x="5742" y="20424"/>
                  </a:cubicBezTo>
                  <a:cubicBezTo>
                    <a:pt x="7859" y="22120"/>
                    <a:pt x="10403" y="22948"/>
                    <a:pt x="12930" y="22948"/>
                  </a:cubicBezTo>
                  <a:cubicBezTo>
                    <a:pt x="16283" y="22948"/>
                    <a:pt x="19605" y="21489"/>
                    <a:pt x="21856" y="18662"/>
                  </a:cubicBezTo>
                  <a:cubicBezTo>
                    <a:pt x="25836" y="13736"/>
                    <a:pt x="25053" y="6495"/>
                    <a:pt x="20127" y="2515"/>
                  </a:cubicBezTo>
                  <a:cubicBezTo>
                    <a:pt x="18016" y="823"/>
                    <a:pt x="15479" y="1"/>
                    <a:pt x="129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2"/>
            <p:cNvSpPr/>
            <p:nvPr/>
          </p:nvSpPr>
          <p:spPr>
            <a:xfrm rot="-900087">
              <a:off x="1053304" y="3214502"/>
              <a:ext cx="395000" cy="355113"/>
            </a:xfrm>
            <a:custGeom>
              <a:rect b="b" l="l" r="r" t="t"/>
              <a:pathLst>
                <a:path extrusionOk="0" h="25427" w="28283">
                  <a:moveTo>
                    <a:pt x="14130" y="2457"/>
                  </a:moveTo>
                  <a:cubicBezTo>
                    <a:pt x="15075" y="2457"/>
                    <a:pt x="16027" y="2588"/>
                    <a:pt x="16963" y="2854"/>
                  </a:cubicBezTo>
                  <a:cubicBezTo>
                    <a:pt x="22378" y="4420"/>
                    <a:pt x="25542" y="10095"/>
                    <a:pt x="24009" y="15543"/>
                  </a:cubicBezTo>
                  <a:cubicBezTo>
                    <a:pt x="22715" y="20019"/>
                    <a:pt x="18612" y="22957"/>
                    <a:pt x="14151" y="22957"/>
                  </a:cubicBezTo>
                  <a:cubicBezTo>
                    <a:pt x="13216" y="22957"/>
                    <a:pt x="12264" y="22828"/>
                    <a:pt x="11320" y="22556"/>
                  </a:cubicBezTo>
                  <a:cubicBezTo>
                    <a:pt x="5872" y="21023"/>
                    <a:pt x="2708" y="15347"/>
                    <a:pt x="4274" y="9900"/>
                  </a:cubicBezTo>
                  <a:cubicBezTo>
                    <a:pt x="5024" y="7258"/>
                    <a:pt x="6753" y="5072"/>
                    <a:pt x="9167" y="3735"/>
                  </a:cubicBezTo>
                  <a:cubicBezTo>
                    <a:pt x="10705" y="2892"/>
                    <a:pt x="12406" y="2457"/>
                    <a:pt x="14130" y="2457"/>
                  </a:cubicBezTo>
                  <a:close/>
                  <a:moveTo>
                    <a:pt x="14090" y="0"/>
                  </a:moveTo>
                  <a:cubicBezTo>
                    <a:pt x="11968" y="0"/>
                    <a:pt x="9869" y="544"/>
                    <a:pt x="7960" y="1614"/>
                  </a:cubicBezTo>
                  <a:cubicBezTo>
                    <a:pt x="4991" y="3245"/>
                    <a:pt x="2839" y="5953"/>
                    <a:pt x="1925" y="9215"/>
                  </a:cubicBezTo>
                  <a:cubicBezTo>
                    <a:pt x="1" y="15967"/>
                    <a:pt x="3915" y="23013"/>
                    <a:pt x="10635" y="24938"/>
                  </a:cubicBezTo>
                  <a:cubicBezTo>
                    <a:pt x="11809" y="25264"/>
                    <a:pt x="12983" y="25427"/>
                    <a:pt x="14125" y="25427"/>
                  </a:cubicBezTo>
                  <a:cubicBezTo>
                    <a:pt x="19670" y="25427"/>
                    <a:pt x="24759" y="21773"/>
                    <a:pt x="26358" y="16195"/>
                  </a:cubicBezTo>
                  <a:cubicBezTo>
                    <a:pt x="28282" y="9476"/>
                    <a:pt x="24368" y="2430"/>
                    <a:pt x="17615" y="505"/>
                  </a:cubicBezTo>
                  <a:cubicBezTo>
                    <a:pt x="16452" y="168"/>
                    <a:pt x="15267" y="0"/>
                    <a:pt x="14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2"/>
            <p:cNvSpPr/>
            <p:nvPr/>
          </p:nvSpPr>
          <p:spPr>
            <a:xfrm rot="-900087">
              <a:off x="379973" y="3935387"/>
              <a:ext cx="360364" cy="320505"/>
            </a:xfrm>
            <a:custGeom>
              <a:rect b="b" l="l" r="r" t="t"/>
              <a:pathLst>
                <a:path extrusionOk="0" h="22949" w="25803">
                  <a:moveTo>
                    <a:pt x="12935" y="1"/>
                  </a:moveTo>
                  <a:cubicBezTo>
                    <a:pt x="8119" y="1"/>
                    <a:pt x="3641" y="3028"/>
                    <a:pt x="2023" y="7829"/>
                  </a:cubicBezTo>
                  <a:cubicBezTo>
                    <a:pt x="0" y="13832"/>
                    <a:pt x="3262" y="20355"/>
                    <a:pt x="9264" y="22345"/>
                  </a:cubicBezTo>
                  <a:cubicBezTo>
                    <a:pt x="10478" y="22754"/>
                    <a:pt x="11712" y="22948"/>
                    <a:pt x="12924" y="22948"/>
                  </a:cubicBezTo>
                  <a:cubicBezTo>
                    <a:pt x="17709" y="22948"/>
                    <a:pt x="22167" y="19925"/>
                    <a:pt x="23780" y="15136"/>
                  </a:cubicBezTo>
                  <a:cubicBezTo>
                    <a:pt x="25803" y="9134"/>
                    <a:pt x="22573" y="2610"/>
                    <a:pt x="16571" y="588"/>
                  </a:cubicBezTo>
                  <a:cubicBezTo>
                    <a:pt x="15364" y="190"/>
                    <a:pt x="14139" y="1"/>
                    <a:pt x="12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2"/>
            <p:cNvSpPr/>
            <p:nvPr/>
          </p:nvSpPr>
          <p:spPr>
            <a:xfrm rot="-900087">
              <a:off x="326397" y="3918452"/>
              <a:ext cx="394539" cy="354470"/>
            </a:xfrm>
            <a:custGeom>
              <a:rect b="b" l="l" r="r" t="t"/>
              <a:pathLst>
                <a:path extrusionOk="0" h="25381" w="28250">
                  <a:moveTo>
                    <a:pt x="14125" y="2448"/>
                  </a:moveTo>
                  <a:cubicBezTo>
                    <a:pt x="15071" y="2448"/>
                    <a:pt x="16017" y="2579"/>
                    <a:pt x="16930" y="2840"/>
                  </a:cubicBezTo>
                  <a:cubicBezTo>
                    <a:pt x="22378" y="4373"/>
                    <a:pt x="25542" y="10081"/>
                    <a:pt x="23976" y="15496"/>
                  </a:cubicBezTo>
                  <a:cubicBezTo>
                    <a:pt x="22709" y="20000"/>
                    <a:pt x="18587" y="22943"/>
                    <a:pt x="14138" y="22943"/>
                  </a:cubicBezTo>
                  <a:cubicBezTo>
                    <a:pt x="13205" y="22943"/>
                    <a:pt x="12258" y="22813"/>
                    <a:pt x="11320" y="22542"/>
                  </a:cubicBezTo>
                  <a:cubicBezTo>
                    <a:pt x="5872" y="21009"/>
                    <a:pt x="2708" y="15300"/>
                    <a:pt x="4274" y="9886"/>
                  </a:cubicBezTo>
                  <a:cubicBezTo>
                    <a:pt x="5546" y="5384"/>
                    <a:pt x="9656" y="2448"/>
                    <a:pt x="14125" y="2448"/>
                  </a:cubicBezTo>
                  <a:close/>
                  <a:moveTo>
                    <a:pt x="14122" y="1"/>
                  </a:moveTo>
                  <a:cubicBezTo>
                    <a:pt x="8585" y="1"/>
                    <a:pt x="3491" y="3640"/>
                    <a:pt x="1925" y="9201"/>
                  </a:cubicBezTo>
                  <a:cubicBezTo>
                    <a:pt x="1" y="15953"/>
                    <a:pt x="3915" y="22966"/>
                    <a:pt x="10635" y="24891"/>
                  </a:cubicBezTo>
                  <a:cubicBezTo>
                    <a:pt x="11809" y="25250"/>
                    <a:pt x="12951" y="25380"/>
                    <a:pt x="14125" y="25380"/>
                  </a:cubicBezTo>
                  <a:cubicBezTo>
                    <a:pt x="19638" y="25380"/>
                    <a:pt x="24759" y="21759"/>
                    <a:pt x="26325" y="16181"/>
                  </a:cubicBezTo>
                  <a:cubicBezTo>
                    <a:pt x="28249" y="9429"/>
                    <a:pt x="24335" y="2416"/>
                    <a:pt x="17615" y="491"/>
                  </a:cubicBezTo>
                  <a:cubicBezTo>
                    <a:pt x="16450" y="159"/>
                    <a:pt x="15276" y="1"/>
                    <a:pt x="14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2"/>
            <p:cNvSpPr/>
            <p:nvPr/>
          </p:nvSpPr>
          <p:spPr>
            <a:xfrm rot="-900087">
              <a:off x="1009743" y="3475696"/>
              <a:ext cx="1743470" cy="1705873"/>
            </a:xfrm>
            <a:custGeom>
              <a:rect b="b" l="l" r="r" t="t"/>
              <a:pathLst>
                <a:path extrusionOk="0" h="122145" w="124837">
                  <a:moveTo>
                    <a:pt x="91079" y="0"/>
                  </a:moveTo>
                  <a:cubicBezTo>
                    <a:pt x="90024" y="0"/>
                    <a:pt x="88950" y="132"/>
                    <a:pt x="87878" y="406"/>
                  </a:cubicBezTo>
                  <a:lnTo>
                    <a:pt x="40155" y="12573"/>
                  </a:lnTo>
                  <a:lnTo>
                    <a:pt x="29228" y="15378"/>
                  </a:lnTo>
                  <a:lnTo>
                    <a:pt x="10993" y="20010"/>
                  </a:lnTo>
                  <a:cubicBezTo>
                    <a:pt x="4143" y="21772"/>
                    <a:pt x="0" y="28753"/>
                    <a:pt x="1762" y="35603"/>
                  </a:cubicBezTo>
                  <a:lnTo>
                    <a:pt x="21366" y="112488"/>
                  </a:lnTo>
                  <a:cubicBezTo>
                    <a:pt x="22857" y="118286"/>
                    <a:pt x="28088" y="122144"/>
                    <a:pt x="33813" y="122144"/>
                  </a:cubicBezTo>
                  <a:cubicBezTo>
                    <a:pt x="34852" y="122144"/>
                    <a:pt x="35907" y="122017"/>
                    <a:pt x="36959" y="121752"/>
                  </a:cubicBezTo>
                  <a:lnTo>
                    <a:pt x="113844" y="102115"/>
                  </a:lnTo>
                  <a:cubicBezTo>
                    <a:pt x="120694" y="100353"/>
                    <a:pt x="124837" y="93405"/>
                    <a:pt x="123108" y="86522"/>
                  </a:cubicBezTo>
                  <a:lnTo>
                    <a:pt x="103471" y="9637"/>
                  </a:lnTo>
                  <a:cubicBezTo>
                    <a:pt x="101983" y="3854"/>
                    <a:pt x="96799" y="0"/>
                    <a:pt x="91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2"/>
            <p:cNvSpPr/>
            <p:nvPr/>
          </p:nvSpPr>
          <p:spPr>
            <a:xfrm rot="-900087">
              <a:off x="1032236" y="3458496"/>
              <a:ext cx="1753497" cy="1739922"/>
            </a:xfrm>
            <a:custGeom>
              <a:rect b="b" l="l" r="r" t="t"/>
              <a:pathLst>
                <a:path extrusionOk="0" h="124583" w="125555">
                  <a:moveTo>
                    <a:pt x="91412" y="1"/>
                  </a:moveTo>
                  <a:cubicBezTo>
                    <a:pt x="90259" y="1"/>
                    <a:pt x="89097" y="143"/>
                    <a:pt x="87944" y="431"/>
                  </a:cubicBezTo>
                  <a:lnTo>
                    <a:pt x="40221" y="12631"/>
                  </a:lnTo>
                  <a:cubicBezTo>
                    <a:pt x="39569" y="12794"/>
                    <a:pt x="39177" y="13446"/>
                    <a:pt x="39340" y="14099"/>
                  </a:cubicBezTo>
                  <a:cubicBezTo>
                    <a:pt x="39476" y="14642"/>
                    <a:pt x="39952" y="15027"/>
                    <a:pt x="40503" y="15027"/>
                  </a:cubicBezTo>
                  <a:cubicBezTo>
                    <a:pt x="40613" y="15027"/>
                    <a:pt x="40727" y="15012"/>
                    <a:pt x="40841" y="14979"/>
                  </a:cubicBezTo>
                  <a:lnTo>
                    <a:pt x="88564" y="2812"/>
                  </a:lnTo>
                  <a:cubicBezTo>
                    <a:pt x="89522" y="2573"/>
                    <a:pt x="90491" y="2453"/>
                    <a:pt x="91452" y="2453"/>
                  </a:cubicBezTo>
                  <a:cubicBezTo>
                    <a:pt x="93501" y="2453"/>
                    <a:pt x="95518" y="2997"/>
                    <a:pt x="97338" y="4084"/>
                  </a:cubicBezTo>
                  <a:cubicBezTo>
                    <a:pt x="99980" y="5650"/>
                    <a:pt x="101872" y="8162"/>
                    <a:pt x="102655" y="11163"/>
                  </a:cubicBezTo>
                  <a:lnTo>
                    <a:pt x="122260" y="88081"/>
                  </a:lnTo>
                  <a:cubicBezTo>
                    <a:pt x="123043" y="91082"/>
                    <a:pt x="122586" y="94180"/>
                    <a:pt x="121020" y="96855"/>
                  </a:cubicBezTo>
                  <a:cubicBezTo>
                    <a:pt x="119422" y="99497"/>
                    <a:pt x="116910" y="101389"/>
                    <a:pt x="113909" y="102172"/>
                  </a:cubicBezTo>
                  <a:lnTo>
                    <a:pt x="37024" y="121777"/>
                  </a:lnTo>
                  <a:cubicBezTo>
                    <a:pt x="36057" y="122026"/>
                    <a:pt x="35087" y="122145"/>
                    <a:pt x="34133" y="122145"/>
                  </a:cubicBezTo>
                  <a:cubicBezTo>
                    <a:pt x="28968" y="122145"/>
                    <a:pt x="24254" y="118657"/>
                    <a:pt x="22932" y="113426"/>
                  </a:cubicBezTo>
                  <a:lnTo>
                    <a:pt x="3295" y="36541"/>
                  </a:lnTo>
                  <a:cubicBezTo>
                    <a:pt x="2545" y="33540"/>
                    <a:pt x="2969" y="30409"/>
                    <a:pt x="4567" y="27766"/>
                  </a:cubicBezTo>
                  <a:cubicBezTo>
                    <a:pt x="6133" y="25092"/>
                    <a:pt x="8645" y="23200"/>
                    <a:pt x="11646" y="22449"/>
                  </a:cubicBezTo>
                  <a:lnTo>
                    <a:pt x="29913" y="17785"/>
                  </a:lnTo>
                  <a:cubicBezTo>
                    <a:pt x="30565" y="17622"/>
                    <a:pt x="30957" y="16937"/>
                    <a:pt x="30794" y="16284"/>
                  </a:cubicBezTo>
                  <a:cubicBezTo>
                    <a:pt x="30656" y="15732"/>
                    <a:pt x="30143" y="15367"/>
                    <a:pt x="29594" y="15367"/>
                  </a:cubicBezTo>
                  <a:cubicBezTo>
                    <a:pt x="29494" y="15367"/>
                    <a:pt x="29393" y="15378"/>
                    <a:pt x="29293" y="15403"/>
                  </a:cubicBezTo>
                  <a:lnTo>
                    <a:pt x="11059" y="20068"/>
                  </a:lnTo>
                  <a:cubicBezTo>
                    <a:pt x="7405" y="20981"/>
                    <a:pt x="4372" y="23265"/>
                    <a:pt x="2447" y="26494"/>
                  </a:cubicBezTo>
                  <a:cubicBezTo>
                    <a:pt x="555" y="29724"/>
                    <a:pt x="1" y="33508"/>
                    <a:pt x="914" y="37128"/>
                  </a:cubicBezTo>
                  <a:lnTo>
                    <a:pt x="20551" y="114046"/>
                  </a:lnTo>
                  <a:cubicBezTo>
                    <a:pt x="22182" y="120374"/>
                    <a:pt x="27891" y="124582"/>
                    <a:pt x="34154" y="124582"/>
                  </a:cubicBezTo>
                  <a:cubicBezTo>
                    <a:pt x="35295" y="124582"/>
                    <a:pt x="36470" y="124452"/>
                    <a:pt x="37611" y="124158"/>
                  </a:cubicBezTo>
                  <a:lnTo>
                    <a:pt x="114529" y="104521"/>
                  </a:lnTo>
                  <a:cubicBezTo>
                    <a:pt x="118150" y="103608"/>
                    <a:pt x="121183" y="101324"/>
                    <a:pt x="123108" y="98095"/>
                  </a:cubicBezTo>
                  <a:cubicBezTo>
                    <a:pt x="125033" y="94865"/>
                    <a:pt x="125554" y="91114"/>
                    <a:pt x="124641" y="87461"/>
                  </a:cubicBezTo>
                  <a:lnTo>
                    <a:pt x="105004" y="10576"/>
                  </a:lnTo>
                  <a:cubicBezTo>
                    <a:pt x="104091" y="6922"/>
                    <a:pt x="101807" y="3889"/>
                    <a:pt x="98578" y="1964"/>
                  </a:cubicBezTo>
                  <a:cubicBezTo>
                    <a:pt x="96367" y="669"/>
                    <a:pt x="93913" y="1"/>
                    <a:pt x="91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 rot="-900087">
              <a:off x="1272503" y="4008230"/>
              <a:ext cx="354442" cy="320701"/>
            </a:xfrm>
            <a:custGeom>
              <a:rect b="b" l="l" r="r" t="t"/>
              <a:pathLst>
                <a:path extrusionOk="0" h="22963" w="25379">
                  <a:moveTo>
                    <a:pt x="12689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7" y="14319"/>
                  </a:cubicBezTo>
                  <a:cubicBezTo>
                    <a:pt x="2890" y="19503"/>
                    <a:pt x="7547" y="22963"/>
                    <a:pt x="12680" y="22963"/>
                  </a:cubicBezTo>
                  <a:cubicBezTo>
                    <a:pt x="13619" y="22963"/>
                    <a:pt x="14574" y="22847"/>
                    <a:pt x="15528" y="22605"/>
                  </a:cubicBezTo>
                  <a:cubicBezTo>
                    <a:pt x="21660" y="21039"/>
                    <a:pt x="25379" y="14776"/>
                    <a:pt x="23813" y="8643"/>
                  </a:cubicBezTo>
                  <a:cubicBezTo>
                    <a:pt x="22490" y="3459"/>
                    <a:pt x="17809" y="0"/>
                    <a:pt x="12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2"/>
            <p:cNvSpPr/>
            <p:nvPr/>
          </p:nvSpPr>
          <p:spPr>
            <a:xfrm rot="-900087">
              <a:off x="1265917" y="4012903"/>
              <a:ext cx="379497" cy="354498"/>
            </a:xfrm>
            <a:custGeom>
              <a:rect b="b" l="l" r="r" t="t"/>
              <a:pathLst>
                <a:path extrusionOk="0" h="25383" w="27173">
                  <a:moveTo>
                    <a:pt x="13146" y="2451"/>
                  </a:moveTo>
                  <a:cubicBezTo>
                    <a:pt x="17713" y="2451"/>
                    <a:pt x="21888" y="5517"/>
                    <a:pt x="23062" y="10149"/>
                  </a:cubicBezTo>
                  <a:cubicBezTo>
                    <a:pt x="24465" y="15629"/>
                    <a:pt x="21138" y="21240"/>
                    <a:pt x="15658" y="22642"/>
                  </a:cubicBezTo>
                  <a:cubicBezTo>
                    <a:pt x="14819" y="22852"/>
                    <a:pt x="13978" y="22953"/>
                    <a:pt x="13149" y="22953"/>
                  </a:cubicBezTo>
                  <a:cubicBezTo>
                    <a:pt x="8568" y="22953"/>
                    <a:pt x="4385" y="19879"/>
                    <a:pt x="3197" y="15238"/>
                  </a:cubicBezTo>
                  <a:cubicBezTo>
                    <a:pt x="2512" y="12563"/>
                    <a:pt x="2903" y="9823"/>
                    <a:pt x="4306" y="7474"/>
                  </a:cubicBezTo>
                  <a:cubicBezTo>
                    <a:pt x="5709" y="5093"/>
                    <a:pt x="7959" y="3429"/>
                    <a:pt x="10602" y="2744"/>
                  </a:cubicBezTo>
                  <a:cubicBezTo>
                    <a:pt x="11450" y="2549"/>
                    <a:pt x="12298" y="2451"/>
                    <a:pt x="13146" y="2451"/>
                  </a:cubicBezTo>
                  <a:close/>
                  <a:moveTo>
                    <a:pt x="13119" y="1"/>
                  </a:moveTo>
                  <a:cubicBezTo>
                    <a:pt x="12082" y="1"/>
                    <a:pt x="11030" y="129"/>
                    <a:pt x="9982" y="396"/>
                  </a:cubicBezTo>
                  <a:cubicBezTo>
                    <a:pt x="6720" y="1211"/>
                    <a:pt x="3947" y="3299"/>
                    <a:pt x="2218" y="6202"/>
                  </a:cubicBezTo>
                  <a:cubicBezTo>
                    <a:pt x="489" y="9138"/>
                    <a:pt x="0" y="12563"/>
                    <a:pt x="816" y="15825"/>
                  </a:cubicBezTo>
                  <a:cubicBezTo>
                    <a:pt x="2283" y="21566"/>
                    <a:pt x="7470" y="25383"/>
                    <a:pt x="13146" y="25383"/>
                  </a:cubicBezTo>
                  <a:cubicBezTo>
                    <a:pt x="14157" y="25383"/>
                    <a:pt x="15234" y="25285"/>
                    <a:pt x="16277" y="24991"/>
                  </a:cubicBezTo>
                  <a:cubicBezTo>
                    <a:pt x="23062" y="23262"/>
                    <a:pt x="27172" y="16347"/>
                    <a:pt x="25444" y="9562"/>
                  </a:cubicBezTo>
                  <a:cubicBezTo>
                    <a:pt x="23982" y="3825"/>
                    <a:pt x="18789" y="1"/>
                    <a:pt x="13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2"/>
            <p:cNvSpPr/>
            <p:nvPr/>
          </p:nvSpPr>
          <p:spPr>
            <a:xfrm rot="-900087">
              <a:off x="1753796" y="4143752"/>
              <a:ext cx="366286" cy="320715"/>
            </a:xfrm>
            <a:custGeom>
              <a:rect b="b" l="l" r="r" t="t"/>
              <a:pathLst>
                <a:path extrusionOk="0" h="22964" w="26227">
                  <a:moveTo>
                    <a:pt x="13084" y="1"/>
                  </a:moveTo>
                  <a:cubicBezTo>
                    <a:pt x="8981" y="1"/>
                    <a:pt x="5022" y="2212"/>
                    <a:pt x="2969" y="6094"/>
                  </a:cubicBezTo>
                  <a:cubicBezTo>
                    <a:pt x="0" y="11672"/>
                    <a:pt x="2121" y="18652"/>
                    <a:pt x="7699" y="21621"/>
                  </a:cubicBezTo>
                  <a:cubicBezTo>
                    <a:pt x="9420" y="22531"/>
                    <a:pt x="11266" y="22963"/>
                    <a:pt x="13086" y="22963"/>
                  </a:cubicBezTo>
                  <a:cubicBezTo>
                    <a:pt x="17197" y="22963"/>
                    <a:pt x="21168" y="20758"/>
                    <a:pt x="23226" y="16891"/>
                  </a:cubicBezTo>
                  <a:cubicBezTo>
                    <a:pt x="26227" y="11280"/>
                    <a:pt x="24106" y="4332"/>
                    <a:pt x="18496" y="1364"/>
                  </a:cubicBezTo>
                  <a:cubicBezTo>
                    <a:pt x="16767" y="439"/>
                    <a:pt x="14911" y="1"/>
                    <a:pt x="1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2"/>
            <p:cNvSpPr/>
            <p:nvPr/>
          </p:nvSpPr>
          <p:spPr>
            <a:xfrm rot="-900087">
              <a:off x="1740412" y="4150998"/>
              <a:ext cx="392262" cy="354945"/>
            </a:xfrm>
            <a:custGeom>
              <a:rect b="b" l="l" r="r" t="t"/>
              <a:pathLst>
                <a:path extrusionOk="0" h="25415" w="28087">
                  <a:moveTo>
                    <a:pt x="14060" y="2451"/>
                  </a:moveTo>
                  <a:cubicBezTo>
                    <a:pt x="18627" y="2451"/>
                    <a:pt x="22802" y="5549"/>
                    <a:pt x="23976" y="10181"/>
                  </a:cubicBezTo>
                  <a:cubicBezTo>
                    <a:pt x="25379" y="15662"/>
                    <a:pt x="22052" y="21240"/>
                    <a:pt x="16572" y="22642"/>
                  </a:cubicBezTo>
                  <a:cubicBezTo>
                    <a:pt x="15723" y="22859"/>
                    <a:pt x="14873" y="22963"/>
                    <a:pt x="14035" y="22963"/>
                  </a:cubicBezTo>
                  <a:cubicBezTo>
                    <a:pt x="9465" y="22963"/>
                    <a:pt x="5296" y="19869"/>
                    <a:pt x="4111" y="15238"/>
                  </a:cubicBezTo>
                  <a:cubicBezTo>
                    <a:pt x="2708" y="9757"/>
                    <a:pt x="6035" y="4179"/>
                    <a:pt x="11515" y="2777"/>
                  </a:cubicBezTo>
                  <a:cubicBezTo>
                    <a:pt x="12364" y="2548"/>
                    <a:pt x="13212" y="2451"/>
                    <a:pt x="14060" y="2451"/>
                  </a:cubicBezTo>
                  <a:close/>
                  <a:moveTo>
                    <a:pt x="14033" y="1"/>
                  </a:moveTo>
                  <a:cubicBezTo>
                    <a:pt x="12996" y="1"/>
                    <a:pt x="11944" y="128"/>
                    <a:pt x="10896" y="396"/>
                  </a:cubicBezTo>
                  <a:cubicBezTo>
                    <a:pt x="4111" y="2157"/>
                    <a:pt x="1" y="9072"/>
                    <a:pt x="1730" y="15857"/>
                  </a:cubicBezTo>
                  <a:cubicBezTo>
                    <a:pt x="3197" y="21598"/>
                    <a:pt x="8384" y="25415"/>
                    <a:pt x="14060" y="25415"/>
                  </a:cubicBezTo>
                  <a:cubicBezTo>
                    <a:pt x="15104" y="25415"/>
                    <a:pt x="16148" y="25284"/>
                    <a:pt x="17191" y="25024"/>
                  </a:cubicBezTo>
                  <a:cubicBezTo>
                    <a:pt x="23976" y="23295"/>
                    <a:pt x="28086" y="16347"/>
                    <a:pt x="26358" y="9562"/>
                  </a:cubicBezTo>
                  <a:cubicBezTo>
                    <a:pt x="24896" y="3825"/>
                    <a:pt x="19703" y="1"/>
                    <a:pt x="140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2"/>
            <p:cNvSpPr/>
            <p:nvPr/>
          </p:nvSpPr>
          <p:spPr>
            <a:xfrm rot="-900087">
              <a:off x="2246591" y="4281564"/>
              <a:ext cx="354442" cy="320729"/>
            </a:xfrm>
            <a:custGeom>
              <a:rect b="b" l="l" r="r" t="t"/>
              <a:pathLst>
                <a:path extrusionOk="0" h="22965" w="25379">
                  <a:moveTo>
                    <a:pt x="12688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6" y="14320"/>
                  </a:cubicBezTo>
                  <a:cubicBezTo>
                    <a:pt x="2889" y="19526"/>
                    <a:pt x="7538" y="22965"/>
                    <a:pt x="12666" y="22965"/>
                  </a:cubicBezTo>
                  <a:cubicBezTo>
                    <a:pt x="13609" y="22965"/>
                    <a:pt x="14569" y="22848"/>
                    <a:pt x="15528" y="22605"/>
                  </a:cubicBezTo>
                  <a:cubicBezTo>
                    <a:pt x="21660" y="21039"/>
                    <a:pt x="25379" y="14809"/>
                    <a:pt x="23813" y="8644"/>
                  </a:cubicBezTo>
                  <a:cubicBezTo>
                    <a:pt x="22490" y="3460"/>
                    <a:pt x="17809" y="0"/>
                    <a:pt x="12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2"/>
            <p:cNvSpPr/>
            <p:nvPr/>
          </p:nvSpPr>
          <p:spPr>
            <a:xfrm rot="-900087">
              <a:off x="2240253" y="4287684"/>
              <a:ext cx="367193" cy="355099"/>
            </a:xfrm>
            <a:custGeom>
              <a:rect b="b" l="l" r="r" t="t"/>
              <a:pathLst>
                <a:path extrusionOk="0" h="25426" w="26292">
                  <a:moveTo>
                    <a:pt x="13146" y="2461"/>
                  </a:moveTo>
                  <a:cubicBezTo>
                    <a:pt x="14973" y="2461"/>
                    <a:pt x="16767" y="2950"/>
                    <a:pt x="18365" y="3896"/>
                  </a:cubicBezTo>
                  <a:cubicBezTo>
                    <a:pt x="20714" y="5299"/>
                    <a:pt x="22410" y="7517"/>
                    <a:pt x="23062" y="10192"/>
                  </a:cubicBezTo>
                  <a:cubicBezTo>
                    <a:pt x="23747" y="12834"/>
                    <a:pt x="23356" y="15607"/>
                    <a:pt x="21953" y="17955"/>
                  </a:cubicBezTo>
                  <a:cubicBezTo>
                    <a:pt x="20551" y="20304"/>
                    <a:pt x="18332" y="21968"/>
                    <a:pt x="15658" y="22653"/>
                  </a:cubicBezTo>
                  <a:cubicBezTo>
                    <a:pt x="14809" y="22873"/>
                    <a:pt x="13946" y="22982"/>
                    <a:pt x="13089" y="22982"/>
                  </a:cubicBezTo>
                  <a:cubicBezTo>
                    <a:pt x="11277" y="22982"/>
                    <a:pt x="9488" y="22496"/>
                    <a:pt x="7894" y="21544"/>
                  </a:cubicBezTo>
                  <a:cubicBezTo>
                    <a:pt x="5545" y="20141"/>
                    <a:pt x="3882" y="17890"/>
                    <a:pt x="3197" y="15248"/>
                  </a:cubicBezTo>
                  <a:cubicBezTo>
                    <a:pt x="2512" y="12606"/>
                    <a:pt x="2903" y="9833"/>
                    <a:pt x="4306" y="7485"/>
                  </a:cubicBezTo>
                  <a:cubicBezTo>
                    <a:pt x="5708" y="5136"/>
                    <a:pt x="7959" y="3472"/>
                    <a:pt x="10601" y="2787"/>
                  </a:cubicBezTo>
                  <a:cubicBezTo>
                    <a:pt x="11450" y="2559"/>
                    <a:pt x="12298" y="2461"/>
                    <a:pt x="13146" y="2461"/>
                  </a:cubicBezTo>
                  <a:close/>
                  <a:moveTo>
                    <a:pt x="13159" y="1"/>
                  </a:moveTo>
                  <a:cubicBezTo>
                    <a:pt x="12101" y="1"/>
                    <a:pt x="11035" y="135"/>
                    <a:pt x="9982" y="406"/>
                  </a:cubicBezTo>
                  <a:cubicBezTo>
                    <a:pt x="6720" y="1254"/>
                    <a:pt x="3947" y="3309"/>
                    <a:pt x="2218" y="6245"/>
                  </a:cubicBezTo>
                  <a:cubicBezTo>
                    <a:pt x="489" y="9148"/>
                    <a:pt x="0" y="12573"/>
                    <a:pt x="816" y="15868"/>
                  </a:cubicBezTo>
                  <a:cubicBezTo>
                    <a:pt x="1664" y="19130"/>
                    <a:pt x="3751" y="21902"/>
                    <a:pt x="6654" y="23631"/>
                  </a:cubicBezTo>
                  <a:cubicBezTo>
                    <a:pt x="8644" y="24806"/>
                    <a:pt x="10862" y="25425"/>
                    <a:pt x="13113" y="25425"/>
                  </a:cubicBezTo>
                  <a:cubicBezTo>
                    <a:pt x="14157" y="25425"/>
                    <a:pt x="15233" y="25295"/>
                    <a:pt x="16277" y="25034"/>
                  </a:cubicBezTo>
                  <a:cubicBezTo>
                    <a:pt x="19572" y="24186"/>
                    <a:pt x="22312" y="22131"/>
                    <a:pt x="24073" y="19195"/>
                  </a:cubicBezTo>
                  <a:cubicBezTo>
                    <a:pt x="25802" y="16292"/>
                    <a:pt x="26292" y="12867"/>
                    <a:pt x="25444" y="9572"/>
                  </a:cubicBezTo>
                  <a:cubicBezTo>
                    <a:pt x="24595" y="6278"/>
                    <a:pt x="22540" y="3538"/>
                    <a:pt x="19605" y="1809"/>
                  </a:cubicBezTo>
                  <a:cubicBezTo>
                    <a:pt x="17629" y="610"/>
                    <a:pt x="15412" y="1"/>
                    <a:pt x="13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3" name="Google Shape;2663;p42"/>
          <p:cNvSpPr txBox="1"/>
          <p:nvPr>
            <p:ph type="title"/>
          </p:nvPr>
        </p:nvSpPr>
        <p:spPr>
          <a:xfrm>
            <a:off x="634025" y="197167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Implementación</a:t>
            </a:r>
            <a:endParaRPr sz="4500"/>
          </a:p>
        </p:txBody>
      </p:sp>
      <p:sp>
        <p:nvSpPr>
          <p:cNvPr id="2664" name="Google Shape;2664;p42"/>
          <p:cNvSpPr txBox="1"/>
          <p:nvPr>
            <p:ph idx="4294967295" type="title"/>
          </p:nvPr>
        </p:nvSpPr>
        <p:spPr>
          <a:xfrm>
            <a:off x="4013775" y="104172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4</a:t>
            </a:r>
            <a:r>
              <a:rPr lang="en" sz="6000">
                <a:solidFill>
                  <a:schemeClr val="accent3"/>
                </a:solidFill>
              </a:rPr>
              <a:t>.</a:t>
            </a:r>
            <a:endParaRPr sz="6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4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0" name="Google Shape;2670;p43"/>
          <p:cNvSpPr txBox="1"/>
          <p:nvPr>
            <p:ph type="title"/>
          </p:nvPr>
        </p:nvSpPr>
        <p:spPr>
          <a:xfrm>
            <a:off x="2188950" y="440550"/>
            <a:ext cx="53922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Implementación en Xpress</a:t>
            </a:r>
            <a:endParaRPr sz="2500"/>
          </a:p>
        </p:txBody>
      </p:sp>
      <p:grpSp>
        <p:nvGrpSpPr>
          <p:cNvPr id="2671" name="Google Shape;2671;p43"/>
          <p:cNvGrpSpPr/>
          <p:nvPr/>
        </p:nvGrpSpPr>
        <p:grpSpPr>
          <a:xfrm>
            <a:off x="804328" y="1823720"/>
            <a:ext cx="3352454" cy="2736529"/>
            <a:chOff x="1655550" y="790900"/>
            <a:chExt cx="2510262" cy="3417671"/>
          </a:xfrm>
        </p:grpSpPr>
        <p:sp>
          <p:nvSpPr>
            <p:cNvPr id="2672" name="Google Shape;2672;p43"/>
            <p:cNvSpPr/>
            <p:nvPr/>
          </p:nvSpPr>
          <p:spPr>
            <a:xfrm>
              <a:off x="1655550" y="790900"/>
              <a:ext cx="2510262" cy="3417671"/>
            </a:xfrm>
            <a:custGeom>
              <a:rect b="b" l="l" r="r" t="t"/>
              <a:pathLst>
                <a:path extrusionOk="0" h="190426" w="143096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3"/>
            <p:cNvSpPr/>
            <p:nvPr/>
          </p:nvSpPr>
          <p:spPr>
            <a:xfrm>
              <a:off x="1735300" y="886765"/>
              <a:ext cx="2350730" cy="3115776"/>
            </a:xfrm>
            <a:custGeom>
              <a:rect b="b" l="l" r="r" t="t"/>
              <a:pathLst>
                <a:path extrusionOk="0" h="173605" w="134002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4" name="Google Shape;2674;p43"/>
          <p:cNvSpPr txBox="1"/>
          <p:nvPr>
            <p:ph idx="4294967295" type="subTitle"/>
          </p:nvPr>
        </p:nvSpPr>
        <p:spPr>
          <a:xfrm>
            <a:off x="1352788" y="1187813"/>
            <a:ext cx="302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/>
              <a:t>Archivo .txt</a:t>
            </a:r>
            <a:endParaRPr b="1" sz="2100">
              <a:solidFill>
                <a:schemeClr val="lt2"/>
              </a:solidFill>
            </a:endParaRPr>
          </a:p>
        </p:txBody>
      </p:sp>
      <p:pic>
        <p:nvPicPr>
          <p:cNvPr id="2675" name="Google Shape;2675;p43"/>
          <p:cNvPicPr preferRelativeResize="0"/>
          <p:nvPr/>
        </p:nvPicPr>
        <p:blipFill rotWithShape="1">
          <a:blip r:embed="rId3">
            <a:alphaModFix/>
          </a:blip>
          <a:srcRect b="8483" l="0" r="0" t="0"/>
          <a:stretch/>
        </p:blipFill>
        <p:spPr>
          <a:xfrm>
            <a:off x="1013275" y="2012300"/>
            <a:ext cx="2934550" cy="22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6" name="Google Shape;2676;p43"/>
          <p:cNvSpPr txBox="1"/>
          <p:nvPr>
            <p:ph idx="1" type="subTitle"/>
          </p:nvPr>
        </p:nvSpPr>
        <p:spPr>
          <a:xfrm>
            <a:off x="4156775" y="2104350"/>
            <a:ext cx="43806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archivo</a:t>
            </a:r>
            <a:r>
              <a:rPr b="1" lang="en"/>
              <a:t> .txt </a:t>
            </a:r>
            <a:r>
              <a:rPr lang="en"/>
              <a:t>contiene las variables y los conjuntos ya mencionados.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tamaño del tablero </a:t>
            </a:r>
            <a:r>
              <a:rPr b="1" lang="en"/>
              <a:t>n</a:t>
            </a:r>
            <a:r>
              <a:rPr lang="en"/>
              <a:t>, el número de sumas</a:t>
            </a:r>
            <a:r>
              <a:rPr b="1" lang="en"/>
              <a:t> K</a:t>
            </a:r>
            <a:r>
              <a:rPr lang="en"/>
              <a:t>, las sumas correspondientes </a:t>
            </a:r>
            <a:r>
              <a:rPr b="1" lang="en"/>
              <a:t>r</a:t>
            </a:r>
            <a:r>
              <a:rPr lang="en"/>
              <a:t> y las celdas que deben cumplir la suma </a:t>
            </a:r>
            <a:r>
              <a:rPr b="1" lang="en"/>
              <a:t>Rk</a:t>
            </a:r>
            <a:r>
              <a:rPr lang="en"/>
              <a:t>, el número 1 indica que los índices </a:t>
            </a:r>
            <a:r>
              <a:rPr b="1" lang="en"/>
              <a:t>(i,j)</a:t>
            </a:r>
            <a:r>
              <a:rPr lang="en"/>
              <a:t> son celdas vacías.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p4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2" name="Google Shape;2682;p44"/>
          <p:cNvSpPr txBox="1"/>
          <p:nvPr>
            <p:ph type="title"/>
          </p:nvPr>
        </p:nvSpPr>
        <p:spPr>
          <a:xfrm>
            <a:off x="2188950" y="440550"/>
            <a:ext cx="53922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Implementación en Xpress</a:t>
            </a:r>
            <a:endParaRPr sz="2500"/>
          </a:p>
        </p:txBody>
      </p:sp>
      <p:sp>
        <p:nvSpPr>
          <p:cNvPr id="2683" name="Google Shape;2683;p44"/>
          <p:cNvSpPr txBox="1"/>
          <p:nvPr>
            <p:ph idx="1" type="subTitle"/>
          </p:nvPr>
        </p:nvSpPr>
        <p:spPr>
          <a:xfrm>
            <a:off x="216850" y="1032950"/>
            <a:ext cx="48570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implementación en Mosel consiste en la lectura del archivo de datos, después de construye el conjunto C de celdas vacías con el siguiente comando: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4" name="Google Shape;26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000" y="1032950"/>
            <a:ext cx="2206425" cy="14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5" name="Google Shape;2685;p44"/>
          <p:cNvSpPr txBox="1"/>
          <p:nvPr>
            <p:ph idx="1" type="subTitle"/>
          </p:nvPr>
        </p:nvSpPr>
        <p:spPr>
          <a:xfrm>
            <a:off x="455050" y="2901500"/>
            <a:ext cx="43806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44"/>
          <p:cNvSpPr txBox="1"/>
          <p:nvPr>
            <p:ph idx="1" type="subTitle"/>
          </p:nvPr>
        </p:nvSpPr>
        <p:spPr>
          <a:xfrm>
            <a:off x="73475" y="2500500"/>
            <a:ext cx="24123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Una vez que tenemos los conjuntos y las variables establecidas se formulan las restricciones: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7" name="Google Shape;26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075" y="2708500"/>
            <a:ext cx="6260601" cy="19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4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3" name="Google Shape;2693;p45"/>
          <p:cNvSpPr txBox="1"/>
          <p:nvPr>
            <p:ph type="title"/>
          </p:nvPr>
        </p:nvSpPr>
        <p:spPr>
          <a:xfrm>
            <a:off x="2188950" y="440550"/>
            <a:ext cx="53922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Implementación en Xpress</a:t>
            </a:r>
            <a:endParaRPr sz="2500"/>
          </a:p>
        </p:txBody>
      </p:sp>
      <p:sp>
        <p:nvSpPr>
          <p:cNvPr id="2694" name="Google Shape;2694;p45"/>
          <p:cNvSpPr txBox="1"/>
          <p:nvPr>
            <p:ph idx="1" type="subTitle"/>
          </p:nvPr>
        </p:nvSpPr>
        <p:spPr>
          <a:xfrm>
            <a:off x="866050" y="1860800"/>
            <a:ext cx="35586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establece una función objetivo con un número entero, solamente para obtener la solución del modelo y finalmente se imprime con ayuda de una matriz auxiliar que guarda la solución.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45"/>
          <p:cNvSpPr txBox="1"/>
          <p:nvPr>
            <p:ph idx="1" type="subTitle"/>
          </p:nvPr>
        </p:nvSpPr>
        <p:spPr>
          <a:xfrm>
            <a:off x="455050" y="2901500"/>
            <a:ext cx="43806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6" name="Google Shape;26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250" y="1469586"/>
            <a:ext cx="3089351" cy="290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4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02" name="Google Shape;2702;p46"/>
          <p:cNvGrpSpPr/>
          <p:nvPr/>
        </p:nvGrpSpPr>
        <p:grpSpPr>
          <a:xfrm rot="-627202">
            <a:off x="640026" y="3297323"/>
            <a:ext cx="2140657" cy="1465213"/>
            <a:chOff x="5637718" y="2912097"/>
            <a:chExt cx="892647" cy="646478"/>
          </a:xfrm>
        </p:grpSpPr>
        <p:sp>
          <p:nvSpPr>
            <p:cNvPr id="2703" name="Google Shape;2703;p46"/>
            <p:cNvSpPr/>
            <p:nvPr/>
          </p:nvSpPr>
          <p:spPr>
            <a:xfrm>
              <a:off x="5712000" y="2912097"/>
              <a:ext cx="23770" cy="605897"/>
            </a:xfrm>
            <a:custGeom>
              <a:rect b="b" l="l" r="r" t="t"/>
              <a:pathLst>
                <a:path extrusionOk="0" h="14886" w="584">
                  <a:moveTo>
                    <a:pt x="1" y="0"/>
                  </a:moveTo>
                  <a:lnTo>
                    <a:pt x="1" y="14886"/>
                  </a:lnTo>
                  <a:lnTo>
                    <a:pt x="583" y="14886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6176578" y="2930413"/>
              <a:ext cx="11437" cy="430755"/>
            </a:xfrm>
            <a:custGeom>
              <a:rect b="b" l="l" r="r" t="t"/>
              <a:pathLst>
                <a:path extrusionOk="0" h="10583" w="281">
                  <a:moveTo>
                    <a:pt x="140" y="1"/>
                  </a:moveTo>
                  <a:cubicBezTo>
                    <a:pt x="70" y="1"/>
                    <a:pt x="0" y="48"/>
                    <a:pt x="0" y="144"/>
                  </a:cubicBezTo>
                  <a:lnTo>
                    <a:pt x="0" y="10448"/>
                  </a:lnTo>
                  <a:cubicBezTo>
                    <a:pt x="0" y="10527"/>
                    <a:pt x="67" y="10583"/>
                    <a:pt x="146" y="10583"/>
                  </a:cubicBezTo>
                  <a:cubicBezTo>
                    <a:pt x="213" y="10583"/>
                    <a:pt x="280" y="10527"/>
                    <a:pt x="280" y="10448"/>
                  </a:cubicBezTo>
                  <a:lnTo>
                    <a:pt x="280" y="144"/>
                  </a:lnTo>
                  <a:cubicBezTo>
                    <a:pt x="280" y="48"/>
                    <a:pt x="21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6"/>
            <p:cNvSpPr/>
            <p:nvPr/>
          </p:nvSpPr>
          <p:spPr>
            <a:xfrm>
              <a:off x="5747126" y="3298038"/>
              <a:ext cx="126300" cy="114822"/>
            </a:xfrm>
            <a:custGeom>
              <a:rect b="b" l="l" r="r" t="t"/>
              <a:pathLst>
                <a:path extrusionOk="0" h="2821" w="3103">
                  <a:moveTo>
                    <a:pt x="1555" y="0"/>
                  </a:moveTo>
                  <a:cubicBezTo>
                    <a:pt x="913" y="0"/>
                    <a:pt x="333" y="438"/>
                    <a:pt x="179" y="1080"/>
                  </a:cubicBezTo>
                  <a:cubicBezTo>
                    <a:pt x="0" y="1842"/>
                    <a:pt x="471" y="2603"/>
                    <a:pt x="1232" y="2783"/>
                  </a:cubicBezTo>
                  <a:cubicBezTo>
                    <a:pt x="1342" y="2808"/>
                    <a:pt x="1451" y="2821"/>
                    <a:pt x="1559" y="2821"/>
                  </a:cubicBezTo>
                  <a:cubicBezTo>
                    <a:pt x="2201" y="2821"/>
                    <a:pt x="2781" y="2382"/>
                    <a:pt x="2935" y="1730"/>
                  </a:cubicBezTo>
                  <a:cubicBezTo>
                    <a:pt x="3103" y="968"/>
                    <a:pt x="2632" y="206"/>
                    <a:pt x="1882" y="38"/>
                  </a:cubicBezTo>
                  <a:cubicBezTo>
                    <a:pt x="1772" y="13"/>
                    <a:pt x="1663" y="0"/>
                    <a:pt x="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6"/>
            <p:cNvSpPr/>
            <p:nvPr/>
          </p:nvSpPr>
          <p:spPr>
            <a:xfrm>
              <a:off x="5871106" y="3297875"/>
              <a:ext cx="129963" cy="115147"/>
            </a:xfrm>
            <a:custGeom>
              <a:rect b="b" l="l" r="r" t="t"/>
              <a:pathLst>
                <a:path extrusionOk="0" h="2829" w="3193">
                  <a:moveTo>
                    <a:pt x="1595" y="1"/>
                  </a:moveTo>
                  <a:cubicBezTo>
                    <a:pt x="1292" y="1"/>
                    <a:pt x="987" y="98"/>
                    <a:pt x="729" y="300"/>
                  </a:cubicBezTo>
                  <a:cubicBezTo>
                    <a:pt x="113" y="782"/>
                    <a:pt x="1" y="1678"/>
                    <a:pt x="482" y="2283"/>
                  </a:cubicBezTo>
                  <a:cubicBezTo>
                    <a:pt x="762" y="2641"/>
                    <a:pt x="1182" y="2828"/>
                    <a:pt x="1606" y="2828"/>
                  </a:cubicBezTo>
                  <a:cubicBezTo>
                    <a:pt x="1911" y="2828"/>
                    <a:pt x="2218" y="2731"/>
                    <a:pt x="2476" y="2529"/>
                  </a:cubicBezTo>
                  <a:cubicBezTo>
                    <a:pt x="3081" y="2047"/>
                    <a:pt x="3193" y="1151"/>
                    <a:pt x="2711" y="546"/>
                  </a:cubicBezTo>
                  <a:cubicBezTo>
                    <a:pt x="2431" y="189"/>
                    <a:pt x="2015" y="1"/>
                    <a:pt x="1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6"/>
            <p:cNvSpPr/>
            <p:nvPr/>
          </p:nvSpPr>
          <p:spPr>
            <a:xfrm>
              <a:off x="5995127" y="3297998"/>
              <a:ext cx="126300" cy="115025"/>
            </a:xfrm>
            <a:custGeom>
              <a:rect b="b" l="l" r="r" t="t"/>
              <a:pathLst>
                <a:path extrusionOk="0" h="2826" w="3103">
                  <a:moveTo>
                    <a:pt x="1557" y="0"/>
                  </a:moveTo>
                  <a:cubicBezTo>
                    <a:pt x="1196" y="0"/>
                    <a:pt x="835" y="140"/>
                    <a:pt x="560" y="420"/>
                  </a:cubicBezTo>
                  <a:cubicBezTo>
                    <a:pt x="0" y="969"/>
                    <a:pt x="0" y="1865"/>
                    <a:pt x="560" y="2414"/>
                  </a:cubicBezTo>
                  <a:cubicBezTo>
                    <a:pt x="835" y="2688"/>
                    <a:pt x="1196" y="2826"/>
                    <a:pt x="1557" y="2826"/>
                  </a:cubicBezTo>
                  <a:cubicBezTo>
                    <a:pt x="1918" y="2826"/>
                    <a:pt x="2280" y="2688"/>
                    <a:pt x="2554" y="2414"/>
                  </a:cubicBezTo>
                  <a:cubicBezTo>
                    <a:pt x="3103" y="1865"/>
                    <a:pt x="3103" y="969"/>
                    <a:pt x="2554" y="420"/>
                  </a:cubicBezTo>
                  <a:cubicBezTo>
                    <a:pt x="2280" y="140"/>
                    <a:pt x="1918" y="0"/>
                    <a:pt x="1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6"/>
            <p:cNvSpPr/>
            <p:nvPr/>
          </p:nvSpPr>
          <p:spPr>
            <a:xfrm>
              <a:off x="6119595" y="3297998"/>
              <a:ext cx="126300" cy="115025"/>
            </a:xfrm>
            <a:custGeom>
              <a:rect b="b" l="l" r="r" t="t"/>
              <a:pathLst>
                <a:path extrusionOk="0" h="2826" w="3103">
                  <a:moveTo>
                    <a:pt x="1551" y="0"/>
                  </a:moveTo>
                  <a:cubicBezTo>
                    <a:pt x="1190" y="0"/>
                    <a:pt x="829" y="140"/>
                    <a:pt x="549" y="420"/>
                  </a:cubicBezTo>
                  <a:cubicBezTo>
                    <a:pt x="0" y="969"/>
                    <a:pt x="0" y="1865"/>
                    <a:pt x="549" y="2414"/>
                  </a:cubicBezTo>
                  <a:cubicBezTo>
                    <a:pt x="829" y="2688"/>
                    <a:pt x="1190" y="2826"/>
                    <a:pt x="1551" y="2826"/>
                  </a:cubicBezTo>
                  <a:cubicBezTo>
                    <a:pt x="1913" y="2826"/>
                    <a:pt x="2274" y="2688"/>
                    <a:pt x="2554" y="2414"/>
                  </a:cubicBezTo>
                  <a:cubicBezTo>
                    <a:pt x="3103" y="1865"/>
                    <a:pt x="3103" y="969"/>
                    <a:pt x="2554" y="420"/>
                  </a:cubicBezTo>
                  <a:cubicBezTo>
                    <a:pt x="2274" y="140"/>
                    <a:pt x="1913" y="0"/>
                    <a:pt x="1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6403617" y="3216430"/>
              <a:ext cx="126300" cy="114862"/>
            </a:xfrm>
            <a:custGeom>
              <a:rect b="b" l="l" r="r" t="t"/>
              <a:pathLst>
                <a:path extrusionOk="0" h="2822" w="3103">
                  <a:moveTo>
                    <a:pt x="1555" y="1"/>
                  </a:moveTo>
                  <a:cubicBezTo>
                    <a:pt x="913" y="1"/>
                    <a:pt x="333" y="439"/>
                    <a:pt x="179" y="1091"/>
                  </a:cubicBezTo>
                  <a:cubicBezTo>
                    <a:pt x="0" y="1853"/>
                    <a:pt x="471" y="2603"/>
                    <a:pt x="1232" y="2783"/>
                  </a:cubicBezTo>
                  <a:cubicBezTo>
                    <a:pt x="1343" y="2809"/>
                    <a:pt x="1454" y="2821"/>
                    <a:pt x="1563" y="2821"/>
                  </a:cubicBezTo>
                  <a:cubicBezTo>
                    <a:pt x="2201" y="2821"/>
                    <a:pt x="2770" y="2392"/>
                    <a:pt x="2923" y="1741"/>
                  </a:cubicBezTo>
                  <a:cubicBezTo>
                    <a:pt x="3103" y="979"/>
                    <a:pt x="2632" y="218"/>
                    <a:pt x="1882" y="39"/>
                  </a:cubicBezTo>
                  <a:cubicBezTo>
                    <a:pt x="1772" y="13"/>
                    <a:pt x="1663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6363036" y="2912097"/>
              <a:ext cx="23730" cy="606345"/>
            </a:xfrm>
            <a:custGeom>
              <a:rect b="b" l="l" r="r" t="t"/>
              <a:pathLst>
                <a:path extrusionOk="0" h="14897" w="583">
                  <a:moveTo>
                    <a:pt x="0" y="0"/>
                  </a:moveTo>
                  <a:lnTo>
                    <a:pt x="0" y="14897"/>
                  </a:lnTo>
                  <a:lnTo>
                    <a:pt x="583" y="14897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5658680" y="3460970"/>
              <a:ext cx="771842" cy="81201"/>
            </a:xfrm>
            <a:custGeom>
              <a:rect b="b" l="l" r="r" t="t"/>
              <a:pathLst>
                <a:path extrusionOk="0" h="1995" w="18963">
                  <a:moveTo>
                    <a:pt x="0" y="0"/>
                  </a:moveTo>
                  <a:lnTo>
                    <a:pt x="0" y="1994"/>
                  </a:lnTo>
                  <a:lnTo>
                    <a:pt x="18963" y="1994"/>
                  </a:lnTo>
                  <a:lnTo>
                    <a:pt x="18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5637718" y="3477373"/>
              <a:ext cx="771842" cy="81201"/>
            </a:xfrm>
            <a:custGeom>
              <a:rect b="b" l="l" r="r" t="t"/>
              <a:pathLst>
                <a:path extrusionOk="0" h="1995" w="18963">
                  <a:moveTo>
                    <a:pt x="0" y="1"/>
                  </a:moveTo>
                  <a:lnTo>
                    <a:pt x="0" y="1994"/>
                  </a:lnTo>
                  <a:lnTo>
                    <a:pt x="18963" y="1994"/>
                  </a:lnTo>
                  <a:lnTo>
                    <a:pt x="189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5805005" y="2930413"/>
              <a:ext cx="11437" cy="430755"/>
            </a:xfrm>
            <a:custGeom>
              <a:rect b="b" l="l" r="r" t="t"/>
              <a:pathLst>
                <a:path extrusionOk="0" h="10583" w="281">
                  <a:moveTo>
                    <a:pt x="141" y="1"/>
                  </a:moveTo>
                  <a:cubicBezTo>
                    <a:pt x="71" y="1"/>
                    <a:pt x="1" y="48"/>
                    <a:pt x="1" y="144"/>
                  </a:cubicBezTo>
                  <a:lnTo>
                    <a:pt x="1" y="10448"/>
                  </a:lnTo>
                  <a:cubicBezTo>
                    <a:pt x="1" y="10527"/>
                    <a:pt x="68" y="10583"/>
                    <a:pt x="146" y="10583"/>
                  </a:cubicBezTo>
                  <a:cubicBezTo>
                    <a:pt x="225" y="10583"/>
                    <a:pt x="281" y="10527"/>
                    <a:pt x="281" y="10448"/>
                  </a:cubicBezTo>
                  <a:lnTo>
                    <a:pt x="281" y="144"/>
                  </a:lnTo>
                  <a:cubicBezTo>
                    <a:pt x="281" y="48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5929026" y="2930413"/>
              <a:ext cx="11437" cy="430755"/>
            </a:xfrm>
            <a:custGeom>
              <a:rect b="b" l="l" r="r" t="t"/>
              <a:pathLst>
                <a:path extrusionOk="0" h="10583" w="281">
                  <a:moveTo>
                    <a:pt x="140" y="1"/>
                  </a:moveTo>
                  <a:cubicBezTo>
                    <a:pt x="70" y="1"/>
                    <a:pt x="0" y="48"/>
                    <a:pt x="0" y="144"/>
                  </a:cubicBezTo>
                  <a:lnTo>
                    <a:pt x="0" y="10448"/>
                  </a:lnTo>
                  <a:cubicBezTo>
                    <a:pt x="0" y="10527"/>
                    <a:pt x="56" y="10583"/>
                    <a:pt x="135" y="10583"/>
                  </a:cubicBezTo>
                  <a:cubicBezTo>
                    <a:pt x="213" y="10583"/>
                    <a:pt x="280" y="10527"/>
                    <a:pt x="280" y="10448"/>
                  </a:cubicBezTo>
                  <a:lnTo>
                    <a:pt x="280" y="144"/>
                  </a:lnTo>
                  <a:cubicBezTo>
                    <a:pt x="280" y="48"/>
                    <a:pt x="21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6052558" y="2930413"/>
              <a:ext cx="11437" cy="430755"/>
            </a:xfrm>
            <a:custGeom>
              <a:rect b="b" l="l" r="r" t="t"/>
              <a:pathLst>
                <a:path extrusionOk="0" h="10583" w="281">
                  <a:moveTo>
                    <a:pt x="141" y="1"/>
                  </a:moveTo>
                  <a:cubicBezTo>
                    <a:pt x="71" y="1"/>
                    <a:pt x="1" y="48"/>
                    <a:pt x="1" y="144"/>
                  </a:cubicBezTo>
                  <a:lnTo>
                    <a:pt x="1" y="10448"/>
                  </a:lnTo>
                  <a:cubicBezTo>
                    <a:pt x="1" y="10527"/>
                    <a:pt x="68" y="10583"/>
                    <a:pt x="146" y="10583"/>
                  </a:cubicBezTo>
                  <a:cubicBezTo>
                    <a:pt x="225" y="10583"/>
                    <a:pt x="281" y="10527"/>
                    <a:pt x="281" y="10448"/>
                  </a:cubicBezTo>
                  <a:lnTo>
                    <a:pt x="281" y="144"/>
                  </a:lnTo>
                  <a:cubicBezTo>
                    <a:pt x="281" y="48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6299215" y="2930902"/>
              <a:ext cx="174614" cy="349105"/>
            </a:xfrm>
            <a:custGeom>
              <a:rect b="b" l="l" r="r" t="t"/>
              <a:pathLst>
                <a:path extrusionOk="0" h="8577" w="4290">
                  <a:moveTo>
                    <a:pt x="175" y="0"/>
                  </a:moveTo>
                  <a:cubicBezTo>
                    <a:pt x="88" y="0"/>
                    <a:pt x="1" y="84"/>
                    <a:pt x="45" y="188"/>
                  </a:cubicBezTo>
                  <a:lnTo>
                    <a:pt x="3999" y="8487"/>
                  </a:lnTo>
                  <a:cubicBezTo>
                    <a:pt x="4021" y="8543"/>
                    <a:pt x="4066" y="8566"/>
                    <a:pt x="4122" y="8577"/>
                  </a:cubicBezTo>
                  <a:cubicBezTo>
                    <a:pt x="4144" y="8577"/>
                    <a:pt x="4167" y="8566"/>
                    <a:pt x="4189" y="8554"/>
                  </a:cubicBezTo>
                  <a:cubicBezTo>
                    <a:pt x="4256" y="8521"/>
                    <a:pt x="4290" y="8442"/>
                    <a:pt x="4256" y="8375"/>
                  </a:cubicBezTo>
                  <a:lnTo>
                    <a:pt x="291" y="76"/>
                  </a:lnTo>
                  <a:cubicBezTo>
                    <a:pt x="265" y="22"/>
                    <a:pt x="220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5737520" y="3314523"/>
              <a:ext cx="131347" cy="115147"/>
            </a:xfrm>
            <a:custGeom>
              <a:rect b="b" l="l" r="r" t="t"/>
              <a:pathLst>
                <a:path extrusionOk="0" h="2829" w="3227">
                  <a:moveTo>
                    <a:pt x="1616" y="0"/>
                  </a:moveTo>
                  <a:cubicBezTo>
                    <a:pt x="1145" y="0"/>
                    <a:pt x="684" y="236"/>
                    <a:pt x="415" y="664"/>
                  </a:cubicBezTo>
                  <a:cubicBezTo>
                    <a:pt x="1" y="1325"/>
                    <a:pt x="203" y="2198"/>
                    <a:pt x="863" y="2613"/>
                  </a:cubicBezTo>
                  <a:cubicBezTo>
                    <a:pt x="1096" y="2759"/>
                    <a:pt x="1355" y="2828"/>
                    <a:pt x="1611" y="2828"/>
                  </a:cubicBezTo>
                  <a:cubicBezTo>
                    <a:pt x="2083" y="2828"/>
                    <a:pt x="2544" y="2593"/>
                    <a:pt x="2812" y="2165"/>
                  </a:cubicBezTo>
                  <a:cubicBezTo>
                    <a:pt x="3227" y="1504"/>
                    <a:pt x="3025" y="630"/>
                    <a:pt x="2364" y="216"/>
                  </a:cubicBezTo>
                  <a:cubicBezTo>
                    <a:pt x="2132" y="70"/>
                    <a:pt x="1873" y="0"/>
                    <a:pt x="1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5865204" y="3315174"/>
              <a:ext cx="128131" cy="114985"/>
            </a:xfrm>
            <a:custGeom>
              <a:rect b="b" l="l" r="r" t="t"/>
              <a:pathLst>
                <a:path extrusionOk="0" h="2825" w="3148">
                  <a:moveTo>
                    <a:pt x="1567" y="1"/>
                  </a:moveTo>
                  <a:cubicBezTo>
                    <a:pt x="966" y="1"/>
                    <a:pt x="406" y="396"/>
                    <a:pt x="224" y="1006"/>
                  </a:cubicBezTo>
                  <a:cubicBezTo>
                    <a:pt x="0" y="1746"/>
                    <a:pt x="415" y="2541"/>
                    <a:pt x="1165" y="2765"/>
                  </a:cubicBezTo>
                  <a:cubicBezTo>
                    <a:pt x="1301" y="2805"/>
                    <a:pt x="1438" y="2825"/>
                    <a:pt x="1572" y="2825"/>
                  </a:cubicBezTo>
                  <a:cubicBezTo>
                    <a:pt x="2181" y="2825"/>
                    <a:pt x="2740" y="2429"/>
                    <a:pt x="2924" y="1824"/>
                  </a:cubicBezTo>
                  <a:cubicBezTo>
                    <a:pt x="3148" y="1074"/>
                    <a:pt x="2733" y="289"/>
                    <a:pt x="1983" y="65"/>
                  </a:cubicBezTo>
                  <a:cubicBezTo>
                    <a:pt x="1845" y="22"/>
                    <a:pt x="1704" y="1"/>
                    <a:pt x="1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5987352" y="3314441"/>
              <a:ext cx="126788" cy="115310"/>
            </a:xfrm>
            <a:custGeom>
              <a:rect b="b" l="l" r="r" t="t"/>
              <a:pathLst>
                <a:path extrusionOk="0" h="2833" w="3115">
                  <a:moveTo>
                    <a:pt x="1556" y="1"/>
                  </a:moveTo>
                  <a:cubicBezTo>
                    <a:pt x="914" y="1"/>
                    <a:pt x="334" y="439"/>
                    <a:pt x="180" y="1092"/>
                  </a:cubicBezTo>
                  <a:cubicBezTo>
                    <a:pt x="1" y="1853"/>
                    <a:pt x="471" y="2615"/>
                    <a:pt x="1233" y="2794"/>
                  </a:cubicBezTo>
                  <a:cubicBezTo>
                    <a:pt x="1342" y="2820"/>
                    <a:pt x="1452" y="2832"/>
                    <a:pt x="1559" y="2832"/>
                  </a:cubicBezTo>
                  <a:cubicBezTo>
                    <a:pt x="2201" y="2832"/>
                    <a:pt x="2782" y="2393"/>
                    <a:pt x="2935" y="1741"/>
                  </a:cubicBezTo>
                  <a:cubicBezTo>
                    <a:pt x="3115" y="980"/>
                    <a:pt x="2644" y="218"/>
                    <a:pt x="1883" y="39"/>
                  </a:cubicBezTo>
                  <a:cubicBezTo>
                    <a:pt x="1773" y="13"/>
                    <a:pt x="1664" y="1"/>
                    <a:pt x="1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6111821" y="3314889"/>
              <a:ext cx="126788" cy="114862"/>
            </a:xfrm>
            <a:custGeom>
              <a:rect b="b" l="l" r="r" t="t"/>
              <a:pathLst>
                <a:path extrusionOk="0" h="2822" w="3115">
                  <a:moveTo>
                    <a:pt x="1556" y="1"/>
                  </a:moveTo>
                  <a:cubicBezTo>
                    <a:pt x="914" y="1"/>
                    <a:pt x="333" y="438"/>
                    <a:pt x="180" y="1081"/>
                  </a:cubicBezTo>
                  <a:cubicBezTo>
                    <a:pt x="1" y="1842"/>
                    <a:pt x="471" y="2604"/>
                    <a:pt x="1233" y="2783"/>
                  </a:cubicBezTo>
                  <a:cubicBezTo>
                    <a:pt x="1342" y="2809"/>
                    <a:pt x="1452" y="2821"/>
                    <a:pt x="1559" y="2821"/>
                  </a:cubicBezTo>
                  <a:cubicBezTo>
                    <a:pt x="2201" y="2821"/>
                    <a:pt x="2782" y="2382"/>
                    <a:pt x="2935" y="1730"/>
                  </a:cubicBezTo>
                  <a:cubicBezTo>
                    <a:pt x="3114" y="969"/>
                    <a:pt x="2644" y="218"/>
                    <a:pt x="1882" y="39"/>
                  </a:cubicBezTo>
                  <a:cubicBezTo>
                    <a:pt x="1773" y="13"/>
                    <a:pt x="1663" y="1"/>
                    <a:pt x="1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6396290" y="3233281"/>
              <a:ext cx="126341" cy="114862"/>
            </a:xfrm>
            <a:custGeom>
              <a:rect b="b" l="l" r="r" t="t"/>
              <a:pathLst>
                <a:path extrusionOk="0" h="2822" w="3104">
                  <a:moveTo>
                    <a:pt x="1549" y="1"/>
                  </a:moveTo>
                  <a:cubicBezTo>
                    <a:pt x="914" y="1"/>
                    <a:pt x="334" y="440"/>
                    <a:pt x="180" y="1092"/>
                  </a:cubicBezTo>
                  <a:cubicBezTo>
                    <a:pt x="1" y="1842"/>
                    <a:pt x="471" y="2604"/>
                    <a:pt x="1222" y="2783"/>
                  </a:cubicBezTo>
                  <a:cubicBezTo>
                    <a:pt x="1331" y="2809"/>
                    <a:pt x="1441" y="2821"/>
                    <a:pt x="1548" y="2821"/>
                  </a:cubicBezTo>
                  <a:cubicBezTo>
                    <a:pt x="2190" y="2821"/>
                    <a:pt x="2771" y="2383"/>
                    <a:pt x="2924" y="1730"/>
                  </a:cubicBezTo>
                  <a:cubicBezTo>
                    <a:pt x="3103" y="980"/>
                    <a:pt x="2633" y="218"/>
                    <a:pt x="1871" y="39"/>
                  </a:cubicBezTo>
                  <a:cubicBezTo>
                    <a:pt x="1764" y="13"/>
                    <a:pt x="1656" y="1"/>
                    <a:pt x="1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5687375" y="2912097"/>
              <a:ext cx="722184" cy="48355"/>
            </a:xfrm>
            <a:custGeom>
              <a:rect b="b" l="l" r="r" t="t"/>
              <a:pathLst>
                <a:path extrusionOk="0" h="1188" w="17743">
                  <a:moveTo>
                    <a:pt x="1" y="0"/>
                  </a:moveTo>
                  <a:lnTo>
                    <a:pt x="1" y="1187"/>
                  </a:lnTo>
                  <a:lnTo>
                    <a:pt x="17743" y="1187"/>
                  </a:lnTo>
                  <a:lnTo>
                    <a:pt x="177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5653185" y="3455516"/>
              <a:ext cx="782831" cy="92110"/>
            </a:xfrm>
            <a:custGeom>
              <a:rect b="b" l="l" r="r" t="t"/>
              <a:pathLst>
                <a:path extrusionOk="0" h="2263" w="19233">
                  <a:moveTo>
                    <a:pt x="18952" y="280"/>
                  </a:moveTo>
                  <a:lnTo>
                    <a:pt x="18952" y="1983"/>
                  </a:lnTo>
                  <a:lnTo>
                    <a:pt x="281" y="1983"/>
                  </a:lnTo>
                  <a:lnTo>
                    <a:pt x="281" y="280"/>
                  </a:lnTo>
                  <a:close/>
                  <a:moveTo>
                    <a:pt x="135" y="0"/>
                  </a:moveTo>
                  <a:cubicBezTo>
                    <a:pt x="57" y="0"/>
                    <a:pt x="1" y="56"/>
                    <a:pt x="1" y="134"/>
                  </a:cubicBezTo>
                  <a:lnTo>
                    <a:pt x="1" y="2128"/>
                  </a:lnTo>
                  <a:cubicBezTo>
                    <a:pt x="1" y="2207"/>
                    <a:pt x="57" y="2263"/>
                    <a:pt x="135" y="2263"/>
                  </a:cubicBezTo>
                  <a:lnTo>
                    <a:pt x="19098" y="2263"/>
                  </a:lnTo>
                  <a:cubicBezTo>
                    <a:pt x="19176" y="2263"/>
                    <a:pt x="19232" y="2207"/>
                    <a:pt x="19232" y="2128"/>
                  </a:cubicBezTo>
                  <a:lnTo>
                    <a:pt x="19232" y="134"/>
                  </a:lnTo>
                  <a:cubicBezTo>
                    <a:pt x="19232" y="56"/>
                    <a:pt x="19176" y="0"/>
                    <a:pt x="19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5726124" y="3292014"/>
              <a:ext cx="148239" cy="126585"/>
            </a:xfrm>
            <a:custGeom>
              <a:rect b="b" l="l" r="r" t="t"/>
              <a:pathLst>
                <a:path extrusionOk="0" h="3110" w="3642">
                  <a:moveTo>
                    <a:pt x="2084" y="287"/>
                  </a:moveTo>
                  <a:cubicBezTo>
                    <a:pt x="2779" y="287"/>
                    <a:pt x="3350" y="858"/>
                    <a:pt x="3350" y="1553"/>
                  </a:cubicBezTo>
                  <a:cubicBezTo>
                    <a:pt x="3350" y="2326"/>
                    <a:pt x="2724" y="2838"/>
                    <a:pt x="2070" y="2838"/>
                  </a:cubicBezTo>
                  <a:cubicBezTo>
                    <a:pt x="1757" y="2838"/>
                    <a:pt x="1438" y="2721"/>
                    <a:pt x="1177" y="2460"/>
                  </a:cubicBezTo>
                  <a:cubicBezTo>
                    <a:pt x="371" y="1654"/>
                    <a:pt x="942" y="287"/>
                    <a:pt x="2084" y="287"/>
                  </a:cubicBezTo>
                  <a:close/>
                  <a:moveTo>
                    <a:pt x="2069" y="1"/>
                  </a:moveTo>
                  <a:cubicBezTo>
                    <a:pt x="1688" y="1"/>
                    <a:pt x="1301" y="141"/>
                    <a:pt x="987" y="455"/>
                  </a:cubicBezTo>
                  <a:cubicBezTo>
                    <a:pt x="1" y="1430"/>
                    <a:pt x="695" y="3110"/>
                    <a:pt x="2084" y="3110"/>
                  </a:cubicBezTo>
                  <a:cubicBezTo>
                    <a:pt x="2936" y="3110"/>
                    <a:pt x="3630" y="2415"/>
                    <a:pt x="3641" y="1564"/>
                  </a:cubicBezTo>
                  <a:cubicBezTo>
                    <a:pt x="3641" y="623"/>
                    <a:pt x="2869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5851528" y="3292014"/>
              <a:ext cx="148198" cy="126585"/>
            </a:xfrm>
            <a:custGeom>
              <a:rect b="b" l="l" r="r" t="t"/>
              <a:pathLst>
                <a:path extrusionOk="0" h="3110" w="3641">
                  <a:moveTo>
                    <a:pt x="2083" y="287"/>
                  </a:moveTo>
                  <a:cubicBezTo>
                    <a:pt x="2778" y="287"/>
                    <a:pt x="3349" y="858"/>
                    <a:pt x="3360" y="1553"/>
                  </a:cubicBezTo>
                  <a:cubicBezTo>
                    <a:pt x="3360" y="2326"/>
                    <a:pt x="2729" y="2833"/>
                    <a:pt x="2071" y="2833"/>
                  </a:cubicBezTo>
                  <a:cubicBezTo>
                    <a:pt x="1757" y="2833"/>
                    <a:pt x="1437" y="2717"/>
                    <a:pt x="1176" y="2460"/>
                  </a:cubicBezTo>
                  <a:cubicBezTo>
                    <a:pt x="381" y="1654"/>
                    <a:pt x="941" y="287"/>
                    <a:pt x="2083" y="287"/>
                  </a:cubicBezTo>
                  <a:close/>
                  <a:moveTo>
                    <a:pt x="2069" y="0"/>
                  </a:moveTo>
                  <a:cubicBezTo>
                    <a:pt x="1688" y="0"/>
                    <a:pt x="1300" y="141"/>
                    <a:pt x="986" y="455"/>
                  </a:cubicBezTo>
                  <a:cubicBezTo>
                    <a:pt x="0" y="1441"/>
                    <a:pt x="695" y="3110"/>
                    <a:pt x="2083" y="3110"/>
                  </a:cubicBezTo>
                  <a:cubicBezTo>
                    <a:pt x="2935" y="3110"/>
                    <a:pt x="3640" y="2415"/>
                    <a:pt x="3640" y="1553"/>
                  </a:cubicBezTo>
                  <a:cubicBezTo>
                    <a:pt x="3640" y="620"/>
                    <a:pt x="2870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5973676" y="3292014"/>
              <a:ext cx="148239" cy="126585"/>
            </a:xfrm>
            <a:custGeom>
              <a:rect b="b" l="l" r="r" t="t"/>
              <a:pathLst>
                <a:path extrusionOk="0" h="3110" w="3642">
                  <a:moveTo>
                    <a:pt x="2084" y="287"/>
                  </a:moveTo>
                  <a:cubicBezTo>
                    <a:pt x="2779" y="287"/>
                    <a:pt x="3350" y="858"/>
                    <a:pt x="3361" y="1553"/>
                  </a:cubicBezTo>
                  <a:cubicBezTo>
                    <a:pt x="3361" y="2326"/>
                    <a:pt x="2730" y="2838"/>
                    <a:pt x="2072" y="2838"/>
                  </a:cubicBezTo>
                  <a:cubicBezTo>
                    <a:pt x="1758" y="2838"/>
                    <a:pt x="1438" y="2721"/>
                    <a:pt x="1177" y="2460"/>
                  </a:cubicBezTo>
                  <a:cubicBezTo>
                    <a:pt x="382" y="1654"/>
                    <a:pt x="942" y="287"/>
                    <a:pt x="2084" y="287"/>
                  </a:cubicBezTo>
                  <a:close/>
                  <a:moveTo>
                    <a:pt x="2068" y="0"/>
                  </a:moveTo>
                  <a:cubicBezTo>
                    <a:pt x="1688" y="0"/>
                    <a:pt x="1301" y="141"/>
                    <a:pt x="987" y="455"/>
                  </a:cubicBezTo>
                  <a:cubicBezTo>
                    <a:pt x="1" y="1441"/>
                    <a:pt x="695" y="3110"/>
                    <a:pt x="2084" y="3110"/>
                  </a:cubicBezTo>
                  <a:cubicBezTo>
                    <a:pt x="2935" y="3110"/>
                    <a:pt x="3630" y="2415"/>
                    <a:pt x="3641" y="1553"/>
                  </a:cubicBezTo>
                  <a:cubicBezTo>
                    <a:pt x="3634" y="620"/>
                    <a:pt x="2865" y="0"/>
                    <a:pt x="2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6098145" y="3292014"/>
              <a:ext cx="147750" cy="126585"/>
            </a:xfrm>
            <a:custGeom>
              <a:rect b="b" l="l" r="r" t="t"/>
              <a:pathLst>
                <a:path extrusionOk="0" h="3110" w="3630">
                  <a:moveTo>
                    <a:pt x="2084" y="287"/>
                  </a:moveTo>
                  <a:cubicBezTo>
                    <a:pt x="2778" y="287"/>
                    <a:pt x="3350" y="858"/>
                    <a:pt x="3350" y="1553"/>
                  </a:cubicBezTo>
                  <a:cubicBezTo>
                    <a:pt x="3350" y="2326"/>
                    <a:pt x="2724" y="2833"/>
                    <a:pt x="2069" y="2833"/>
                  </a:cubicBezTo>
                  <a:cubicBezTo>
                    <a:pt x="1756" y="2833"/>
                    <a:pt x="1437" y="2717"/>
                    <a:pt x="1177" y="2460"/>
                  </a:cubicBezTo>
                  <a:cubicBezTo>
                    <a:pt x="370" y="1654"/>
                    <a:pt x="942" y="287"/>
                    <a:pt x="2084" y="287"/>
                  </a:cubicBezTo>
                  <a:close/>
                  <a:moveTo>
                    <a:pt x="2064" y="0"/>
                  </a:moveTo>
                  <a:cubicBezTo>
                    <a:pt x="1682" y="0"/>
                    <a:pt x="1293" y="141"/>
                    <a:pt x="975" y="455"/>
                  </a:cubicBezTo>
                  <a:cubicBezTo>
                    <a:pt x="1" y="1441"/>
                    <a:pt x="695" y="3110"/>
                    <a:pt x="2084" y="3110"/>
                  </a:cubicBezTo>
                  <a:cubicBezTo>
                    <a:pt x="2935" y="3110"/>
                    <a:pt x="3630" y="2415"/>
                    <a:pt x="3630" y="1553"/>
                  </a:cubicBezTo>
                  <a:cubicBezTo>
                    <a:pt x="3630" y="620"/>
                    <a:pt x="2864" y="0"/>
                    <a:pt x="2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6382614" y="3210569"/>
              <a:ext cx="147750" cy="126910"/>
            </a:xfrm>
            <a:custGeom>
              <a:rect b="b" l="l" r="r" t="t"/>
              <a:pathLst>
                <a:path extrusionOk="0" h="3118" w="3630">
                  <a:moveTo>
                    <a:pt x="2073" y="283"/>
                  </a:moveTo>
                  <a:cubicBezTo>
                    <a:pt x="2779" y="283"/>
                    <a:pt x="3350" y="855"/>
                    <a:pt x="3350" y="1560"/>
                  </a:cubicBezTo>
                  <a:cubicBezTo>
                    <a:pt x="3350" y="2328"/>
                    <a:pt x="2721" y="2838"/>
                    <a:pt x="2064" y="2838"/>
                  </a:cubicBezTo>
                  <a:cubicBezTo>
                    <a:pt x="1753" y="2838"/>
                    <a:pt x="1436" y="2723"/>
                    <a:pt x="1177" y="2467"/>
                  </a:cubicBezTo>
                  <a:cubicBezTo>
                    <a:pt x="370" y="1661"/>
                    <a:pt x="942" y="283"/>
                    <a:pt x="2073" y="283"/>
                  </a:cubicBezTo>
                  <a:close/>
                  <a:moveTo>
                    <a:pt x="2069" y="0"/>
                  </a:moveTo>
                  <a:cubicBezTo>
                    <a:pt x="1686" y="0"/>
                    <a:pt x="1295" y="143"/>
                    <a:pt x="975" y="463"/>
                  </a:cubicBezTo>
                  <a:cubicBezTo>
                    <a:pt x="1" y="1437"/>
                    <a:pt x="695" y="3117"/>
                    <a:pt x="2073" y="3117"/>
                  </a:cubicBezTo>
                  <a:cubicBezTo>
                    <a:pt x="2935" y="3117"/>
                    <a:pt x="3630" y="2423"/>
                    <a:pt x="3630" y="1560"/>
                  </a:cubicBezTo>
                  <a:cubicBezTo>
                    <a:pt x="3630" y="622"/>
                    <a:pt x="286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9" name="Google Shape;2729;p46"/>
          <p:cNvSpPr txBox="1"/>
          <p:nvPr>
            <p:ph type="title"/>
          </p:nvPr>
        </p:nvSpPr>
        <p:spPr>
          <a:xfrm>
            <a:off x="634025" y="1971675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Resultados</a:t>
            </a:r>
            <a:endParaRPr sz="4500"/>
          </a:p>
        </p:txBody>
      </p:sp>
      <p:sp>
        <p:nvSpPr>
          <p:cNvPr id="2730" name="Google Shape;2730;p46"/>
          <p:cNvSpPr txBox="1"/>
          <p:nvPr>
            <p:ph idx="4294967295" type="title"/>
          </p:nvPr>
        </p:nvSpPr>
        <p:spPr>
          <a:xfrm>
            <a:off x="4013775" y="104172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5</a:t>
            </a:r>
            <a:r>
              <a:rPr lang="en" sz="6000">
                <a:solidFill>
                  <a:schemeClr val="accent3"/>
                </a:solidFill>
              </a:rPr>
              <a:t>.</a:t>
            </a:r>
            <a:endParaRPr sz="6000">
              <a:solidFill>
                <a:schemeClr val="accent3"/>
              </a:solidFill>
            </a:endParaRPr>
          </a:p>
        </p:txBody>
      </p:sp>
      <p:grpSp>
        <p:nvGrpSpPr>
          <p:cNvPr id="2731" name="Google Shape;2731;p46"/>
          <p:cNvGrpSpPr/>
          <p:nvPr/>
        </p:nvGrpSpPr>
        <p:grpSpPr>
          <a:xfrm rot="-2700000">
            <a:off x="6613507" y="177093"/>
            <a:ext cx="2158580" cy="2126111"/>
            <a:chOff x="1453200" y="540325"/>
            <a:chExt cx="4666300" cy="4614450"/>
          </a:xfrm>
        </p:grpSpPr>
        <p:sp>
          <p:nvSpPr>
            <p:cNvPr id="2732" name="Google Shape;2732;p46"/>
            <p:cNvSpPr/>
            <p:nvPr/>
          </p:nvSpPr>
          <p:spPr>
            <a:xfrm>
              <a:off x="1487450" y="570825"/>
              <a:ext cx="3164975" cy="3093225"/>
            </a:xfrm>
            <a:custGeom>
              <a:rect b="b" l="l" r="r" t="t"/>
              <a:pathLst>
                <a:path extrusionOk="0" h="123729" w="126599">
                  <a:moveTo>
                    <a:pt x="36050" y="0"/>
                  </a:moveTo>
                  <a:cubicBezTo>
                    <a:pt x="30464" y="0"/>
                    <a:pt x="25335" y="3654"/>
                    <a:pt x="23715" y="9298"/>
                  </a:cubicBezTo>
                  <a:lnTo>
                    <a:pt x="18007" y="29326"/>
                  </a:lnTo>
                  <a:lnTo>
                    <a:pt x="14810" y="40580"/>
                  </a:lnTo>
                  <a:lnTo>
                    <a:pt x="1925" y="85595"/>
                  </a:lnTo>
                  <a:cubicBezTo>
                    <a:pt x="1" y="92413"/>
                    <a:pt x="3948" y="99491"/>
                    <a:pt x="10733" y="101449"/>
                  </a:cubicBezTo>
                  <a:lnTo>
                    <a:pt x="87030" y="123239"/>
                  </a:lnTo>
                  <a:cubicBezTo>
                    <a:pt x="88205" y="123570"/>
                    <a:pt x="89387" y="123729"/>
                    <a:pt x="90549" y="123729"/>
                  </a:cubicBezTo>
                  <a:cubicBezTo>
                    <a:pt x="96135" y="123729"/>
                    <a:pt x="101264" y="120075"/>
                    <a:pt x="102884" y="114431"/>
                  </a:cubicBezTo>
                  <a:lnTo>
                    <a:pt x="124674" y="38134"/>
                  </a:lnTo>
                  <a:cubicBezTo>
                    <a:pt x="126598" y="31316"/>
                    <a:pt x="122684" y="24237"/>
                    <a:pt x="115866" y="22280"/>
                  </a:cubicBezTo>
                  <a:lnTo>
                    <a:pt x="39569" y="490"/>
                  </a:lnTo>
                  <a:cubicBezTo>
                    <a:pt x="38394" y="159"/>
                    <a:pt x="37212" y="0"/>
                    <a:pt x="36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1453200" y="540325"/>
              <a:ext cx="3205750" cy="3154700"/>
            </a:xfrm>
            <a:custGeom>
              <a:rect b="b" l="l" r="r" t="t"/>
              <a:pathLst>
                <a:path extrusionOk="0" h="126188" w="128230">
                  <a:moveTo>
                    <a:pt x="37406" y="0"/>
                  </a:moveTo>
                  <a:cubicBezTo>
                    <a:pt x="35046" y="0"/>
                    <a:pt x="32706" y="595"/>
                    <a:pt x="30598" y="1775"/>
                  </a:cubicBezTo>
                  <a:cubicBezTo>
                    <a:pt x="27336" y="3602"/>
                    <a:pt x="24955" y="6571"/>
                    <a:pt x="23911" y="10191"/>
                  </a:cubicBezTo>
                  <a:lnTo>
                    <a:pt x="18202" y="30220"/>
                  </a:lnTo>
                  <a:cubicBezTo>
                    <a:pt x="18007" y="30872"/>
                    <a:pt x="18398" y="31525"/>
                    <a:pt x="19051" y="31720"/>
                  </a:cubicBezTo>
                  <a:cubicBezTo>
                    <a:pt x="19165" y="31755"/>
                    <a:pt x="19279" y="31771"/>
                    <a:pt x="19391" y="31771"/>
                  </a:cubicBezTo>
                  <a:cubicBezTo>
                    <a:pt x="19918" y="31771"/>
                    <a:pt x="20390" y="31410"/>
                    <a:pt x="20551" y="30872"/>
                  </a:cubicBezTo>
                  <a:lnTo>
                    <a:pt x="26292" y="10844"/>
                  </a:lnTo>
                  <a:cubicBezTo>
                    <a:pt x="27140" y="7875"/>
                    <a:pt x="29098" y="5396"/>
                    <a:pt x="31772" y="3896"/>
                  </a:cubicBezTo>
                  <a:cubicBezTo>
                    <a:pt x="33519" y="2928"/>
                    <a:pt x="35443" y="2435"/>
                    <a:pt x="37385" y="2435"/>
                  </a:cubicBezTo>
                  <a:cubicBezTo>
                    <a:pt x="38453" y="2435"/>
                    <a:pt x="39527" y="2584"/>
                    <a:pt x="40580" y="2885"/>
                  </a:cubicBezTo>
                  <a:lnTo>
                    <a:pt x="116910" y="24675"/>
                  </a:lnTo>
                  <a:cubicBezTo>
                    <a:pt x="119879" y="25555"/>
                    <a:pt x="122358" y="27513"/>
                    <a:pt x="123858" y="30187"/>
                  </a:cubicBezTo>
                  <a:cubicBezTo>
                    <a:pt x="125359" y="32895"/>
                    <a:pt x="125718" y="36026"/>
                    <a:pt x="124869" y="38995"/>
                  </a:cubicBezTo>
                  <a:lnTo>
                    <a:pt x="103079" y="115325"/>
                  </a:lnTo>
                  <a:cubicBezTo>
                    <a:pt x="102231" y="118294"/>
                    <a:pt x="100274" y="120773"/>
                    <a:pt x="97567" y="122273"/>
                  </a:cubicBezTo>
                  <a:cubicBezTo>
                    <a:pt x="95820" y="123241"/>
                    <a:pt x="93896" y="123734"/>
                    <a:pt x="91954" y="123734"/>
                  </a:cubicBezTo>
                  <a:cubicBezTo>
                    <a:pt x="90886" y="123734"/>
                    <a:pt x="89812" y="123585"/>
                    <a:pt x="88759" y="123284"/>
                  </a:cubicBezTo>
                  <a:lnTo>
                    <a:pt x="12429" y="101494"/>
                  </a:lnTo>
                  <a:cubicBezTo>
                    <a:pt x="6296" y="99733"/>
                    <a:pt x="2741" y="93307"/>
                    <a:pt x="4470" y="87174"/>
                  </a:cubicBezTo>
                  <a:lnTo>
                    <a:pt x="17354" y="42126"/>
                  </a:lnTo>
                  <a:cubicBezTo>
                    <a:pt x="17517" y="41474"/>
                    <a:pt x="17159" y="40789"/>
                    <a:pt x="16506" y="40626"/>
                  </a:cubicBezTo>
                  <a:cubicBezTo>
                    <a:pt x="16392" y="40591"/>
                    <a:pt x="16277" y="40575"/>
                    <a:pt x="16163" y="40575"/>
                  </a:cubicBezTo>
                  <a:cubicBezTo>
                    <a:pt x="15630" y="40575"/>
                    <a:pt x="15140" y="40936"/>
                    <a:pt x="15006" y="41474"/>
                  </a:cubicBezTo>
                  <a:lnTo>
                    <a:pt x="2121" y="86489"/>
                  </a:lnTo>
                  <a:cubicBezTo>
                    <a:pt x="1" y="93927"/>
                    <a:pt x="4339" y="101723"/>
                    <a:pt x="11776" y="103843"/>
                  </a:cubicBezTo>
                  <a:lnTo>
                    <a:pt x="88074" y="125633"/>
                  </a:lnTo>
                  <a:cubicBezTo>
                    <a:pt x="89346" y="125992"/>
                    <a:pt x="90651" y="126188"/>
                    <a:pt x="91956" y="126188"/>
                  </a:cubicBezTo>
                  <a:cubicBezTo>
                    <a:pt x="94305" y="126188"/>
                    <a:pt x="96621" y="125568"/>
                    <a:pt x="98741" y="124394"/>
                  </a:cubicBezTo>
                  <a:cubicBezTo>
                    <a:pt x="102036" y="122599"/>
                    <a:pt x="104384" y="119598"/>
                    <a:pt x="105428" y="116010"/>
                  </a:cubicBezTo>
                  <a:lnTo>
                    <a:pt x="127218" y="39680"/>
                  </a:lnTo>
                  <a:cubicBezTo>
                    <a:pt x="128229" y="36092"/>
                    <a:pt x="127805" y="32275"/>
                    <a:pt x="125979" y="29013"/>
                  </a:cubicBezTo>
                  <a:cubicBezTo>
                    <a:pt x="124184" y="25751"/>
                    <a:pt x="121183" y="23370"/>
                    <a:pt x="117595" y="22326"/>
                  </a:cubicBezTo>
                  <a:lnTo>
                    <a:pt x="41265" y="536"/>
                  </a:lnTo>
                  <a:cubicBezTo>
                    <a:pt x="39996" y="178"/>
                    <a:pt x="38698" y="0"/>
                    <a:pt x="37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2310300" y="1039000"/>
              <a:ext cx="639375" cy="573925"/>
            </a:xfrm>
            <a:custGeom>
              <a:rect b="b" l="l" r="r" t="t"/>
              <a:pathLst>
                <a:path extrusionOk="0" h="22957" w="25575">
                  <a:moveTo>
                    <a:pt x="12761" y="1"/>
                  </a:moveTo>
                  <a:cubicBezTo>
                    <a:pt x="7773" y="1"/>
                    <a:pt x="3189" y="3280"/>
                    <a:pt x="1762" y="8316"/>
                  </a:cubicBezTo>
                  <a:cubicBezTo>
                    <a:pt x="0" y="14416"/>
                    <a:pt x="3556" y="20777"/>
                    <a:pt x="9656" y="22505"/>
                  </a:cubicBezTo>
                  <a:cubicBezTo>
                    <a:pt x="10709" y="22811"/>
                    <a:pt x="11771" y="22957"/>
                    <a:pt x="12816" y="22957"/>
                  </a:cubicBezTo>
                  <a:cubicBezTo>
                    <a:pt x="17792" y="22957"/>
                    <a:pt x="22384" y="19658"/>
                    <a:pt x="23813" y="14644"/>
                  </a:cubicBezTo>
                  <a:cubicBezTo>
                    <a:pt x="25574" y="8544"/>
                    <a:pt x="22051" y="2183"/>
                    <a:pt x="15951" y="454"/>
                  </a:cubicBezTo>
                  <a:cubicBezTo>
                    <a:pt x="14887" y="147"/>
                    <a:pt x="13815" y="1"/>
                    <a:pt x="12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2301325" y="1008375"/>
              <a:ext cx="657300" cy="634875"/>
            </a:xfrm>
            <a:custGeom>
              <a:rect b="b" l="l" r="r" t="t"/>
              <a:pathLst>
                <a:path extrusionOk="0" h="25395" w="26292">
                  <a:moveTo>
                    <a:pt x="13146" y="2430"/>
                  </a:moveTo>
                  <a:cubicBezTo>
                    <a:pt x="14092" y="2430"/>
                    <a:pt x="15038" y="2560"/>
                    <a:pt x="15951" y="2854"/>
                  </a:cubicBezTo>
                  <a:cubicBezTo>
                    <a:pt x="18594" y="3604"/>
                    <a:pt x="20779" y="5333"/>
                    <a:pt x="22117" y="7714"/>
                  </a:cubicBezTo>
                  <a:cubicBezTo>
                    <a:pt x="23454" y="10128"/>
                    <a:pt x="23780" y="12868"/>
                    <a:pt x="22997" y="15510"/>
                  </a:cubicBezTo>
                  <a:cubicBezTo>
                    <a:pt x="22247" y="18152"/>
                    <a:pt x="20518" y="20338"/>
                    <a:pt x="18137" y="21675"/>
                  </a:cubicBezTo>
                  <a:cubicBezTo>
                    <a:pt x="16599" y="22518"/>
                    <a:pt x="14898" y="22953"/>
                    <a:pt x="13174" y="22953"/>
                  </a:cubicBezTo>
                  <a:cubicBezTo>
                    <a:pt x="12229" y="22953"/>
                    <a:pt x="11277" y="22822"/>
                    <a:pt x="10341" y="22556"/>
                  </a:cubicBezTo>
                  <a:cubicBezTo>
                    <a:pt x="7699" y="21806"/>
                    <a:pt x="5513" y="20077"/>
                    <a:pt x="4176" y="17696"/>
                  </a:cubicBezTo>
                  <a:cubicBezTo>
                    <a:pt x="2871" y="15282"/>
                    <a:pt x="2545" y="12509"/>
                    <a:pt x="3295" y="9900"/>
                  </a:cubicBezTo>
                  <a:cubicBezTo>
                    <a:pt x="4045" y="7257"/>
                    <a:pt x="5774" y="5072"/>
                    <a:pt x="8155" y="3734"/>
                  </a:cubicBezTo>
                  <a:cubicBezTo>
                    <a:pt x="9721" y="2886"/>
                    <a:pt x="11417" y="2430"/>
                    <a:pt x="13146" y="2430"/>
                  </a:cubicBezTo>
                  <a:close/>
                  <a:moveTo>
                    <a:pt x="13111" y="0"/>
                  </a:moveTo>
                  <a:cubicBezTo>
                    <a:pt x="10989" y="0"/>
                    <a:pt x="8890" y="544"/>
                    <a:pt x="6981" y="1614"/>
                  </a:cubicBezTo>
                  <a:cubicBezTo>
                    <a:pt x="4013" y="3245"/>
                    <a:pt x="1860" y="5953"/>
                    <a:pt x="946" y="9215"/>
                  </a:cubicBezTo>
                  <a:cubicBezTo>
                    <a:pt x="0" y="12477"/>
                    <a:pt x="392" y="15902"/>
                    <a:pt x="2055" y="18870"/>
                  </a:cubicBezTo>
                  <a:cubicBezTo>
                    <a:pt x="3686" y="21838"/>
                    <a:pt x="6394" y="23991"/>
                    <a:pt x="9656" y="24905"/>
                  </a:cubicBezTo>
                  <a:cubicBezTo>
                    <a:pt x="10830" y="25231"/>
                    <a:pt x="12004" y="25394"/>
                    <a:pt x="13179" y="25394"/>
                  </a:cubicBezTo>
                  <a:cubicBezTo>
                    <a:pt x="15299" y="25394"/>
                    <a:pt x="17419" y="24872"/>
                    <a:pt x="19311" y="23796"/>
                  </a:cubicBezTo>
                  <a:cubicBezTo>
                    <a:pt x="22280" y="22165"/>
                    <a:pt x="24433" y="19457"/>
                    <a:pt x="25379" y="16195"/>
                  </a:cubicBezTo>
                  <a:cubicBezTo>
                    <a:pt x="26292" y="12933"/>
                    <a:pt x="25900" y="9508"/>
                    <a:pt x="24269" y="6540"/>
                  </a:cubicBezTo>
                  <a:cubicBezTo>
                    <a:pt x="22606" y="3571"/>
                    <a:pt x="19898" y="1418"/>
                    <a:pt x="16636" y="505"/>
                  </a:cubicBezTo>
                  <a:cubicBezTo>
                    <a:pt x="15473" y="168"/>
                    <a:pt x="14288" y="0"/>
                    <a:pt x="13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3213850" y="2621350"/>
              <a:ext cx="590450" cy="573425"/>
            </a:xfrm>
            <a:custGeom>
              <a:rect b="b" l="l" r="r" t="t"/>
              <a:pathLst>
                <a:path extrusionOk="0" h="22937" w="23618">
                  <a:moveTo>
                    <a:pt x="11818" y="0"/>
                  </a:moveTo>
                  <a:cubicBezTo>
                    <a:pt x="11599" y="0"/>
                    <a:pt x="11379" y="6"/>
                    <a:pt x="11157" y="19"/>
                  </a:cubicBezTo>
                  <a:cubicBezTo>
                    <a:pt x="4829" y="378"/>
                    <a:pt x="1" y="5793"/>
                    <a:pt x="360" y="12121"/>
                  </a:cubicBezTo>
                  <a:cubicBezTo>
                    <a:pt x="706" y="18227"/>
                    <a:pt x="5760" y="22937"/>
                    <a:pt x="11800" y="22937"/>
                  </a:cubicBezTo>
                  <a:cubicBezTo>
                    <a:pt x="12019" y="22937"/>
                    <a:pt x="12240" y="22931"/>
                    <a:pt x="12462" y="22918"/>
                  </a:cubicBezTo>
                  <a:cubicBezTo>
                    <a:pt x="18790" y="22559"/>
                    <a:pt x="23618" y="17144"/>
                    <a:pt x="23259" y="10816"/>
                  </a:cubicBezTo>
                  <a:cubicBezTo>
                    <a:pt x="22913" y="4709"/>
                    <a:pt x="17858" y="0"/>
                    <a:pt x="1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3156775" y="2591600"/>
              <a:ext cx="681775" cy="635325"/>
            </a:xfrm>
            <a:custGeom>
              <a:rect b="b" l="l" r="r" t="t"/>
              <a:pathLst>
                <a:path extrusionOk="0" h="25413" w="27271">
                  <a:moveTo>
                    <a:pt x="14125" y="2448"/>
                  </a:moveTo>
                  <a:cubicBezTo>
                    <a:pt x="15071" y="2448"/>
                    <a:pt x="16017" y="2579"/>
                    <a:pt x="16930" y="2840"/>
                  </a:cubicBezTo>
                  <a:cubicBezTo>
                    <a:pt x="19572" y="3590"/>
                    <a:pt x="21758" y="5319"/>
                    <a:pt x="23095" y="7733"/>
                  </a:cubicBezTo>
                  <a:cubicBezTo>
                    <a:pt x="24433" y="10114"/>
                    <a:pt x="24726" y="12887"/>
                    <a:pt x="23976" y="15529"/>
                  </a:cubicBezTo>
                  <a:cubicBezTo>
                    <a:pt x="22705" y="20019"/>
                    <a:pt x="18563" y="22962"/>
                    <a:pt x="14097" y="22962"/>
                  </a:cubicBezTo>
                  <a:cubicBezTo>
                    <a:pt x="13178" y="22962"/>
                    <a:pt x="12244" y="22837"/>
                    <a:pt x="11320" y="22575"/>
                  </a:cubicBezTo>
                  <a:cubicBezTo>
                    <a:pt x="5872" y="21009"/>
                    <a:pt x="2708" y="15333"/>
                    <a:pt x="4274" y="9886"/>
                  </a:cubicBezTo>
                  <a:cubicBezTo>
                    <a:pt x="5546" y="5384"/>
                    <a:pt x="9656" y="2448"/>
                    <a:pt x="14125" y="2448"/>
                  </a:cubicBezTo>
                  <a:close/>
                  <a:moveTo>
                    <a:pt x="14136" y="1"/>
                  </a:moveTo>
                  <a:cubicBezTo>
                    <a:pt x="8617" y="1"/>
                    <a:pt x="3518" y="3640"/>
                    <a:pt x="1925" y="9201"/>
                  </a:cubicBezTo>
                  <a:cubicBezTo>
                    <a:pt x="0" y="15953"/>
                    <a:pt x="3915" y="22999"/>
                    <a:pt x="10635" y="24924"/>
                  </a:cubicBezTo>
                  <a:cubicBezTo>
                    <a:pt x="11809" y="25250"/>
                    <a:pt x="12983" y="25413"/>
                    <a:pt x="14125" y="25413"/>
                  </a:cubicBezTo>
                  <a:cubicBezTo>
                    <a:pt x="19638" y="25413"/>
                    <a:pt x="24759" y="21759"/>
                    <a:pt x="26325" y="16181"/>
                  </a:cubicBezTo>
                  <a:cubicBezTo>
                    <a:pt x="27271" y="12919"/>
                    <a:pt x="26879" y="9494"/>
                    <a:pt x="25216" y="6526"/>
                  </a:cubicBezTo>
                  <a:cubicBezTo>
                    <a:pt x="23585" y="3557"/>
                    <a:pt x="20877" y="1405"/>
                    <a:pt x="17615" y="491"/>
                  </a:cubicBezTo>
                  <a:cubicBezTo>
                    <a:pt x="16456" y="159"/>
                    <a:pt x="15287" y="1"/>
                    <a:pt x="14136" y="1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3538425" y="1391150"/>
              <a:ext cx="645900" cy="573725"/>
            </a:xfrm>
            <a:custGeom>
              <a:rect b="b" l="l" r="r" t="t"/>
              <a:pathLst>
                <a:path extrusionOk="0" h="22949" w="25836">
                  <a:moveTo>
                    <a:pt x="12956" y="1"/>
                  </a:moveTo>
                  <a:cubicBezTo>
                    <a:pt x="9593" y="1"/>
                    <a:pt x="6254" y="1462"/>
                    <a:pt x="3980" y="4277"/>
                  </a:cubicBezTo>
                  <a:cubicBezTo>
                    <a:pt x="1" y="9202"/>
                    <a:pt x="783" y="16444"/>
                    <a:pt x="5742" y="20424"/>
                  </a:cubicBezTo>
                  <a:cubicBezTo>
                    <a:pt x="7859" y="22120"/>
                    <a:pt x="10403" y="22948"/>
                    <a:pt x="12930" y="22948"/>
                  </a:cubicBezTo>
                  <a:cubicBezTo>
                    <a:pt x="16283" y="22948"/>
                    <a:pt x="19605" y="21489"/>
                    <a:pt x="21856" y="18662"/>
                  </a:cubicBezTo>
                  <a:cubicBezTo>
                    <a:pt x="25836" y="13736"/>
                    <a:pt x="25053" y="6495"/>
                    <a:pt x="20127" y="2515"/>
                  </a:cubicBezTo>
                  <a:cubicBezTo>
                    <a:pt x="18016" y="823"/>
                    <a:pt x="15479" y="1"/>
                    <a:pt x="12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3508250" y="1359850"/>
              <a:ext cx="707075" cy="635675"/>
            </a:xfrm>
            <a:custGeom>
              <a:rect b="b" l="l" r="r" t="t"/>
              <a:pathLst>
                <a:path extrusionOk="0" h="25427" w="28283">
                  <a:moveTo>
                    <a:pt x="14130" y="2457"/>
                  </a:moveTo>
                  <a:cubicBezTo>
                    <a:pt x="15075" y="2457"/>
                    <a:pt x="16027" y="2588"/>
                    <a:pt x="16963" y="2854"/>
                  </a:cubicBezTo>
                  <a:cubicBezTo>
                    <a:pt x="22378" y="4420"/>
                    <a:pt x="25542" y="10095"/>
                    <a:pt x="24009" y="15543"/>
                  </a:cubicBezTo>
                  <a:cubicBezTo>
                    <a:pt x="22715" y="20019"/>
                    <a:pt x="18612" y="22957"/>
                    <a:pt x="14151" y="22957"/>
                  </a:cubicBezTo>
                  <a:cubicBezTo>
                    <a:pt x="13216" y="22957"/>
                    <a:pt x="12264" y="22828"/>
                    <a:pt x="11320" y="22556"/>
                  </a:cubicBezTo>
                  <a:cubicBezTo>
                    <a:pt x="5872" y="21023"/>
                    <a:pt x="2708" y="15347"/>
                    <a:pt x="4274" y="9900"/>
                  </a:cubicBezTo>
                  <a:cubicBezTo>
                    <a:pt x="5024" y="7258"/>
                    <a:pt x="6753" y="5072"/>
                    <a:pt x="9167" y="3735"/>
                  </a:cubicBezTo>
                  <a:cubicBezTo>
                    <a:pt x="10705" y="2892"/>
                    <a:pt x="12406" y="2457"/>
                    <a:pt x="14130" y="2457"/>
                  </a:cubicBezTo>
                  <a:close/>
                  <a:moveTo>
                    <a:pt x="14090" y="0"/>
                  </a:moveTo>
                  <a:cubicBezTo>
                    <a:pt x="11968" y="0"/>
                    <a:pt x="9869" y="544"/>
                    <a:pt x="7960" y="1614"/>
                  </a:cubicBezTo>
                  <a:cubicBezTo>
                    <a:pt x="4991" y="3245"/>
                    <a:pt x="2839" y="5953"/>
                    <a:pt x="1925" y="9215"/>
                  </a:cubicBezTo>
                  <a:cubicBezTo>
                    <a:pt x="1" y="15967"/>
                    <a:pt x="3915" y="23013"/>
                    <a:pt x="10635" y="24938"/>
                  </a:cubicBezTo>
                  <a:cubicBezTo>
                    <a:pt x="11809" y="25264"/>
                    <a:pt x="12983" y="25427"/>
                    <a:pt x="14125" y="25427"/>
                  </a:cubicBezTo>
                  <a:cubicBezTo>
                    <a:pt x="19670" y="25427"/>
                    <a:pt x="24759" y="21773"/>
                    <a:pt x="26358" y="16195"/>
                  </a:cubicBezTo>
                  <a:cubicBezTo>
                    <a:pt x="28282" y="9476"/>
                    <a:pt x="24368" y="2430"/>
                    <a:pt x="17615" y="505"/>
                  </a:cubicBezTo>
                  <a:cubicBezTo>
                    <a:pt x="16452" y="168"/>
                    <a:pt x="15267" y="0"/>
                    <a:pt x="14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1955550" y="2270325"/>
              <a:ext cx="645075" cy="573725"/>
            </a:xfrm>
            <a:custGeom>
              <a:rect b="b" l="l" r="r" t="t"/>
              <a:pathLst>
                <a:path extrusionOk="0" h="22949" w="25803">
                  <a:moveTo>
                    <a:pt x="12935" y="1"/>
                  </a:moveTo>
                  <a:cubicBezTo>
                    <a:pt x="8119" y="1"/>
                    <a:pt x="3641" y="3028"/>
                    <a:pt x="2023" y="7829"/>
                  </a:cubicBezTo>
                  <a:cubicBezTo>
                    <a:pt x="0" y="13832"/>
                    <a:pt x="3262" y="20355"/>
                    <a:pt x="9264" y="22345"/>
                  </a:cubicBezTo>
                  <a:cubicBezTo>
                    <a:pt x="10478" y="22754"/>
                    <a:pt x="11712" y="22948"/>
                    <a:pt x="12924" y="22948"/>
                  </a:cubicBezTo>
                  <a:cubicBezTo>
                    <a:pt x="17709" y="22948"/>
                    <a:pt x="22167" y="19925"/>
                    <a:pt x="23780" y="15136"/>
                  </a:cubicBezTo>
                  <a:cubicBezTo>
                    <a:pt x="25803" y="9134"/>
                    <a:pt x="22573" y="2610"/>
                    <a:pt x="16571" y="588"/>
                  </a:cubicBezTo>
                  <a:cubicBezTo>
                    <a:pt x="15364" y="190"/>
                    <a:pt x="14139" y="1"/>
                    <a:pt x="12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1925375" y="2240125"/>
              <a:ext cx="706250" cy="634525"/>
            </a:xfrm>
            <a:custGeom>
              <a:rect b="b" l="l" r="r" t="t"/>
              <a:pathLst>
                <a:path extrusionOk="0" h="25381" w="28250">
                  <a:moveTo>
                    <a:pt x="14125" y="2448"/>
                  </a:moveTo>
                  <a:cubicBezTo>
                    <a:pt x="15071" y="2448"/>
                    <a:pt x="16017" y="2579"/>
                    <a:pt x="16930" y="2840"/>
                  </a:cubicBezTo>
                  <a:cubicBezTo>
                    <a:pt x="22378" y="4373"/>
                    <a:pt x="25542" y="10081"/>
                    <a:pt x="23976" y="15496"/>
                  </a:cubicBezTo>
                  <a:cubicBezTo>
                    <a:pt x="22709" y="20000"/>
                    <a:pt x="18587" y="22943"/>
                    <a:pt x="14138" y="22943"/>
                  </a:cubicBezTo>
                  <a:cubicBezTo>
                    <a:pt x="13205" y="22943"/>
                    <a:pt x="12258" y="22813"/>
                    <a:pt x="11320" y="22542"/>
                  </a:cubicBezTo>
                  <a:cubicBezTo>
                    <a:pt x="5872" y="21009"/>
                    <a:pt x="2708" y="15300"/>
                    <a:pt x="4274" y="9886"/>
                  </a:cubicBezTo>
                  <a:cubicBezTo>
                    <a:pt x="5546" y="5384"/>
                    <a:pt x="9656" y="2448"/>
                    <a:pt x="14125" y="2448"/>
                  </a:cubicBezTo>
                  <a:close/>
                  <a:moveTo>
                    <a:pt x="14122" y="1"/>
                  </a:moveTo>
                  <a:cubicBezTo>
                    <a:pt x="8585" y="1"/>
                    <a:pt x="3491" y="3640"/>
                    <a:pt x="1925" y="9201"/>
                  </a:cubicBezTo>
                  <a:cubicBezTo>
                    <a:pt x="1" y="15953"/>
                    <a:pt x="3915" y="22966"/>
                    <a:pt x="10635" y="24891"/>
                  </a:cubicBezTo>
                  <a:cubicBezTo>
                    <a:pt x="11809" y="25250"/>
                    <a:pt x="12951" y="25380"/>
                    <a:pt x="14125" y="25380"/>
                  </a:cubicBezTo>
                  <a:cubicBezTo>
                    <a:pt x="19638" y="25380"/>
                    <a:pt x="24759" y="21759"/>
                    <a:pt x="26325" y="16181"/>
                  </a:cubicBezTo>
                  <a:cubicBezTo>
                    <a:pt x="28249" y="9429"/>
                    <a:pt x="24335" y="2416"/>
                    <a:pt x="17615" y="491"/>
                  </a:cubicBezTo>
                  <a:cubicBezTo>
                    <a:pt x="16450" y="159"/>
                    <a:pt x="15276" y="1"/>
                    <a:pt x="14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2989600" y="2071000"/>
              <a:ext cx="3120925" cy="3053625"/>
            </a:xfrm>
            <a:custGeom>
              <a:rect b="b" l="l" r="r" t="t"/>
              <a:pathLst>
                <a:path extrusionOk="0" h="122145" w="124837">
                  <a:moveTo>
                    <a:pt x="91079" y="0"/>
                  </a:moveTo>
                  <a:cubicBezTo>
                    <a:pt x="90024" y="0"/>
                    <a:pt x="88950" y="132"/>
                    <a:pt x="87878" y="406"/>
                  </a:cubicBezTo>
                  <a:lnTo>
                    <a:pt x="40155" y="12573"/>
                  </a:lnTo>
                  <a:lnTo>
                    <a:pt x="29228" y="15378"/>
                  </a:lnTo>
                  <a:lnTo>
                    <a:pt x="10993" y="20010"/>
                  </a:lnTo>
                  <a:cubicBezTo>
                    <a:pt x="4143" y="21772"/>
                    <a:pt x="0" y="28753"/>
                    <a:pt x="1762" y="35603"/>
                  </a:cubicBezTo>
                  <a:lnTo>
                    <a:pt x="21366" y="112488"/>
                  </a:lnTo>
                  <a:cubicBezTo>
                    <a:pt x="22857" y="118286"/>
                    <a:pt x="28088" y="122144"/>
                    <a:pt x="33813" y="122144"/>
                  </a:cubicBezTo>
                  <a:cubicBezTo>
                    <a:pt x="34852" y="122144"/>
                    <a:pt x="35907" y="122017"/>
                    <a:pt x="36959" y="121752"/>
                  </a:cubicBezTo>
                  <a:lnTo>
                    <a:pt x="113844" y="102115"/>
                  </a:lnTo>
                  <a:cubicBezTo>
                    <a:pt x="120694" y="100353"/>
                    <a:pt x="124837" y="93405"/>
                    <a:pt x="123108" y="86522"/>
                  </a:cubicBezTo>
                  <a:lnTo>
                    <a:pt x="103471" y="9637"/>
                  </a:lnTo>
                  <a:cubicBezTo>
                    <a:pt x="101983" y="3854"/>
                    <a:pt x="96799" y="0"/>
                    <a:pt x="910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2980625" y="2040200"/>
              <a:ext cx="3138875" cy="3114575"/>
            </a:xfrm>
            <a:custGeom>
              <a:rect b="b" l="l" r="r" t="t"/>
              <a:pathLst>
                <a:path extrusionOk="0" h="124583" w="125555">
                  <a:moveTo>
                    <a:pt x="91412" y="1"/>
                  </a:moveTo>
                  <a:cubicBezTo>
                    <a:pt x="90259" y="1"/>
                    <a:pt x="89097" y="143"/>
                    <a:pt x="87944" y="431"/>
                  </a:cubicBezTo>
                  <a:lnTo>
                    <a:pt x="40221" y="12631"/>
                  </a:lnTo>
                  <a:cubicBezTo>
                    <a:pt x="39569" y="12794"/>
                    <a:pt x="39177" y="13446"/>
                    <a:pt x="39340" y="14099"/>
                  </a:cubicBezTo>
                  <a:cubicBezTo>
                    <a:pt x="39476" y="14642"/>
                    <a:pt x="39952" y="15027"/>
                    <a:pt x="40503" y="15027"/>
                  </a:cubicBezTo>
                  <a:cubicBezTo>
                    <a:pt x="40613" y="15027"/>
                    <a:pt x="40727" y="15012"/>
                    <a:pt x="40841" y="14979"/>
                  </a:cubicBezTo>
                  <a:lnTo>
                    <a:pt x="88564" y="2812"/>
                  </a:lnTo>
                  <a:cubicBezTo>
                    <a:pt x="89522" y="2573"/>
                    <a:pt x="90491" y="2453"/>
                    <a:pt x="91452" y="2453"/>
                  </a:cubicBezTo>
                  <a:cubicBezTo>
                    <a:pt x="93501" y="2453"/>
                    <a:pt x="95518" y="2997"/>
                    <a:pt x="97338" y="4084"/>
                  </a:cubicBezTo>
                  <a:cubicBezTo>
                    <a:pt x="99980" y="5650"/>
                    <a:pt x="101872" y="8162"/>
                    <a:pt x="102655" y="11163"/>
                  </a:cubicBezTo>
                  <a:lnTo>
                    <a:pt x="122260" y="88081"/>
                  </a:lnTo>
                  <a:cubicBezTo>
                    <a:pt x="123043" y="91082"/>
                    <a:pt x="122586" y="94180"/>
                    <a:pt x="121020" y="96855"/>
                  </a:cubicBezTo>
                  <a:cubicBezTo>
                    <a:pt x="119422" y="99497"/>
                    <a:pt x="116910" y="101389"/>
                    <a:pt x="113909" y="102172"/>
                  </a:cubicBezTo>
                  <a:lnTo>
                    <a:pt x="37024" y="121777"/>
                  </a:lnTo>
                  <a:cubicBezTo>
                    <a:pt x="36057" y="122026"/>
                    <a:pt x="35087" y="122145"/>
                    <a:pt x="34133" y="122145"/>
                  </a:cubicBezTo>
                  <a:cubicBezTo>
                    <a:pt x="28968" y="122145"/>
                    <a:pt x="24254" y="118657"/>
                    <a:pt x="22932" y="113426"/>
                  </a:cubicBezTo>
                  <a:lnTo>
                    <a:pt x="3295" y="36541"/>
                  </a:lnTo>
                  <a:cubicBezTo>
                    <a:pt x="2545" y="33540"/>
                    <a:pt x="2969" y="30409"/>
                    <a:pt x="4567" y="27766"/>
                  </a:cubicBezTo>
                  <a:cubicBezTo>
                    <a:pt x="6133" y="25092"/>
                    <a:pt x="8645" y="23200"/>
                    <a:pt x="11646" y="22449"/>
                  </a:cubicBezTo>
                  <a:lnTo>
                    <a:pt x="29913" y="17785"/>
                  </a:lnTo>
                  <a:cubicBezTo>
                    <a:pt x="30565" y="17622"/>
                    <a:pt x="30957" y="16937"/>
                    <a:pt x="30794" y="16284"/>
                  </a:cubicBezTo>
                  <a:cubicBezTo>
                    <a:pt x="30656" y="15732"/>
                    <a:pt x="30143" y="15367"/>
                    <a:pt x="29594" y="15367"/>
                  </a:cubicBezTo>
                  <a:cubicBezTo>
                    <a:pt x="29494" y="15367"/>
                    <a:pt x="29393" y="15378"/>
                    <a:pt x="29293" y="15403"/>
                  </a:cubicBezTo>
                  <a:lnTo>
                    <a:pt x="11059" y="20068"/>
                  </a:lnTo>
                  <a:cubicBezTo>
                    <a:pt x="7405" y="20981"/>
                    <a:pt x="4372" y="23265"/>
                    <a:pt x="2447" y="26494"/>
                  </a:cubicBezTo>
                  <a:cubicBezTo>
                    <a:pt x="555" y="29724"/>
                    <a:pt x="1" y="33508"/>
                    <a:pt x="914" y="37128"/>
                  </a:cubicBezTo>
                  <a:lnTo>
                    <a:pt x="20551" y="114046"/>
                  </a:lnTo>
                  <a:cubicBezTo>
                    <a:pt x="22182" y="120374"/>
                    <a:pt x="27891" y="124582"/>
                    <a:pt x="34154" y="124582"/>
                  </a:cubicBezTo>
                  <a:cubicBezTo>
                    <a:pt x="35295" y="124582"/>
                    <a:pt x="36470" y="124452"/>
                    <a:pt x="37611" y="124158"/>
                  </a:cubicBezTo>
                  <a:lnTo>
                    <a:pt x="114529" y="104521"/>
                  </a:lnTo>
                  <a:cubicBezTo>
                    <a:pt x="118150" y="103608"/>
                    <a:pt x="121183" y="101324"/>
                    <a:pt x="123108" y="98095"/>
                  </a:cubicBezTo>
                  <a:cubicBezTo>
                    <a:pt x="125033" y="94865"/>
                    <a:pt x="125554" y="91114"/>
                    <a:pt x="124641" y="87461"/>
                  </a:cubicBezTo>
                  <a:lnTo>
                    <a:pt x="105004" y="10576"/>
                  </a:lnTo>
                  <a:cubicBezTo>
                    <a:pt x="104091" y="6922"/>
                    <a:pt x="101807" y="3889"/>
                    <a:pt x="98578" y="1964"/>
                  </a:cubicBezTo>
                  <a:cubicBezTo>
                    <a:pt x="96367" y="669"/>
                    <a:pt x="93913" y="1"/>
                    <a:pt x="91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3454425" y="2848550"/>
              <a:ext cx="634475" cy="574075"/>
            </a:xfrm>
            <a:custGeom>
              <a:rect b="b" l="l" r="r" t="t"/>
              <a:pathLst>
                <a:path extrusionOk="0" h="22963" w="25379">
                  <a:moveTo>
                    <a:pt x="12689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7" y="14319"/>
                  </a:cubicBezTo>
                  <a:cubicBezTo>
                    <a:pt x="2890" y="19503"/>
                    <a:pt x="7547" y="22963"/>
                    <a:pt x="12680" y="22963"/>
                  </a:cubicBezTo>
                  <a:cubicBezTo>
                    <a:pt x="13619" y="22963"/>
                    <a:pt x="14574" y="22847"/>
                    <a:pt x="15528" y="22605"/>
                  </a:cubicBezTo>
                  <a:cubicBezTo>
                    <a:pt x="21660" y="21039"/>
                    <a:pt x="25379" y="14776"/>
                    <a:pt x="23813" y="8643"/>
                  </a:cubicBezTo>
                  <a:cubicBezTo>
                    <a:pt x="22490" y="3459"/>
                    <a:pt x="17809" y="0"/>
                    <a:pt x="12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3443025" y="2818250"/>
              <a:ext cx="679325" cy="634575"/>
            </a:xfrm>
            <a:custGeom>
              <a:rect b="b" l="l" r="r" t="t"/>
              <a:pathLst>
                <a:path extrusionOk="0" h="25383" w="27173">
                  <a:moveTo>
                    <a:pt x="13146" y="2451"/>
                  </a:moveTo>
                  <a:cubicBezTo>
                    <a:pt x="17713" y="2451"/>
                    <a:pt x="21888" y="5517"/>
                    <a:pt x="23062" y="10149"/>
                  </a:cubicBezTo>
                  <a:cubicBezTo>
                    <a:pt x="24465" y="15629"/>
                    <a:pt x="21138" y="21240"/>
                    <a:pt x="15658" y="22642"/>
                  </a:cubicBezTo>
                  <a:cubicBezTo>
                    <a:pt x="14819" y="22852"/>
                    <a:pt x="13978" y="22953"/>
                    <a:pt x="13149" y="22953"/>
                  </a:cubicBezTo>
                  <a:cubicBezTo>
                    <a:pt x="8568" y="22953"/>
                    <a:pt x="4385" y="19879"/>
                    <a:pt x="3197" y="15238"/>
                  </a:cubicBezTo>
                  <a:cubicBezTo>
                    <a:pt x="2512" y="12563"/>
                    <a:pt x="2903" y="9823"/>
                    <a:pt x="4306" y="7474"/>
                  </a:cubicBezTo>
                  <a:cubicBezTo>
                    <a:pt x="5709" y="5093"/>
                    <a:pt x="7959" y="3429"/>
                    <a:pt x="10602" y="2744"/>
                  </a:cubicBezTo>
                  <a:cubicBezTo>
                    <a:pt x="11450" y="2549"/>
                    <a:pt x="12298" y="2451"/>
                    <a:pt x="13146" y="2451"/>
                  </a:cubicBezTo>
                  <a:close/>
                  <a:moveTo>
                    <a:pt x="13119" y="1"/>
                  </a:moveTo>
                  <a:cubicBezTo>
                    <a:pt x="12082" y="1"/>
                    <a:pt x="11030" y="129"/>
                    <a:pt x="9982" y="396"/>
                  </a:cubicBezTo>
                  <a:cubicBezTo>
                    <a:pt x="6720" y="1211"/>
                    <a:pt x="3947" y="3299"/>
                    <a:pt x="2218" y="6202"/>
                  </a:cubicBezTo>
                  <a:cubicBezTo>
                    <a:pt x="489" y="9138"/>
                    <a:pt x="0" y="12563"/>
                    <a:pt x="816" y="15825"/>
                  </a:cubicBezTo>
                  <a:cubicBezTo>
                    <a:pt x="2283" y="21566"/>
                    <a:pt x="7470" y="25383"/>
                    <a:pt x="13146" y="25383"/>
                  </a:cubicBezTo>
                  <a:cubicBezTo>
                    <a:pt x="14157" y="25383"/>
                    <a:pt x="15234" y="25285"/>
                    <a:pt x="16277" y="24991"/>
                  </a:cubicBezTo>
                  <a:cubicBezTo>
                    <a:pt x="23062" y="23262"/>
                    <a:pt x="27172" y="16347"/>
                    <a:pt x="25444" y="9562"/>
                  </a:cubicBezTo>
                  <a:cubicBezTo>
                    <a:pt x="23982" y="3825"/>
                    <a:pt x="18789" y="1"/>
                    <a:pt x="13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4223450" y="3308625"/>
              <a:ext cx="655675" cy="574100"/>
            </a:xfrm>
            <a:custGeom>
              <a:rect b="b" l="l" r="r" t="t"/>
              <a:pathLst>
                <a:path extrusionOk="0" h="22964" w="26227">
                  <a:moveTo>
                    <a:pt x="13084" y="1"/>
                  </a:moveTo>
                  <a:cubicBezTo>
                    <a:pt x="8981" y="1"/>
                    <a:pt x="5022" y="2212"/>
                    <a:pt x="2969" y="6094"/>
                  </a:cubicBezTo>
                  <a:cubicBezTo>
                    <a:pt x="0" y="11672"/>
                    <a:pt x="2121" y="18652"/>
                    <a:pt x="7699" y="21621"/>
                  </a:cubicBezTo>
                  <a:cubicBezTo>
                    <a:pt x="9420" y="22531"/>
                    <a:pt x="11266" y="22963"/>
                    <a:pt x="13086" y="22963"/>
                  </a:cubicBezTo>
                  <a:cubicBezTo>
                    <a:pt x="17197" y="22963"/>
                    <a:pt x="21168" y="20758"/>
                    <a:pt x="23226" y="16891"/>
                  </a:cubicBezTo>
                  <a:cubicBezTo>
                    <a:pt x="26227" y="11280"/>
                    <a:pt x="24106" y="4332"/>
                    <a:pt x="18496" y="1364"/>
                  </a:cubicBezTo>
                  <a:cubicBezTo>
                    <a:pt x="16767" y="439"/>
                    <a:pt x="14911" y="1"/>
                    <a:pt x="13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4198975" y="3279825"/>
              <a:ext cx="702175" cy="635375"/>
            </a:xfrm>
            <a:custGeom>
              <a:rect b="b" l="l" r="r" t="t"/>
              <a:pathLst>
                <a:path extrusionOk="0" h="25415" w="28087">
                  <a:moveTo>
                    <a:pt x="14060" y="2451"/>
                  </a:moveTo>
                  <a:cubicBezTo>
                    <a:pt x="18627" y="2451"/>
                    <a:pt x="22802" y="5549"/>
                    <a:pt x="23976" y="10181"/>
                  </a:cubicBezTo>
                  <a:cubicBezTo>
                    <a:pt x="25379" y="15662"/>
                    <a:pt x="22052" y="21240"/>
                    <a:pt x="16572" y="22642"/>
                  </a:cubicBezTo>
                  <a:cubicBezTo>
                    <a:pt x="15723" y="22859"/>
                    <a:pt x="14873" y="22963"/>
                    <a:pt x="14035" y="22963"/>
                  </a:cubicBezTo>
                  <a:cubicBezTo>
                    <a:pt x="9465" y="22963"/>
                    <a:pt x="5296" y="19869"/>
                    <a:pt x="4111" y="15238"/>
                  </a:cubicBezTo>
                  <a:cubicBezTo>
                    <a:pt x="2708" y="9757"/>
                    <a:pt x="6035" y="4179"/>
                    <a:pt x="11515" y="2777"/>
                  </a:cubicBezTo>
                  <a:cubicBezTo>
                    <a:pt x="12364" y="2548"/>
                    <a:pt x="13212" y="2451"/>
                    <a:pt x="14060" y="2451"/>
                  </a:cubicBezTo>
                  <a:close/>
                  <a:moveTo>
                    <a:pt x="14033" y="1"/>
                  </a:moveTo>
                  <a:cubicBezTo>
                    <a:pt x="12996" y="1"/>
                    <a:pt x="11944" y="128"/>
                    <a:pt x="10896" y="396"/>
                  </a:cubicBezTo>
                  <a:cubicBezTo>
                    <a:pt x="4111" y="2157"/>
                    <a:pt x="1" y="9072"/>
                    <a:pt x="1730" y="15857"/>
                  </a:cubicBezTo>
                  <a:cubicBezTo>
                    <a:pt x="3197" y="21598"/>
                    <a:pt x="8384" y="25415"/>
                    <a:pt x="14060" y="25415"/>
                  </a:cubicBezTo>
                  <a:cubicBezTo>
                    <a:pt x="15104" y="25415"/>
                    <a:pt x="16148" y="25284"/>
                    <a:pt x="17191" y="25024"/>
                  </a:cubicBezTo>
                  <a:cubicBezTo>
                    <a:pt x="23976" y="23295"/>
                    <a:pt x="28086" y="16347"/>
                    <a:pt x="26358" y="9562"/>
                  </a:cubicBezTo>
                  <a:cubicBezTo>
                    <a:pt x="24896" y="3825"/>
                    <a:pt x="19703" y="1"/>
                    <a:pt x="140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5012025" y="3772500"/>
              <a:ext cx="634475" cy="574125"/>
            </a:xfrm>
            <a:custGeom>
              <a:rect b="b" l="l" r="r" t="t"/>
              <a:pathLst>
                <a:path extrusionOk="0" h="22965" w="25379">
                  <a:moveTo>
                    <a:pt x="12688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6" y="14320"/>
                  </a:cubicBezTo>
                  <a:cubicBezTo>
                    <a:pt x="2889" y="19526"/>
                    <a:pt x="7538" y="22965"/>
                    <a:pt x="12666" y="22965"/>
                  </a:cubicBezTo>
                  <a:cubicBezTo>
                    <a:pt x="13609" y="22965"/>
                    <a:pt x="14569" y="22848"/>
                    <a:pt x="15528" y="22605"/>
                  </a:cubicBezTo>
                  <a:cubicBezTo>
                    <a:pt x="21660" y="21039"/>
                    <a:pt x="25379" y="14809"/>
                    <a:pt x="23813" y="8644"/>
                  </a:cubicBezTo>
                  <a:cubicBezTo>
                    <a:pt x="22490" y="3460"/>
                    <a:pt x="17809" y="0"/>
                    <a:pt x="1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5000625" y="3741950"/>
              <a:ext cx="657300" cy="635650"/>
            </a:xfrm>
            <a:custGeom>
              <a:rect b="b" l="l" r="r" t="t"/>
              <a:pathLst>
                <a:path extrusionOk="0" h="25426" w="26292">
                  <a:moveTo>
                    <a:pt x="13146" y="2461"/>
                  </a:moveTo>
                  <a:cubicBezTo>
                    <a:pt x="14973" y="2461"/>
                    <a:pt x="16767" y="2950"/>
                    <a:pt x="18365" y="3896"/>
                  </a:cubicBezTo>
                  <a:cubicBezTo>
                    <a:pt x="20714" y="5299"/>
                    <a:pt x="22410" y="7517"/>
                    <a:pt x="23062" y="10192"/>
                  </a:cubicBezTo>
                  <a:cubicBezTo>
                    <a:pt x="23747" y="12834"/>
                    <a:pt x="23356" y="15607"/>
                    <a:pt x="21953" y="17955"/>
                  </a:cubicBezTo>
                  <a:cubicBezTo>
                    <a:pt x="20551" y="20304"/>
                    <a:pt x="18332" y="21968"/>
                    <a:pt x="15658" y="22653"/>
                  </a:cubicBezTo>
                  <a:cubicBezTo>
                    <a:pt x="14809" y="22873"/>
                    <a:pt x="13946" y="22982"/>
                    <a:pt x="13089" y="22982"/>
                  </a:cubicBezTo>
                  <a:cubicBezTo>
                    <a:pt x="11277" y="22982"/>
                    <a:pt x="9488" y="22496"/>
                    <a:pt x="7894" y="21544"/>
                  </a:cubicBezTo>
                  <a:cubicBezTo>
                    <a:pt x="5545" y="20141"/>
                    <a:pt x="3882" y="17890"/>
                    <a:pt x="3197" y="15248"/>
                  </a:cubicBezTo>
                  <a:cubicBezTo>
                    <a:pt x="2512" y="12606"/>
                    <a:pt x="2903" y="9833"/>
                    <a:pt x="4306" y="7485"/>
                  </a:cubicBezTo>
                  <a:cubicBezTo>
                    <a:pt x="5708" y="5136"/>
                    <a:pt x="7959" y="3472"/>
                    <a:pt x="10601" y="2787"/>
                  </a:cubicBezTo>
                  <a:cubicBezTo>
                    <a:pt x="11450" y="2559"/>
                    <a:pt x="12298" y="2461"/>
                    <a:pt x="13146" y="2461"/>
                  </a:cubicBezTo>
                  <a:close/>
                  <a:moveTo>
                    <a:pt x="13159" y="1"/>
                  </a:moveTo>
                  <a:cubicBezTo>
                    <a:pt x="12101" y="1"/>
                    <a:pt x="11035" y="135"/>
                    <a:pt x="9982" y="406"/>
                  </a:cubicBezTo>
                  <a:cubicBezTo>
                    <a:pt x="6720" y="1254"/>
                    <a:pt x="3947" y="3309"/>
                    <a:pt x="2218" y="6245"/>
                  </a:cubicBezTo>
                  <a:cubicBezTo>
                    <a:pt x="489" y="9148"/>
                    <a:pt x="0" y="12573"/>
                    <a:pt x="816" y="15868"/>
                  </a:cubicBezTo>
                  <a:cubicBezTo>
                    <a:pt x="1664" y="19130"/>
                    <a:pt x="3751" y="21902"/>
                    <a:pt x="6654" y="23631"/>
                  </a:cubicBezTo>
                  <a:cubicBezTo>
                    <a:pt x="8644" y="24806"/>
                    <a:pt x="10862" y="25425"/>
                    <a:pt x="13113" y="25425"/>
                  </a:cubicBezTo>
                  <a:cubicBezTo>
                    <a:pt x="14157" y="25425"/>
                    <a:pt x="15233" y="25295"/>
                    <a:pt x="16277" y="25034"/>
                  </a:cubicBezTo>
                  <a:cubicBezTo>
                    <a:pt x="19572" y="24186"/>
                    <a:pt x="22312" y="22131"/>
                    <a:pt x="24073" y="19195"/>
                  </a:cubicBezTo>
                  <a:cubicBezTo>
                    <a:pt x="25802" y="16292"/>
                    <a:pt x="26292" y="12867"/>
                    <a:pt x="25444" y="9572"/>
                  </a:cubicBezTo>
                  <a:cubicBezTo>
                    <a:pt x="24595" y="6278"/>
                    <a:pt x="22540" y="3538"/>
                    <a:pt x="19605" y="1809"/>
                  </a:cubicBezTo>
                  <a:cubicBezTo>
                    <a:pt x="17629" y="610"/>
                    <a:pt x="15412" y="1"/>
                    <a:pt x="13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3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4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5" name="Google Shape;2755;p47"/>
          <p:cNvSpPr txBox="1"/>
          <p:nvPr>
            <p:ph idx="1" type="subTitle"/>
          </p:nvPr>
        </p:nvSpPr>
        <p:spPr>
          <a:xfrm>
            <a:off x="1233063" y="1272525"/>
            <a:ext cx="32694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resultado que queremos obtener para nuestro tablero original es el siguiente:</a:t>
            </a:r>
            <a:endParaRPr/>
          </a:p>
        </p:txBody>
      </p:sp>
      <p:sp>
        <p:nvSpPr>
          <p:cNvPr id="2756" name="Google Shape;2756;p47"/>
          <p:cNvSpPr txBox="1"/>
          <p:nvPr>
            <p:ph type="title"/>
          </p:nvPr>
        </p:nvSpPr>
        <p:spPr>
          <a:xfrm>
            <a:off x="2516100" y="442400"/>
            <a:ext cx="41118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del modelo</a:t>
            </a:r>
            <a:endParaRPr/>
          </a:p>
        </p:txBody>
      </p:sp>
      <p:grpSp>
        <p:nvGrpSpPr>
          <p:cNvPr id="2757" name="Google Shape;2757;p47"/>
          <p:cNvGrpSpPr/>
          <p:nvPr/>
        </p:nvGrpSpPr>
        <p:grpSpPr>
          <a:xfrm>
            <a:off x="5135010" y="1626082"/>
            <a:ext cx="3269378" cy="2377328"/>
            <a:chOff x="331763" y="414153"/>
            <a:chExt cx="6903246" cy="5019697"/>
          </a:xfrm>
        </p:grpSpPr>
        <p:sp>
          <p:nvSpPr>
            <p:cNvPr id="2758" name="Google Shape;2758;p47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7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7"/>
            <p:cNvSpPr/>
            <p:nvPr/>
          </p:nvSpPr>
          <p:spPr>
            <a:xfrm>
              <a:off x="547300" y="600323"/>
              <a:ext cx="6472159" cy="3981525"/>
            </a:xfrm>
            <a:custGeom>
              <a:rect b="b" l="l" r="r" t="t"/>
              <a:pathLst>
                <a:path extrusionOk="0" h="165707" w="232665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47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62" name="Google Shape;27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100" y="2292875"/>
            <a:ext cx="2377325" cy="23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3" name="Google Shape;276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550" y="1778525"/>
            <a:ext cx="276225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4" name="Google Shape;2764;p47"/>
          <p:cNvSpPr txBox="1"/>
          <p:nvPr>
            <p:ph idx="1" type="subTitle"/>
          </p:nvPr>
        </p:nvSpPr>
        <p:spPr>
          <a:xfrm>
            <a:off x="5134975" y="1143575"/>
            <a:ext cx="32694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Resultado de la implementación: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p4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0" name="Google Shape;2770;p48"/>
          <p:cNvSpPr txBox="1"/>
          <p:nvPr>
            <p:ph idx="1" type="subTitle"/>
          </p:nvPr>
        </p:nvSpPr>
        <p:spPr>
          <a:xfrm>
            <a:off x="1120950" y="1143575"/>
            <a:ext cx="32694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versiones del KAKURO resueltas con la implementación:</a:t>
            </a:r>
            <a:endParaRPr/>
          </a:p>
        </p:txBody>
      </p:sp>
      <p:sp>
        <p:nvSpPr>
          <p:cNvPr id="2771" name="Google Shape;2771;p48"/>
          <p:cNvSpPr txBox="1"/>
          <p:nvPr>
            <p:ph type="title"/>
          </p:nvPr>
        </p:nvSpPr>
        <p:spPr>
          <a:xfrm>
            <a:off x="2516100" y="442400"/>
            <a:ext cx="41118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instancias</a:t>
            </a:r>
            <a:endParaRPr/>
          </a:p>
        </p:txBody>
      </p:sp>
      <p:grpSp>
        <p:nvGrpSpPr>
          <p:cNvPr id="2772" name="Google Shape;2772;p48"/>
          <p:cNvGrpSpPr/>
          <p:nvPr/>
        </p:nvGrpSpPr>
        <p:grpSpPr>
          <a:xfrm>
            <a:off x="5135000" y="1626070"/>
            <a:ext cx="3269378" cy="2532939"/>
            <a:chOff x="331763" y="414153"/>
            <a:chExt cx="6903246" cy="5019697"/>
          </a:xfrm>
        </p:grpSpPr>
        <p:sp>
          <p:nvSpPr>
            <p:cNvPr id="2773" name="Google Shape;2773;p48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8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8"/>
            <p:cNvSpPr/>
            <p:nvPr/>
          </p:nvSpPr>
          <p:spPr>
            <a:xfrm>
              <a:off x="547300" y="600323"/>
              <a:ext cx="6472159" cy="3981525"/>
            </a:xfrm>
            <a:custGeom>
              <a:rect b="b" l="l" r="r" t="t"/>
              <a:pathLst>
                <a:path extrusionOk="0" h="165707" w="232665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8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77" name="Google Shape;27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950" y="1924025"/>
            <a:ext cx="3124875" cy="30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8" name="Google Shape;2778;p48"/>
          <p:cNvSpPr txBox="1"/>
          <p:nvPr>
            <p:ph idx="1" type="subTitle"/>
          </p:nvPr>
        </p:nvSpPr>
        <p:spPr>
          <a:xfrm>
            <a:off x="5134975" y="1143575"/>
            <a:ext cx="32694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Resultado de la implementación:</a:t>
            </a:r>
            <a:endParaRPr b="1"/>
          </a:p>
        </p:txBody>
      </p:sp>
      <p:pic>
        <p:nvPicPr>
          <p:cNvPr id="2779" name="Google Shape;27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563" y="1772225"/>
            <a:ext cx="2658250" cy="19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3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4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5" name="Google Shape;2785;p49"/>
          <p:cNvSpPr txBox="1"/>
          <p:nvPr>
            <p:ph idx="1" type="subTitle"/>
          </p:nvPr>
        </p:nvSpPr>
        <p:spPr>
          <a:xfrm>
            <a:off x="1120950" y="1143575"/>
            <a:ext cx="32694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versiones del KAKURO resueltas con la implementación:</a:t>
            </a:r>
            <a:endParaRPr/>
          </a:p>
        </p:txBody>
      </p:sp>
      <p:sp>
        <p:nvSpPr>
          <p:cNvPr id="2786" name="Google Shape;2786;p49"/>
          <p:cNvSpPr txBox="1"/>
          <p:nvPr>
            <p:ph type="title"/>
          </p:nvPr>
        </p:nvSpPr>
        <p:spPr>
          <a:xfrm>
            <a:off x="2516100" y="442400"/>
            <a:ext cx="41118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instancias</a:t>
            </a:r>
            <a:endParaRPr/>
          </a:p>
        </p:txBody>
      </p:sp>
      <p:grpSp>
        <p:nvGrpSpPr>
          <p:cNvPr id="2787" name="Google Shape;2787;p49"/>
          <p:cNvGrpSpPr/>
          <p:nvPr/>
        </p:nvGrpSpPr>
        <p:grpSpPr>
          <a:xfrm>
            <a:off x="5135000" y="1626070"/>
            <a:ext cx="3269378" cy="2532939"/>
            <a:chOff x="331763" y="414153"/>
            <a:chExt cx="6903246" cy="5019697"/>
          </a:xfrm>
        </p:grpSpPr>
        <p:sp>
          <p:nvSpPr>
            <p:cNvPr id="2788" name="Google Shape;2788;p49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9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9"/>
            <p:cNvSpPr/>
            <p:nvPr/>
          </p:nvSpPr>
          <p:spPr>
            <a:xfrm>
              <a:off x="547300" y="600323"/>
              <a:ext cx="6472159" cy="3981525"/>
            </a:xfrm>
            <a:custGeom>
              <a:rect b="b" l="l" r="r" t="t"/>
              <a:pathLst>
                <a:path extrusionOk="0" h="165707" w="232665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9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2" name="Google Shape;2792;p49"/>
          <p:cNvSpPr txBox="1"/>
          <p:nvPr>
            <p:ph idx="1" type="subTitle"/>
          </p:nvPr>
        </p:nvSpPr>
        <p:spPr>
          <a:xfrm>
            <a:off x="5134975" y="1143575"/>
            <a:ext cx="32694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Resultado de la implementación:</a:t>
            </a:r>
            <a:endParaRPr b="1"/>
          </a:p>
        </p:txBody>
      </p:sp>
      <p:pic>
        <p:nvPicPr>
          <p:cNvPr id="2793" name="Google Shape;27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538" y="2016577"/>
            <a:ext cx="2658225" cy="2284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4" name="Google Shape;279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863" y="2016575"/>
            <a:ext cx="25336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0" name="Google Shape;2800;p50"/>
          <p:cNvSpPr txBox="1"/>
          <p:nvPr>
            <p:ph type="title"/>
          </p:nvPr>
        </p:nvSpPr>
        <p:spPr>
          <a:xfrm>
            <a:off x="634025" y="1699450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500"/>
              <a:t>Conclusiones</a:t>
            </a:r>
            <a:endParaRPr sz="4500"/>
          </a:p>
        </p:txBody>
      </p:sp>
      <p:sp>
        <p:nvSpPr>
          <p:cNvPr id="2801" name="Google Shape;2801;p50"/>
          <p:cNvSpPr txBox="1"/>
          <p:nvPr>
            <p:ph idx="4294967295" type="title"/>
          </p:nvPr>
        </p:nvSpPr>
        <p:spPr>
          <a:xfrm>
            <a:off x="3884825" y="75517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6</a:t>
            </a:r>
            <a:r>
              <a:rPr lang="en" sz="6000">
                <a:solidFill>
                  <a:schemeClr val="accent3"/>
                </a:solidFill>
              </a:rPr>
              <a:t>.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2802" name="Google Shape;2802;p50"/>
          <p:cNvSpPr/>
          <p:nvPr/>
        </p:nvSpPr>
        <p:spPr>
          <a:xfrm rot="-1139547">
            <a:off x="2755932" y="2999793"/>
            <a:ext cx="253500" cy="1482513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50"/>
          <p:cNvSpPr/>
          <p:nvPr/>
        </p:nvSpPr>
        <p:spPr>
          <a:xfrm rot="-932101">
            <a:off x="2450391" y="2998885"/>
            <a:ext cx="253148" cy="1484294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4" name="Google Shape;2804;p50"/>
          <p:cNvSpPr/>
          <p:nvPr/>
        </p:nvSpPr>
        <p:spPr>
          <a:xfrm>
            <a:off x="1962130" y="2990730"/>
            <a:ext cx="252600" cy="1488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50"/>
          <p:cNvSpPr/>
          <p:nvPr/>
        </p:nvSpPr>
        <p:spPr>
          <a:xfrm>
            <a:off x="1630770" y="2990730"/>
            <a:ext cx="252600" cy="14880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6" name="Google Shape;2806;p50"/>
          <p:cNvCxnSpPr>
            <a:endCxn id="2805" idx="0"/>
          </p:cNvCxnSpPr>
          <p:nvPr/>
        </p:nvCxnSpPr>
        <p:spPr>
          <a:xfrm flipH="1" rot="10800000">
            <a:off x="1188570" y="2990730"/>
            <a:ext cx="568500" cy="400500"/>
          </a:xfrm>
          <a:prstGeom prst="bentConnector4">
            <a:avLst>
              <a:gd fmla="val 38899" name="adj1"/>
              <a:gd fmla="val 140436" name="adj2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7" name="Google Shape;2807;p50"/>
          <p:cNvCxnSpPr>
            <a:endCxn id="2804" idx="2"/>
          </p:cNvCxnSpPr>
          <p:nvPr/>
        </p:nvCxnSpPr>
        <p:spPr>
          <a:xfrm>
            <a:off x="1188430" y="4210230"/>
            <a:ext cx="900000" cy="268500"/>
          </a:xfrm>
          <a:prstGeom prst="bentConnector4">
            <a:avLst>
              <a:gd fmla="val 42986" name="adj1"/>
              <a:gd fmla="val 160270" name="adj2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8" name="Google Shape;2808;p50"/>
          <p:cNvCxnSpPr>
            <a:endCxn id="2803" idx="0"/>
          </p:cNvCxnSpPr>
          <p:nvPr/>
        </p:nvCxnSpPr>
        <p:spPr>
          <a:xfrm rot="10800000">
            <a:off x="2391115" y="3022532"/>
            <a:ext cx="1036800" cy="368700"/>
          </a:xfrm>
          <a:prstGeom prst="bentConnector4">
            <a:avLst>
              <a:gd fmla="val 26189" name="adj1"/>
              <a:gd fmla="val 153111" name="adj2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9" name="Google Shape;2809;p50"/>
          <p:cNvCxnSpPr>
            <a:endCxn id="2802" idx="2"/>
          </p:cNvCxnSpPr>
          <p:nvPr/>
        </p:nvCxnSpPr>
        <p:spPr>
          <a:xfrm flipH="1">
            <a:off x="3108882" y="4209950"/>
            <a:ext cx="318900" cy="237000"/>
          </a:xfrm>
          <a:prstGeom prst="bentConnector4">
            <a:avLst>
              <a:gd fmla="val 31208" name="adj1"/>
              <a:gd fmla="val 185736" name="adj2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10" name="Google Shape;2810;p50"/>
          <p:cNvGrpSpPr/>
          <p:nvPr/>
        </p:nvGrpSpPr>
        <p:grpSpPr>
          <a:xfrm>
            <a:off x="6377626" y="-109350"/>
            <a:ext cx="2840852" cy="2448175"/>
            <a:chOff x="-202347" y="2663068"/>
            <a:chExt cx="3183384" cy="2732643"/>
          </a:xfrm>
        </p:grpSpPr>
        <p:sp>
          <p:nvSpPr>
            <p:cNvPr id="2811" name="Google Shape;2811;p50"/>
            <p:cNvSpPr/>
            <p:nvPr/>
          </p:nvSpPr>
          <p:spPr>
            <a:xfrm rot="-900087">
              <a:off x="-8835" y="2879851"/>
              <a:ext cx="1768078" cy="1727996"/>
            </a:xfrm>
            <a:custGeom>
              <a:rect b="b" l="l" r="r" t="t"/>
              <a:pathLst>
                <a:path extrusionOk="0" h="123729" w="126599">
                  <a:moveTo>
                    <a:pt x="36050" y="0"/>
                  </a:moveTo>
                  <a:cubicBezTo>
                    <a:pt x="30464" y="0"/>
                    <a:pt x="25335" y="3654"/>
                    <a:pt x="23715" y="9298"/>
                  </a:cubicBezTo>
                  <a:lnTo>
                    <a:pt x="18007" y="29326"/>
                  </a:lnTo>
                  <a:lnTo>
                    <a:pt x="14810" y="40580"/>
                  </a:lnTo>
                  <a:lnTo>
                    <a:pt x="1925" y="85595"/>
                  </a:lnTo>
                  <a:cubicBezTo>
                    <a:pt x="1" y="92413"/>
                    <a:pt x="3948" y="99491"/>
                    <a:pt x="10733" y="101449"/>
                  </a:cubicBezTo>
                  <a:lnTo>
                    <a:pt x="87030" y="123239"/>
                  </a:lnTo>
                  <a:cubicBezTo>
                    <a:pt x="88205" y="123570"/>
                    <a:pt x="89387" y="123729"/>
                    <a:pt x="90549" y="123729"/>
                  </a:cubicBezTo>
                  <a:cubicBezTo>
                    <a:pt x="96135" y="123729"/>
                    <a:pt x="101264" y="120075"/>
                    <a:pt x="102884" y="114431"/>
                  </a:cubicBezTo>
                  <a:lnTo>
                    <a:pt x="124674" y="38134"/>
                  </a:lnTo>
                  <a:cubicBezTo>
                    <a:pt x="126598" y="31316"/>
                    <a:pt x="122684" y="24237"/>
                    <a:pt x="115866" y="22280"/>
                  </a:cubicBezTo>
                  <a:lnTo>
                    <a:pt x="39569" y="490"/>
                  </a:lnTo>
                  <a:cubicBezTo>
                    <a:pt x="38394" y="159"/>
                    <a:pt x="37212" y="0"/>
                    <a:pt x="36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0"/>
            <p:cNvSpPr/>
            <p:nvPr/>
          </p:nvSpPr>
          <p:spPr>
            <a:xfrm rot="-900087">
              <a:off x="2605" y="2864812"/>
              <a:ext cx="1790856" cy="1762338"/>
            </a:xfrm>
            <a:custGeom>
              <a:rect b="b" l="l" r="r" t="t"/>
              <a:pathLst>
                <a:path extrusionOk="0" h="126188" w="128230">
                  <a:moveTo>
                    <a:pt x="37406" y="0"/>
                  </a:moveTo>
                  <a:cubicBezTo>
                    <a:pt x="35046" y="0"/>
                    <a:pt x="32706" y="595"/>
                    <a:pt x="30598" y="1775"/>
                  </a:cubicBezTo>
                  <a:cubicBezTo>
                    <a:pt x="27336" y="3602"/>
                    <a:pt x="24955" y="6571"/>
                    <a:pt x="23911" y="10191"/>
                  </a:cubicBezTo>
                  <a:lnTo>
                    <a:pt x="18202" y="30220"/>
                  </a:lnTo>
                  <a:cubicBezTo>
                    <a:pt x="18007" y="30872"/>
                    <a:pt x="18398" y="31525"/>
                    <a:pt x="19051" y="31720"/>
                  </a:cubicBezTo>
                  <a:cubicBezTo>
                    <a:pt x="19165" y="31755"/>
                    <a:pt x="19279" y="31771"/>
                    <a:pt x="19391" y="31771"/>
                  </a:cubicBezTo>
                  <a:cubicBezTo>
                    <a:pt x="19918" y="31771"/>
                    <a:pt x="20390" y="31410"/>
                    <a:pt x="20551" y="30872"/>
                  </a:cubicBezTo>
                  <a:lnTo>
                    <a:pt x="26292" y="10844"/>
                  </a:lnTo>
                  <a:cubicBezTo>
                    <a:pt x="27140" y="7875"/>
                    <a:pt x="29098" y="5396"/>
                    <a:pt x="31772" y="3896"/>
                  </a:cubicBezTo>
                  <a:cubicBezTo>
                    <a:pt x="33519" y="2928"/>
                    <a:pt x="35443" y="2435"/>
                    <a:pt x="37385" y="2435"/>
                  </a:cubicBezTo>
                  <a:cubicBezTo>
                    <a:pt x="38453" y="2435"/>
                    <a:pt x="39527" y="2584"/>
                    <a:pt x="40580" y="2885"/>
                  </a:cubicBezTo>
                  <a:lnTo>
                    <a:pt x="116910" y="24675"/>
                  </a:lnTo>
                  <a:cubicBezTo>
                    <a:pt x="119879" y="25555"/>
                    <a:pt x="122358" y="27513"/>
                    <a:pt x="123858" y="30187"/>
                  </a:cubicBezTo>
                  <a:cubicBezTo>
                    <a:pt x="125359" y="32895"/>
                    <a:pt x="125718" y="36026"/>
                    <a:pt x="124869" y="38995"/>
                  </a:cubicBezTo>
                  <a:lnTo>
                    <a:pt x="103079" y="115325"/>
                  </a:lnTo>
                  <a:cubicBezTo>
                    <a:pt x="102231" y="118294"/>
                    <a:pt x="100274" y="120773"/>
                    <a:pt x="97567" y="122273"/>
                  </a:cubicBezTo>
                  <a:cubicBezTo>
                    <a:pt x="95820" y="123241"/>
                    <a:pt x="93896" y="123734"/>
                    <a:pt x="91954" y="123734"/>
                  </a:cubicBezTo>
                  <a:cubicBezTo>
                    <a:pt x="90886" y="123734"/>
                    <a:pt x="89812" y="123585"/>
                    <a:pt x="88759" y="123284"/>
                  </a:cubicBezTo>
                  <a:lnTo>
                    <a:pt x="12429" y="101494"/>
                  </a:lnTo>
                  <a:cubicBezTo>
                    <a:pt x="6296" y="99733"/>
                    <a:pt x="2741" y="93307"/>
                    <a:pt x="4470" y="87174"/>
                  </a:cubicBezTo>
                  <a:lnTo>
                    <a:pt x="17354" y="42126"/>
                  </a:lnTo>
                  <a:cubicBezTo>
                    <a:pt x="17517" y="41474"/>
                    <a:pt x="17159" y="40789"/>
                    <a:pt x="16506" y="40626"/>
                  </a:cubicBezTo>
                  <a:cubicBezTo>
                    <a:pt x="16392" y="40591"/>
                    <a:pt x="16277" y="40575"/>
                    <a:pt x="16163" y="40575"/>
                  </a:cubicBezTo>
                  <a:cubicBezTo>
                    <a:pt x="15630" y="40575"/>
                    <a:pt x="15140" y="40936"/>
                    <a:pt x="15006" y="41474"/>
                  </a:cubicBezTo>
                  <a:lnTo>
                    <a:pt x="2121" y="86489"/>
                  </a:lnTo>
                  <a:cubicBezTo>
                    <a:pt x="1" y="93927"/>
                    <a:pt x="4339" y="101723"/>
                    <a:pt x="11776" y="103843"/>
                  </a:cubicBezTo>
                  <a:lnTo>
                    <a:pt x="88074" y="125633"/>
                  </a:lnTo>
                  <a:cubicBezTo>
                    <a:pt x="89346" y="125992"/>
                    <a:pt x="90651" y="126188"/>
                    <a:pt x="91956" y="126188"/>
                  </a:cubicBezTo>
                  <a:cubicBezTo>
                    <a:pt x="94305" y="126188"/>
                    <a:pt x="96621" y="125568"/>
                    <a:pt x="98741" y="124394"/>
                  </a:cubicBezTo>
                  <a:cubicBezTo>
                    <a:pt x="102036" y="122599"/>
                    <a:pt x="104384" y="119598"/>
                    <a:pt x="105428" y="116010"/>
                  </a:cubicBezTo>
                  <a:lnTo>
                    <a:pt x="127218" y="39680"/>
                  </a:lnTo>
                  <a:cubicBezTo>
                    <a:pt x="128229" y="36092"/>
                    <a:pt x="127805" y="32275"/>
                    <a:pt x="125979" y="29013"/>
                  </a:cubicBezTo>
                  <a:cubicBezTo>
                    <a:pt x="124184" y="25751"/>
                    <a:pt x="121183" y="23370"/>
                    <a:pt x="117595" y="22326"/>
                  </a:cubicBezTo>
                  <a:lnTo>
                    <a:pt x="41265" y="536"/>
                  </a:lnTo>
                  <a:cubicBezTo>
                    <a:pt x="39996" y="178"/>
                    <a:pt x="38698" y="0"/>
                    <a:pt x="37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50"/>
            <p:cNvSpPr/>
            <p:nvPr/>
          </p:nvSpPr>
          <p:spPr>
            <a:xfrm rot="-900087">
              <a:off x="411784" y="3220077"/>
              <a:ext cx="357180" cy="320617"/>
            </a:xfrm>
            <a:custGeom>
              <a:rect b="b" l="l" r="r" t="t"/>
              <a:pathLst>
                <a:path extrusionOk="0" h="22957" w="25575">
                  <a:moveTo>
                    <a:pt x="12761" y="1"/>
                  </a:moveTo>
                  <a:cubicBezTo>
                    <a:pt x="7773" y="1"/>
                    <a:pt x="3189" y="3280"/>
                    <a:pt x="1762" y="8316"/>
                  </a:cubicBezTo>
                  <a:cubicBezTo>
                    <a:pt x="0" y="14416"/>
                    <a:pt x="3556" y="20777"/>
                    <a:pt x="9656" y="22505"/>
                  </a:cubicBezTo>
                  <a:cubicBezTo>
                    <a:pt x="10709" y="22811"/>
                    <a:pt x="11771" y="22957"/>
                    <a:pt x="12816" y="22957"/>
                  </a:cubicBezTo>
                  <a:cubicBezTo>
                    <a:pt x="17792" y="22957"/>
                    <a:pt x="22384" y="19658"/>
                    <a:pt x="23813" y="14644"/>
                  </a:cubicBezTo>
                  <a:cubicBezTo>
                    <a:pt x="25574" y="8544"/>
                    <a:pt x="22051" y="2183"/>
                    <a:pt x="15951" y="454"/>
                  </a:cubicBezTo>
                  <a:cubicBezTo>
                    <a:pt x="14887" y="147"/>
                    <a:pt x="13815" y="1"/>
                    <a:pt x="12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50"/>
            <p:cNvSpPr/>
            <p:nvPr/>
          </p:nvSpPr>
          <p:spPr>
            <a:xfrm rot="-900087">
              <a:off x="370010" y="3202973"/>
              <a:ext cx="367193" cy="354666"/>
            </a:xfrm>
            <a:custGeom>
              <a:rect b="b" l="l" r="r" t="t"/>
              <a:pathLst>
                <a:path extrusionOk="0" h="25395" w="26292">
                  <a:moveTo>
                    <a:pt x="13146" y="2430"/>
                  </a:moveTo>
                  <a:cubicBezTo>
                    <a:pt x="14092" y="2430"/>
                    <a:pt x="15038" y="2560"/>
                    <a:pt x="15951" y="2854"/>
                  </a:cubicBezTo>
                  <a:cubicBezTo>
                    <a:pt x="18594" y="3604"/>
                    <a:pt x="20779" y="5333"/>
                    <a:pt x="22117" y="7714"/>
                  </a:cubicBezTo>
                  <a:cubicBezTo>
                    <a:pt x="23454" y="10128"/>
                    <a:pt x="23780" y="12868"/>
                    <a:pt x="22997" y="15510"/>
                  </a:cubicBezTo>
                  <a:cubicBezTo>
                    <a:pt x="22247" y="18152"/>
                    <a:pt x="20518" y="20338"/>
                    <a:pt x="18137" y="21675"/>
                  </a:cubicBezTo>
                  <a:cubicBezTo>
                    <a:pt x="16599" y="22518"/>
                    <a:pt x="14898" y="22953"/>
                    <a:pt x="13174" y="22953"/>
                  </a:cubicBezTo>
                  <a:cubicBezTo>
                    <a:pt x="12229" y="22953"/>
                    <a:pt x="11277" y="22822"/>
                    <a:pt x="10341" y="22556"/>
                  </a:cubicBezTo>
                  <a:cubicBezTo>
                    <a:pt x="7699" y="21806"/>
                    <a:pt x="5513" y="20077"/>
                    <a:pt x="4176" y="17696"/>
                  </a:cubicBezTo>
                  <a:cubicBezTo>
                    <a:pt x="2871" y="15282"/>
                    <a:pt x="2545" y="12509"/>
                    <a:pt x="3295" y="9900"/>
                  </a:cubicBezTo>
                  <a:cubicBezTo>
                    <a:pt x="4045" y="7257"/>
                    <a:pt x="5774" y="5072"/>
                    <a:pt x="8155" y="3734"/>
                  </a:cubicBezTo>
                  <a:cubicBezTo>
                    <a:pt x="9721" y="2886"/>
                    <a:pt x="11417" y="2430"/>
                    <a:pt x="13146" y="2430"/>
                  </a:cubicBezTo>
                  <a:close/>
                  <a:moveTo>
                    <a:pt x="13111" y="0"/>
                  </a:moveTo>
                  <a:cubicBezTo>
                    <a:pt x="10989" y="0"/>
                    <a:pt x="8890" y="544"/>
                    <a:pt x="6981" y="1614"/>
                  </a:cubicBezTo>
                  <a:cubicBezTo>
                    <a:pt x="4013" y="3245"/>
                    <a:pt x="1860" y="5953"/>
                    <a:pt x="946" y="9215"/>
                  </a:cubicBezTo>
                  <a:cubicBezTo>
                    <a:pt x="0" y="12477"/>
                    <a:pt x="392" y="15902"/>
                    <a:pt x="2055" y="18870"/>
                  </a:cubicBezTo>
                  <a:cubicBezTo>
                    <a:pt x="3686" y="21838"/>
                    <a:pt x="6394" y="23991"/>
                    <a:pt x="9656" y="24905"/>
                  </a:cubicBezTo>
                  <a:cubicBezTo>
                    <a:pt x="10830" y="25231"/>
                    <a:pt x="12004" y="25394"/>
                    <a:pt x="13179" y="25394"/>
                  </a:cubicBezTo>
                  <a:cubicBezTo>
                    <a:pt x="15299" y="25394"/>
                    <a:pt x="17419" y="24872"/>
                    <a:pt x="19311" y="23796"/>
                  </a:cubicBezTo>
                  <a:cubicBezTo>
                    <a:pt x="22280" y="22165"/>
                    <a:pt x="24433" y="19457"/>
                    <a:pt x="25379" y="16195"/>
                  </a:cubicBezTo>
                  <a:cubicBezTo>
                    <a:pt x="26292" y="12933"/>
                    <a:pt x="25900" y="9508"/>
                    <a:pt x="24269" y="6540"/>
                  </a:cubicBezTo>
                  <a:cubicBezTo>
                    <a:pt x="22606" y="3571"/>
                    <a:pt x="19898" y="1418"/>
                    <a:pt x="16636" y="505"/>
                  </a:cubicBezTo>
                  <a:cubicBezTo>
                    <a:pt x="15473" y="168"/>
                    <a:pt x="14288" y="0"/>
                    <a:pt x="13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0"/>
            <p:cNvSpPr/>
            <p:nvPr/>
          </p:nvSpPr>
          <p:spPr>
            <a:xfrm rot="-900087">
              <a:off x="1106955" y="3232041"/>
              <a:ext cx="360825" cy="320505"/>
            </a:xfrm>
            <a:custGeom>
              <a:rect b="b" l="l" r="r" t="t"/>
              <a:pathLst>
                <a:path extrusionOk="0" h="22949" w="25836">
                  <a:moveTo>
                    <a:pt x="12956" y="1"/>
                  </a:moveTo>
                  <a:cubicBezTo>
                    <a:pt x="9593" y="1"/>
                    <a:pt x="6254" y="1462"/>
                    <a:pt x="3980" y="4277"/>
                  </a:cubicBezTo>
                  <a:cubicBezTo>
                    <a:pt x="1" y="9202"/>
                    <a:pt x="783" y="16444"/>
                    <a:pt x="5742" y="20424"/>
                  </a:cubicBezTo>
                  <a:cubicBezTo>
                    <a:pt x="7859" y="22120"/>
                    <a:pt x="10403" y="22948"/>
                    <a:pt x="12930" y="22948"/>
                  </a:cubicBezTo>
                  <a:cubicBezTo>
                    <a:pt x="16283" y="22948"/>
                    <a:pt x="19605" y="21489"/>
                    <a:pt x="21856" y="18662"/>
                  </a:cubicBezTo>
                  <a:cubicBezTo>
                    <a:pt x="25836" y="13736"/>
                    <a:pt x="25053" y="6495"/>
                    <a:pt x="20127" y="2515"/>
                  </a:cubicBezTo>
                  <a:cubicBezTo>
                    <a:pt x="18016" y="823"/>
                    <a:pt x="15479" y="1"/>
                    <a:pt x="129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0"/>
            <p:cNvSpPr/>
            <p:nvPr/>
          </p:nvSpPr>
          <p:spPr>
            <a:xfrm rot="-900087">
              <a:off x="1053304" y="3214502"/>
              <a:ext cx="395000" cy="355113"/>
            </a:xfrm>
            <a:custGeom>
              <a:rect b="b" l="l" r="r" t="t"/>
              <a:pathLst>
                <a:path extrusionOk="0" h="25427" w="28283">
                  <a:moveTo>
                    <a:pt x="14130" y="2457"/>
                  </a:moveTo>
                  <a:cubicBezTo>
                    <a:pt x="15075" y="2457"/>
                    <a:pt x="16027" y="2588"/>
                    <a:pt x="16963" y="2854"/>
                  </a:cubicBezTo>
                  <a:cubicBezTo>
                    <a:pt x="22378" y="4420"/>
                    <a:pt x="25542" y="10095"/>
                    <a:pt x="24009" y="15543"/>
                  </a:cubicBezTo>
                  <a:cubicBezTo>
                    <a:pt x="22715" y="20019"/>
                    <a:pt x="18612" y="22957"/>
                    <a:pt x="14151" y="22957"/>
                  </a:cubicBezTo>
                  <a:cubicBezTo>
                    <a:pt x="13216" y="22957"/>
                    <a:pt x="12264" y="22828"/>
                    <a:pt x="11320" y="22556"/>
                  </a:cubicBezTo>
                  <a:cubicBezTo>
                    <a:pt x="5872" y="21023"/>
                    <a:pt x="2708" y="15347"/>
                    <a:pt x="4274" y="9900"/>
                  </a:cubicBezTo>
                  <a:cubicBezTo>
                    <a:pt x="5024" y="7258"/>
                    <a:pt x="6753" y="5072"/>
                    <a:pt x="9167" y="3735"/>
                  </a:cubicBezTo>
                  <a:cubicBezTo>
                    <a:pt x="10705" y="2892"/>
                    <a:pt x="12406" y="2457"/>
                    <a:pt x="14130" y="2457"/>
                  </a:cubicBezTo>
                  <a:close/>
                  <a:moveTo>
                    <a:pt x="14090" y="0"/>
                  </a:moveTo>
                  <a:cubicBezTo>
                    <a:pt x="11968" y="0"/>
                    <a:pt x="9869" y="544"/>
                    <a:pt x="7960" y="1614"/>
                  </a:cubicBezTo>
                  <a:cubicBezTo>
                    <a:pt x="4991" y="3245"/>
                    <a:pt x="2839" y="5953"/>
                    <a:pt x="1925" y="9215"/>
                  </a:cubicBezTo>
                  <a:cubicBezTo>
                    <a:pt x="1" y="15967"/>
                    <a:pt x="3915" y="23013"/>
                    <a:pt x="10635" y="24938"/>
                  </a:cubicBezTo>
                  <a:cubicBezTo>
                    <a:pt x="11809" y="25264"/>
                    <a:pt x="12983" y="25427"/>
                    <a:pt x="14125" y="25427"/>
                  </a:cubicBezTo>
                  <a:cubicBezTo>
                    <a:pt x="19670" y="25427"/>
                    <a:pt x="24759" y="21773"/>
                    <a:pt x="26358" y="16195"/>
                  </a:cubicBezTo>
                  <a:cubicBezTo>
                    <a:pt x="28282" y="9476"/>
                    <a:pt x="24368" y="2430"/>
                    <a:pt x="17615" y="505"/>
                  </a:cubicBezTo>
                  <a:cubicBezTo>
                    <a:pt x="16452" y="168"/>
                    <a:pt x="15267" y="0"/>
                    <a:pt x="14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0"/>
            <p:cNvSpPr/>
            <p:nvPr/>
          </p:nvSpPr>
          <p:spPr>
            <a:xfrm rot="-900087">
              <a:off x="379973" y="3935387"/>
              <a:ext cx="360364" cy="320505"/>
            </a:xfrm>
            <a:custGeom>
              <a:rect b="b" l="l" r="r" t="t"/>
              <a:pathLst>
                <a:path extrusionOk="0" h="22949" w="25803">
                  <a:moveTo>
                    <a:pt x="12935" y="1"/>
                  </a:moveTo>
                  <a:cubicBezTo>
                    <a:pt x="8119" y="1"/>
                    <a:pt x="3641" y="3028"/>
                    <a:pt x="2023" y="7829"/>
                  </a:cubicBezTo>
                  <a:cubicBezTo>
                    <a:pt x="0" y="13832"/>
                    <a:pt x="3262" y="20355"/>
                    <a:pt x="9264" y="22345"/>
                  </a:cubicBezTo>
                  <a:cubicBezTo>
                    <a:pt x="10478" y="22754"/>
                    <a:pt x="11712" y="22948"/>
                    <a:pt x="12924" y="22948"/>
                  </a:cubicBezTo>
                  <a:cubicBezTo>
                    <a:pt x="17709" y="22948"/>
                    <a:pt x="22167" y="19925"/>
                    <a:pt x="23780" y="15136"/>
                  </a:cubicBezTo>
                  <a:cubicBezTo>
                    <a:pt x="25803" y="9134"/>
                    <a:pt x="22573" y="2610"/>
                    <a:pt x="16571" y="588"/>
                  </a:cubicBezTo>
                  <a:cubicBezTo>
                    <a:pt x="15364" y="190"/>
                    <a:pt x="14139" y="1"/>
                    <a:pt x="12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50"/>
            <p:cNvSpPr/>
            <p:nvPr/>
          </p:nvSpPr>
          <p:spPr>
            <a:xfrm rot="-900087">
              <a:off x="326397" y="3918452"/>
              <a:ext cx="394539" cy="354470"/>
            </a:xfrm>
            <a:custGeom>
              <a:rect b="b" l="l" r="r" t="t"/>
              <a:pathLst>
                <a:path extrusionOk="0" h="25381" w="28250">
                  <a:moveTo>
                    <a:pt x="14125" y="2448"/>
                  </a:moveTo>
                  <a:cubicBezTo>
                    <a:pt x="15071" y="2448"/>
                    <a:pt x="16017" y="2579"/>
                    <a:pt x="16930" y="2840"/>
                  </a:cubicBezTo>
                  <a:cubicBezTo>
                    <a:pt x="22378" y="4373"/>
                    <a:pt x="25542" y="10081"/>
                    <a:pt x="23976" y="15496"/>
                  </a:cubicBezTo>
                  <a:cubicBezTo>
                    <a:pt x="22709" y="20000"/>
                    <a:pt x="18587" y="22943"/>
                    <a:pt x="14138" y="22943"/>
                  </a:cubicBezTo>
                  <a:cubicBezTo>
                    <a:pt x="13205" y="22943"/>
                    <a:pt x="12258" y="22813"/>
                    <a:pt x="11320" y="22542"/>
                  </a:cubicBezTo>
                  <a:cubicBezTo>
                    <a:pt x="5872" y="21009"/>
                    <a:pt x="2708" y="15300"/>
                    <a:pt x="4274" y="9886"/>
                  </a:cubicBezTo>
                  <a:cubicBezTo>
                    <a:pt x="5546" y="5384"/>
                    <a:pt x="9656" y="2448"/>
                    <a:pt x="14125" y="2448"/>
                  </a:cubicBezTo>
                  <a:close/>
                  <a:moveTo>
                    <a:pt x="14122" y="1"/>
                  </a:moveTo>
                  <a:cubicBezTo>
                    <a:pt x="8585" y="1"/>
                    <a:pt x="3491" y="3640"/>
                    <a:pt x="1925" y="9201"/>
                  </a:cubicBezTo>
                  <a:cubicBezTo>
                    <a:pt x="1" y="15953"/>
                    <a:pt x="3915" y="22966"/>
                    <a:pt x="10635" y="24891"/>
                  </a:cubicBezTo>
                  <a:cubicBezTo>
                    <a:pt x="11809" y="25250"/>
                    <a:pt x="12951" y="25380"/>
                    <a:pt x="14125" y="25380"/>
                  </a:cubicBezTo>
                  <a:cubicBezTo>
                    <a:pt x="19638" y="25380"/>
                    <a:pt x="24759" y="21759"/>
                    <a:pt x="26325" y="16181"/>
                  </a:cubicBezTo>
                  <a:cubicBezTo>
                    <a:pt x="28249" y="9429"/>
                    <a:pt x="24335" y="2416"/>
                    <a:pt x="17615" y="491"/>
                  </a:cubicBezTo>
                  <a:cubicBezTo>
                    <a:pt x="16450" y="159"/>
                    <a:pt x="15276" y="1"/>
                    <a:pt x="14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50"/>
            <p:cNvSpPr/>
            <p:nvPr/>
          </p:nvSpPr>
          <p:spPr>
            <a:xfrm rot="-900087">
              <a:off x="1009743" y="3475696"/>
              <a:ext cx="1743470" cy="1705873"/>
            </a:xfrm>
            <a:custGeom>
              <a:rect b="b" l="l" r="r" t="t"/>
              <a:pathLst>
                <a:path extrusionOk="0" h="122145" w="124837">
                  <a:moveTo>
                    <a:pt x="91079" y="0"/>
                  </a:moveTo>
                  <a:cubicBezTo>
                    <a:pt x="90024" y="0"/>
                    <a:pt x="88950" y="132"/>
                    <a:pt x="87878" y="406"/>
                  </a:cubicBezTo>
                  <a:lnTo>
                    <a:pt x="40155" y="12573"/>
                  </a:lnTo>
                  <a:lnTo>
                    <a:pt x="29228" y="15378"/>
                  </a:lnTo>
                  <a:lnTo>
                    <a:pt x="10993" y="20010"/>
                  </a:lnTo>
                  <a:cubicBezTo>
                    <a:pt x="4143" y="21772"/>
                    <a:pt x="0" y="28753"/>
                    <a:pt x="1762" y="35603"/>
                  </a:cubicBezTo>
                  <a:lnTo>
                    <a:pt x="21366" y="112488"/>
                  </a:lnTo>
                  <a:cubicBezTo>
                    <a:pt x="22857" y="118286"/>
                    <a:pt x="28088" y="122144"/>
                    <a:pt x="33813" y="122144"/>
                  </a:cubicBezTo>
                  <a:cubicBezTo>
                    <a:pt x="34852" y="122144"/>
                    <a:pt x="35907" y="122017"/>
                    <a:pt x="36959" y="121752"/>
                  </a:cubicBezTo>
                  <a:lnTo>
                    <a:pt x="113844" y="102115"/>
                  </a:lnTo>
                  <a:cubicBezTo>
                    <a:pt x="120694" y="100353"/>
                    <a:pt x="124837" y="93405"/>
                    <a:pt x="123108" y="86522"/>
                  </a:cubicBezTo>
                  <a:lnTo>
                    <a:pt x="103471" y="9637"/>
                  </a:lnTo>
                  <a:cubicBezTo>
                    <a:pt x="101983" y="3854"/>
                    <a:pt x="96799" y="0"/>
                    <a:pt x="9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0"/>
            <p:cNvSpPr/>
            <p:nvPr/>
          </p:nvSpPr>
          <p:spPr>
            <a:xfrm rot="-900087">
              <a:off x="1032236" y="3458496"/>
              <a:ext cx="1753497" cy="1739922"/>
            </a:xfrm>
            <a:custGeom>
              <a:rect b="b" l="l" r="r" t="t"/>
              <a:pathLst>
                <a:path extrusionOk="0" h="124583" w="125555">
                  <a:moveTo>
                    <a:pt x="91412" y="1"/>
                  </a:moveTo>
                  <a:cubicBezTo>
                    <a:pt x="90259" y="1"/>
                    <a:pt x="89097" y="143"/>
                    <a:pt x="87944" y="431"/>
                  </a:cubicBezTo>
                  <a:lnTo>
                    <a:pt x="40221" y="12631"/>
                  </a:lnTo>
                  <a:cubicBezTo>
                    <a:pt x="39569" y="12794"/>
                    <a:pt x="39177" y="13446"/>
                    <a:pt x="39340" y="14099"/>
                  </a:cubicBezTo>
                  <a:cubicBezTo>
                    <a:pt x="39476" y="14642"/>
                    <a:pt x="39952" y="15027"/>
                    <a:pt x="40503" y="15027"/>
                  </a:cubicBezTo>
                  <a:cubicBezTo>
                    <a:pt x="40613" y="15027"/>
                    <a:pt x="40727" y="15012"/>
                    <a:pt x="40841" y="14979"/>
                  </a:cubicBezTo>
                  <a:lnTo>
                    <a:pt x="88564" y="2812"/>
                  </a:lnTo>
                  <a:cubicBezTo>
                    <a:pt x="89522" y="2573"/>
                    <a:pt x="90491" y="2453"/>
                    <a:pt x="91452" y="2453"/>
                  </a:cubicBezTo>
                  <a:cubicBezTo>
                    <a:pt x="93501" y="2453"/>
                    <a:pt x="95518" y="2997"/>
                    <a:pt x="97338" y="4084"/>
                  </a:cubicBezTo>
                  <a:cubicBezTo>
                    <a:pt x="99980" y="5650"/>
                    <a:pt x="101872" y="8162"/>
                    <a:pt x="102655" y="11163"/>
                  </a:cubicBezTo>
                  <a:lnTo>
                    <a:pt x="122260" y="88081"/>
                  </a:lnTo>
                  <a:cubicBezTo>
                    <a:pt x="123043" y="91082"/>
                    <a:pt x="122586" y="94180"/>
                    <a:pt x="121020" y="96855"/>
                  </a:cubicBezTo>
                  <a:cubicBezTo>
                    <a:pt x="119422" y="99497"/>
                    <a:pt x="116910" y="101389"/>
                    <a:pt x="113909" y="102172"/>
                  </a:cubicBezTo>
                  <a:lnTo>
                    <a:pt x="37024" y="121777"/>
                  </a:lnTo>
                  <a:cubicBezTo>
                    <a:pt x="36057" y="122026"/>
                    <a:pt x="35087" y="122145"/>
                    <a:pt x="34133" y="122145"/>
                  </a:cubicBezTo>
                  <a:cubicBezTo>
                    <a:pt x="28968" y="122145"/>
                    <a:pt x="24254" y="118657"/>
                    <a:pt x="22932" y="113426"/>
                  </a:cubicBezTo>
                  <a:lnTo>
                    <a:pt x="3295" y="36541"/>
                  </a:lnTo>
                  <a:cubicBezTo>
                    <a:pt x="2545" y="33540"/>
                    <a:pt x="2969" y="30409"/>
                    <a:pt x="4567" y="27766"/>
                  </a:cubicBezTo>
                  <a:cubicBezTo>
                    <a:pt x="6133" y="25092"/>
                    <a:pt x="8645" y="23200"/>
                    <a:pt x="11646" y="22449"/>
                  </a:cubicBezTo>
                  <a:lnTo>
                    <a:pt x="29913" y="17785"/>
                  </a:lnTo>
                  <a:cubicBezTo>
                    <a:pt x="30565" y="17622"/>
                    <a:pt x="30957" y="16937"/>
                    <a:pt x="30794" y="16284"/>
                  </a:cubicBezTo>
                  <a:cubicBezTo>
                    <a:pt x="30656" y="15732"/>
                    <a:pt x="30143" y="15367"/>
                    <a:pt x="29594" y="15367"/>
                  </a:cubicBezTo>
                  <a:cubicBezTo>
                    <a:pt x="29494" y="15367"/>
                    <a:pt x="29393" y="15378"/>
                    <a:pt x="29293" y="15403"/>
                  </a:cubicBezTo>
                  <a:lnTo>
                    <a:pt x="11059" y="20068"/>
                  </a:lnTo>
                  <a:cubicBezTo>
                    <a:pt x="7405" y="20981"/>
                    <a:pt x="4372" y="23265"/>
                    <a:pt x="2447" y="26494"/>
                  </a:cubicBezTo>
                  <a:cubicBezTo>
                    <a:pt x="555" y="29724"/>
                    <a:pt x="1" y="33508"/>
                    <a:pt x="914" y="37128"/>
                  </a:cubicBezTo>
                  <a:lnTo>
                    <a:pt x="20551" y="114046"/>
                  </a:lnTo>
                  <a:cubicBezTo>
                    <a:pt x="22182" y="120374"/>
                    <a:pt x="27891" y="124582"/>
                    <a:pt x="34154" y="124582"/>
                  </a:cubicBezTo>
                  <a:cubicBezTo>
                    <a:pt x="35295" y="124582"/>
                    <a:pt x="36470" y="124452"/>
                    <a:pt x="37611" y="124158"/>
                  </a:cubicBezTo>
                  <a:lnTo>
                    <a:pt x="114529" y="104521"/>
                  </a:lnTo>
                  <a:cubicBezTo>
                    <a:pt x="118150" y="103608"/>
                    <a:pt x="121183" y="101324"/>
                    <a:pt x="123108" y="98095"/>
                  </a:cubicBezTo>
                  <a:cubicBezTo>
                    <a:pt x="125033" y="94865"/>
                    <a:pt x="125554" y="91114"/>
                    <a:pt x="124641" y="87461"/>
                  </a:cubicBezTo>
                  <a:lnTo>
                    <a:pt x="105004" y="10576"/>
                  </a:lnTo>
                  <a:cubicBezTo>
                    <a:pt x="104091" y="6922"/>
                    <a:pt x="101807" y="3889"/>
                    <a:pt x="98578" y="1964"/>
                  </a:cubicBezTo>
                  <a:cubicBezTo>
                    <a:pt x="96367" y="669"/>
                    <a:pt x="93913" y="1"/>
                    <a:pt x="91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0"/>
            <p:cNvSpPr/>
            <p:nvPr/>
          </p:nvSpPr>
          <p:spPr>
            <a:xfrm rot="-900087">
              <a:off x="1272503" y="4008230"/>
              <a:ext cx="354442" cy="320701"/>
            </a:xfrm>
            <a:custGeom>
              <a:rect b="b" l="l" r="r" t="t"/>
              <a:pathLst>
                <a:path extrusionOk="0" h="22963" w="25379">
                  <a:moveTo>
                    <a:pt x="12689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7" y="14319"/>
                  </a:cubicBezTo>
                  <a:cubicBezTo>
                    <a:pt x="2890" y="19503"/>
                    <a:pt x="7547" y="22963"/>
                    <a:pt x="12680" y="22963"/>
                  </a:cubicBezTo>
                  <a:cubicBezTo>
                    <a:pt x="13619" y="22963"/>
                    <a:pt x="14574" y="22847"/>
                    <a:pt x="15528" y="22605"/>
                  </a:cubicBezTo>
                  <a:cubicBezTo>
                    <a:pt x="21660" y="21039"/>
                    <a:pt x="25379" y="14776"/>
                    <a:pt x="23813" y="8643"/>
                  </a:cubicBezTo>
                  <a:cubicBezTo>
                    <a:pt x="22490" y="3459"/>
                    <a:pt x="17809" y="0"/>
                    <a:pt x="12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0"/>
            <p:cNvSpPr/>
            <p:nvPr/>
          </p:nvSpPr>
          <p:spPr>
            <a:xfrm rot="-900087">
              <a:off x="1265917" y="4012903"/>
              <a:ext cx="379497" cy="354498"/>
            </a:xfrm>
            <a:custGeom>
              <a:rect b="b" l="l" r="r" t="t"/>
              <a:pathLst>
                <a:path extrusionOk="0" h="25383" w="27173">
                  <a:moveTo>
                    <a:pt x="13146" y="2451"/>
                  </a:moveTo>
                  <a:cubicBezTo>
                    <a:pt x="17713" y="2451"/>
                    <a:pt x="21888" y="5517"/>
                    <a:pt x="23062" y="10149"/>
                  </a:cubicBezTo>
                  <a:cubicBezTo>
                    <a:pt x="24465" y="15629"/>
                    <a:pt x="21138" y="21240"/>
                    <a:pt x="15658" y="22642"/>
                  </a:cubicBezTo>
                  <a:cubicBezTo>
                    <a:pt x="14819" y="22852"/>
                    <a:pt x="13978" y="22953"/>
                    <a:pt x="13149" y="22953"/>
                  </a:cubicBezTo>
                  <a:cubicBezTo>
                    <a:pt x="8568" y="22953"/>
                    <a:pt x="4385" y="19879"/>
                    <a:pt x="3197" y="15238"/>
                  </a:cubicBezTo>
                  <a:cubicBezTo>
                    <a:pt x="2512" y="12563"/>
                    <a:pt x="2903" y="9823"/>
                    <a:pt x="4306" y="7474"/>
                  </a:cubicBezTo>
                  <a:cubicBezTo>
                    <a:pt x="5709" y="5093"/>
                    <a:pt x="7959" y="3429"/>
                    <a:pt x="10602" y="2744"/>
                  </a:cubicBezTo>
                  <a:cubicBezTo>
                    <a:pt x="11450" y="2549"/>
                    <a:pt x="12298" y="2451"/>
                    <a:pt x="13146" y="2451"/>
                  </a:cubicBezTo>
                  <a:close/>
                  <a:moveTo>
                    <a:pt x="13119" y="1"/>
                  </a:moveTo>
                  <a:cubicBezTo>
                    <a:pt x="12082" y="1"/>
                    <a:pt x="11030" y="129"/>
                    <a:pt x="9982" y="396"/>
                  </a:cubicBezTo>
                  <a:cubicBezTo>
                    <a:pt x="6720" y="1211"/>
                    <a:pt x="3947" y="3299"/>
                    <a:pt x="2218" y="6202"/>
                  </a:cubicBezTo>
                  <a:cubicBezTo>
                    <a:pt x="489" y="9138"/>
                    <a:pt x="0" y="12563"/>
                    <a:pt x="816" y="15825"/>
                  </a:cubicBezTo>
                  <a:cubicBezTo>
                    <a:pt x="2283" y="21566"/>
                    <a:pt x="7470" y="25383"/>
                    <a:pt x="13146" y="25383"/>
                  </a:cubicBezTo>
                  <a:cubicBezTo>
                    <a:pt x="14157" y="25383"/>
                    <a:pt x="15234" y="25285"/>
                    <a:pt x="16277" y="24991"/>
                  </a:cubicBezTo>
                  <a:cubicBezTo>
                    <a:pt x="23062" y="23262"/>
                    <a:pt x="27172" y="16347"/>
                    <a:pt x="25444" y="9562"/>
                  </a:cubicBezTo>
                  <a:cubicBezTo>
                    <a:pt x="23982" y="3825"/>
                    <a:pt x="18789" y="1"/>
                    <a:pt x="13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50"/>
            <p:cNvSpPr/>
            <p:nvPr/>
          </p:nvSpPr>
          <p:spPr>
            <a:xfrm rot="-900087">
              <a:off x="1753796" y="4143752"/>
              <a:ext cx="366286" cy="320715"/>
            </a:xfrm>
            <a:custGeom>
              <a:rect b="b" l="l" r="r" t="t"/>
              <a:pathLst>
                <a:path extrusionOk="0" h="22964" w="26227">
                  <a:moveTo>
                    <a:pt x="13084" y="1"/>
                  </a:moveTo>
                  <a:cubicBezTo>
                    <a:pt x="8981" y="1"/>
                    <a:pt x="5022" y="2212"/>
                    <a:pt x="2969" y="6094"/>
                  </a:cubicBezTo>
                  <a:cubicBezTo>
                    <a:pt x="0" y="11672"/>
                    <a:pt x="2121" y="18652"/>
                    <a:pt x="7699" y="21621"/>
                  </a:cubicBezTo>
                  <a:cubicBezTo>
                    <a:pt x="9420" y="22531"/>
                    <a:pt x="11266" y="22963"/>
                    <a:pt x="13086" y="22963"/>
                  </a:cubicBezTo>
                  <a:cubicBezTo>
                    <a:pt x="17197" y="22963"/>
                    <a:pt x="21168" y="20758"/>
                    <a:pt x="23226" y="16891"/>
                  </a:cubicBezTo>
                  <a:cubicBezTo>
                    <a:pt x="26227" y="11280"/>
                    <a:pt x="24106" y="4332"/>
                    <a:pt x="18496" y="1364"/>
                  </a:cubicBezTo>
                  <a:cubicBezTo>
                    <a:pt x="16767" y="439"/>
                    <a:pt x="14911" y="1"/>
                    <a:pt x="1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50"/>
            <p:cNvSpPr/>
            <p:nvPr/>
          </p:nvSpPr>
          <p:spPr>
            <a:xfrm rot="-900087">
              <a:off x="1740412" y="4150998"/>
              <a:ext cx="392262" cy="354945"/>
            </a:xfrm>
            <a:custGeom>
              <a:rect b="b" l="l" r="r" t="t"/>
              <a:pathLst>
                <a:path extrusionOk="0" h="25415" w="28087">
                  <a:moveTo>
                    <a:pt x="14060" y="2451"/>
                  </a:moveTo>
                  <a:cubicBezTo>
                    <a:pt x="18627" y="2451"/>
                    <a:pt x="22802" y="5549"/>
                    <a:pt x="23976" y="10181"/>
                  </a:cubicBezTo>
                  <a:cubicBezTo>
                    <a:pt x="25379" y="15662"/>
                    <a:pt x="22052" y="21240"/>
                    <a:pt x="16572" y="22642"/>
                  </a:cubicBezTo>
                  <a:cubicBezTo>
                    <a:pt x="15723" y="22859"/>
                    <a:pt x="14873" y="22963"/>
                    <a:pt x="14035" y="22963"/>
                  </a:cubicBezTo>
                  <a:cubicBezTo>
                    <a:pt x="9465" y="22963"/>
                    <a:pt x="5296" y="19869"/>
                    <a:pt x="4111" y="15238"/>
                  </a:cubicBezTo>
                  <a:cubicBezTo>
                    <a:pt x="2708" y="9757"/>
                    <a:pt x="6035" y="4179"/>
                    <a:pt x="11515" y="2777"/>
                  </a:cubicBezTo>
                  <a:cubicBezTo>
                    <a:pt x="12364" y="2548"/>
                    <a:pt x="13212" y="2451"/>
                    <a:pt x="14060" y="2451"/>
                  </a:cubicBezTo>
                  <a:close/>
                  <a:moveTo>
                    <a:pt x="14033" y="1"/>
                  </a:moveTo>
                  <a:cubicBezTo>
                    <a:pt x="12996" y="1"/>
                    <a:pt x="11944" y="128"/>
                    <a:pt x="10896" y="396"/>
                  </a:cubicBezTo>
                  <a:cubicBezTo>
                    <a:pt x="4111" y="2157"/>
                    <a:pt x="1" y="9072"/>
                    <a:pt x="1730" y="15857"/>
                  </a:cubicBezTo>
                  <a:cubicBezTo>
                    <a:pt x="3197" y="21598"/>
                    <a:pt x="8384" y="25415"/>
                    <a:pt x="14060" y="25415"/>
                  </a:cubicBezTo>
                  <a:cubicBezTo>
                    <a:pt x="15104" y="25415"/>
                    <a:pt x="16148" y="25284"/>
                    <a:pt x="17191" y="25024"/>
                  </a:cubicBezTo>
                  <a:cubicBezTo>
                    <a:pt x="23976" y="23295"/>
                    <a:pt x="28086" y="16347"/>
                    <a:pt x="26358" y="9562"/>
                  </a:cubicBezTo>
                  <a:cubicBezTo>
                    <a:pt x="24896" y="3825"/>
                    <a:pt x="19703" y="1"/>
                    <a:pt x="140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0"/>
            <p:cNvSpPr/>
            <p:nvPr/>
          </p:nvSpPr>
          <p:spPr>
            <a:xfrm rot="-900087">
              <a:off x="2246591" y="4281564"/>
              <a:ext cx="354442" cy="320729"/>
            </a:xfrm>
            <a:custGeom>
              <a:rect b="b" l="l" r="r" t="t"/>
              <a:pathLst>
                <a:path extrusionOk="0" h="22965" w="25379">
                  <a:moveTo>
                    <a:pt x="12688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6" y="14320"/>
                  </a:cubicBezTo>
                  <a:cubicBezTo>
                    <a:pt x="2889" y="19526"/>
                    <a:pt x="7538" y="22965"/>
                    <a:pt x="12666" y="22965"/>
                  </a:cubicBezTo>
                  <a:cubicBezTo>
                    <a:pt x="13609" y="22965"/>
                    <a:pt x="14569" y="22848"/>
                    <a:pt x="15528" y="22605"/>
                  </a:cubicBezTo>
                  <a:cubicBezTo>
                    <a:pt x="21660" y="21039"/>
                    <a:pt x="25379" y="14809"/>
                    <a:pt x="23813" y="8644"/>
                  </a:cubicBezTo>
                  <a:cubicBezTo>
                    <a:pt x="22490" y="3460"/>
                    <a:pt x="17809" y="0"/>
                    <a:pt x="12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0"/>
            <p:cNvSpPr/>
            <p:nvPr/>
          </p:nvSpPr>
          <p:spPr>
            <a:xfrm rot="-900087">
              <a:off x="2240253" y="4287684"/>
              <a:ext cx="367193" cy="355099"/>
            </a:xfrm>
            <a:custGeom>
              <a:rect b="b" l="l" r="r" t="t"/>
              <a:pathLst>
                <a:path extrusionOk="0" h="25426" w="26292">
                  <a:moveTo>
                    <a:pt x="13146" y="2461"/>
                  </a:moveTo>
                  <a:cubicBezTo>
                    <a:pt x="14973" y="2461"/>
                    <a:pt x="16767" y="2950"/>
                    <a:pt x="18365" y="3896"/>
                  </a:cubicBezTo>
                  <a:cubicBezTo>
                    <a:pt x="20714" y="5299"/>
                    <a:pt x="22410" y="7517"/>
                    <a:pt x="23062" y="10192"/>
                  </a:cubicBezTo>
                  <a:cubicBezTo>
                    <a:pt x="23747" y="12834"/>
                    <a:pt x="23356" y="15607"/>
                    <a:pt x="21953" y="17955"/>
                  </a:cubicBezTo>
                  <a:cubicBezTo>
                    <a:pt x="20551" y="20304"/>
                    <a:pt x="18332" y="21968"/>
                    <a:pt x="15658" y="22653"/>
                  </a:cubicBezTo>
                  <a:cubicBezTo>
                    <a:pt x="14809" y="22873"/>
                    <a:pt x="13946" y="22982"/>
                    <a:pt x="13089" y="22982"/>
                  </a:cubicBezTo>
                  <a:cubicBezTo>
                    <a:pt x="11277" y="22982"/>
                    <a:pt x="9488" y="22496"/>
                    <a:pt x="7894" y="21544"/>
                  </a:cubicBezTo>
                  <a:cubicBezTo>
                    <a:pt x="5545" y="20141"/>
                    <a:pt x="3882" y="17890"/>
                    <a:pt x="3197" y="15248"/>
                  </a:cubicBezTo>
                  <a:cubicBezTo>
                    <a:pt x="2512" y="12606"/>
                    <a:pt x="2903" y="9833"/>
                    <a:pt x="4306" y="7485"/>
                  </a:cubicBezTo>
                  <a:cubicBezTo>
                    <a:pt x="5708" y="5136"/>
                    <a:pt x="7959" y="3472"/>
                    <a:pt x="10601" y="2787"/>
                  </a:cubicBezTo>
                  <a:cubicBezTo>
                    <a:pt x="11450" y="2559"/>
                    <a:pt x="12298" y="2461"/>
                    <a:pt x="13146" y="2461"/>
                  </a:cubicBezTo>
                  <a:close/>
                  <a:moveTo>
                    <a:pt x="13159" y="1"/>
                  </a:moveTo>
                  <a:cubicBezTo>
                    <a:pt x="12101" y="1"/>
                    <a:pt x="11035" y="135"/>
                    <a:pt x="9982" y="406"/>
                  </a:cubicBezTo>
                  <a:cubicBezTo>
                    <a:pt x="6720" y="1254"/>
                    <a:pt x="3947" y="3309"/>
                    <a:pt x="2218" y="6245"/>
                  </a:cubicBezTo>
                  <a:cubicBezTo>
                    <a:pt x="489" y="9148"/>
                    <a:pt x="0" y="12573"/>
                    <a:pt x="816" y="15868"/>
                  </a:cubicBezTo>
                  <a:cubicBezTo>
                    <a:pt x="1664" y="19130"/>
                    <a:pt x="3751" y="21902"/>
                    <a:pt x="6654" y="23631"/>
                  </a:cubicBezTo>
                  <a:cubicBezTo>
                    <a:pt x="8644" y="24806"/>
                    <a:pt x="10862" y="25425"/>
                    <a:pt x="13113" y="25425"/>
                  </a:cubicBezTo>
                  <a:cubicBezTo>
                    <a:pt x="14157" y="25425"/>
                    <a:pt x="15233" y="25295"/>
                    <a:pt x="16277" y="25034"/>
                  </a:cubicBezTo>
                  <a:cubicBezTo>
                    <a:pt x="19572" y="24186"/>
                    <a:pt x="22312" y="22131"/>
                    <a:pt x="24073" y="19195"/>
                  </a:cubicBezTo>
                  <a:cubicBezTo>
                    <a:pt x="25802" y="16292"/>
                    <a:pt x="26292" y="12867"/>
                    <a:pt x="25444" y="9572"/>
                  </a:cubicBezTo>
                  <a:cubicBezTo>
                    <a:pt x="24595" y="6278"/>
                    <a:pt x="22540" y="3538"/>
                    <a:pt x="19605" y="1809"/>
                  </a:cubicBezTo>
                  <a:cubicBezTo>
                    <a:pt x="17629" y="610"/>
                    <a:pt x="15412" y="1"/>
                    <a:pt x="13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5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2" name="Google Shape;2832;p51"/>
          <p:cNvSpPr txBox="1"/>
          <p:nvPr>
            <p:ph type="title"/>
          </p:nvPr>
        </p:nvSpPr>
        <p:spPr>
          <a:xfrm>
            <a:off x="720000" y="967650"/>
            <a:ext cx="737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9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Se logró la implementación exitosa del algoritmo para resolver el </a:t>
            </a:r>
            <a:r>
              <a:rPr lang="en" sz="1900">
                <a:solidFill>
                  <a:schemeClr val="lt2"/>
                </a:solidFill>
              </a:rPr>
              <a:t>Kakuro Puzzle</a:t>
            </a:r>
            <a:r>
              <a:rPr lang="en" sz="19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mediante el lenguaje de programación </a:t>
            </a:r>
            <a:r>
              <a:rPr lang="en" sz="1900">
                <a:solidFill>
                  <a:schemeClr val="lt2"/>
                </a:solidFill>
              </a:rPr>
              <a:t>Xpress Mosel</a:t>
            </a:r>
            <a:r>
              <a:rPr lang="en" sz="19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cumpliendo con las restricciones para cada instancia, el lenguaje de programación es flexible y eficiente incluso para problemas más complejos.</a:t>
            </a:r>
            <a:endParaRPr sz="19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833" name="Google Shape;2833;p51"/>
          <p:cNvCxnSpPr>
            <a:endCxn id="2834" idx="2"/>
          </p:cNvCxnSpPr>
          <p:nvPr/>
        </p:nvCxnSpPr>
        <p:spPr>
          <a:xfrm>
            <a:off x="1160850" y="3453770"/>
            <a:ext cx="10839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834" name="Google Shape;2834;p51"/>
          <p:cNvSpPr/>
          <p:nvPr/>
        </p:nvSpPr>
        <p:spPr>
          <a:xfrm>
            <a:off x="2244750" y="3256970"/>
            <a:ext cx="393600" cy="393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5" name="Google Shape;2835;p51"/>
          <p:cNvCxnSpPr>
            <a:stCxn id="2834" idx="6"/>
            <a:endCxn id="2836" idx="2"/>
          </p:cNvCxnSpPr>
          <p:nvPr/>
        </p:nvCxnSpPr>
        <p:spPr>
          <a:xfrm>
            <a:off x="2638350" y="3453770"/>
            <a:ext cx="10410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6" name="Google Shape;2836;p51"/>
          <p:cNvSpPr/>
          <p:nvPr/>
        </p:nvSpPr>
        <p:spPr>
          <a:xfrm>
            <a:off x="3679350" y="3256970"/>
            <a:ext cx="393600" cy="393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7" name="Google Shape;2837;p51"/>
          <p:cNvCxnSpPr>
            <a:stCxn id="2836" idx="6"/>
            <a:endCxn id="2838" idx="2"/>
          </p:cNvCxnSpPr>
          <p:nvPr/>
        </p:nvCxnSpPr>
        <p:spPr>
          <a:xfrm>
            <a:off x="4072950" y="3453770"/>
            <a:ext cx="1041000" cy="8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8" name="Google Shape;2838;p51"/>
          <p:cNvSpPr/>
          <p:nvPr/>
        </p:nvSpPr>
        <p:spPr>
          <a:xfrm>
            <a:off x="5113950" y="3265141"/>
            <a:ext cx="393600" cy="3936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9" name="Google Shape;2839;p51"/>
          <p:cNvCxnSpPr>
            <a:stCxn id="2838" idx="6"/>
            <a:endCxn id="2840" idx="2"/>
          </p:cNvCxnSpPr>
          <p:nvPr/>
        </p:nvCxnSpPr>
        <p:spPr>
          <a:xfrm>
            <a:off x="5507550" y="3461941"/>
            <a:ext cx="10410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0" name="Google Shape;2840;p51"/>
          <p:cNvSpPr/>
          <p:nvPr/>
        </p:nvSpPr>
        <p:spPr>
          <a:xfrm>
            <a:off x="6548550" y="3265141"/>
            <a:ext cx="393600" cy="3936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1" name="Google Shape;2841;p51"/>
          <p:cNvCxnSpPr>
            <a:stCxn id="2840" idx="6"/>
          </p:cNvCxnSpPr>
          <p:nvPr/>
        </p:nvCxnSpPr>
        <p:spPr>
          <a:xfrm>
            <a:off x="6942150" y="3461941"/>
            <a:ext cx="10410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42" name="Google Shape;2842;p51"/>
          <p:cNvSpPr txBox="1"/>
          <p:nvPr>
            <p:ph idx="4294967295" type="subTitle"/>
          </p:nvPr>
        </p:nvSpPr>
        <p:spPr>
          <a:xfrm>
            <a:off x="1601000" y="3994200"/>
            <a:ext cx="57366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/>
              <a:t>Referencia:</a:t>
            </a:r>
            <a:r>
              <a:rPr lang="en" sz="1300"/>
              <a:t> Sönke Hartmann (2018) Puzzle—Solving Smartphone Puzzle Apps by Mathematical Programming. INFORMS Transactions on Education 18(2):127-141. </a:t>
            </a:r>
            <a:r>
              <a:rPr b="1" lang="en" sz="1300"/>
              <a:t>https://doi.org/10.1287/ited.2017.0182</a:t>
            </a:r>
            <a:endParaRPr b="1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34"/>
          <p:cNvSpPr txBox="1"/>
          <p:nvPr>
            <p:ph idx="16" type="subTitle"/>
          </p:nvPr>
        </p:nvSpPr>
        <p:spPr>
          <a:xfrm>
            <a:off x="778750" y="1650975"/>
            <a:ext cx="2397600" cy="5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2175" name="Google Shape;2175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6" name="Google Shape;2176;p34"/>
          <p:cNvSpPr txBox="1"/>
          <p:nvPr>
            <p:ph type="title"/>
          </p:nvPr>
        </p:nvSpPr>
        <p:spPr>
          <a:xfrm>
            <a:off x="1339912" y="11543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2177" name="Google Shape;2177;p34"/>
          <p:cNvSpPr txBox="1"/>
          <p:nvPr>
            <p:ph idx="1" type="subTitle"/>
          </p:nvPr>
        </p:nvSpPr>
        <p:spPr>
          <a:xfrm>
            <a:off x="778763" y="2082200"/>
            <a:ext cx="2397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¿En qué consiste el proyecto?</a:t>
            </a:r>
            <a:endParaRPr/>
          </a:p>
        </p:txBody>
      </p:sp>
      <p:sp>
        <p:nvSpPr>
          <p:cNvPr id="2178" name="Google Shape;2178;p34"/>
          <p:cNvSpPr txBox="1"/>
          <p:nvPr>
            <p:ph idx="2" type="title"/>
          </p:nvPr>
        </p:nvSpPr>
        <p:spPr>
          <a:xfrm>
            <a:off x="3944313" y="11543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2179" name="Google Shape;2179;p34"/>
          <p:cNvSpPr txBox="1"/>
          <p:nvPr>
            <p:ph idx="3" type="subTitle"/>
          </p:nvPr>
        </p:nvSpPr>
        <p:spPr>
          <a:xfrm>
            <a:off x="3315900" y="2082200"/>
            <a:ext cx="25362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detallada del rompecabezas (reglas).</a:t>
            </a:r>
            <a:endParaRPr/>
          </a:p>
        </p:txBody>
      </p:sp>
      <p:sp>
        <p:nvSpPr>
          <p:cNvPr id="2180" name="Google Shape;2180;p34"/>
          <p:cNvSpPr txBox="1"/>
          <p:nvPr>
            <p:ph idx="4" type="title"/>
          </p:nvPr>
        </p:nvSpPr>
        <p:spPr>
          <a:xfrm>
            <a:off x="6528776" y="11543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2181" name="Google Shape;2181;p34"/>
          <p:cNvSpPr txBox="1"/>
          <p:nvPr>
            <p:ph idx="5" type="subTitle"/>
          </p:nvPr>
        </p:nvSpPr>
        <p:spPr>
          <a:xfrm>
            <a:off x="5967638" y="2082200"/>
            <a:ext cx="2397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matemático, conjuntos, parámetros, restricciones, etc.</a:t>
            </a:r>
            <a:endParaRPr/>
          </a:p>
        </p:txBody>
      </p:sp>
      <p:sp>
        <p:nvSpPr>
          <p:cNvPr id="2182" name="Google Shape;2182;p34"/>
          <p:cNvSpPr txBox="1"/>
          <p:nvPr>
            <p:ph idx="6" type="title"/>
          </p:nvPr>
        </p:nvSpPr>
        <p:spPr>
          <a:xfrm>
            <a:off x="1339900" y="28468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2183" name="Google Shape;2183;p34"/>
          <p:cNvSpPr txBox="1"/>
          <p:nvPr>
            <p:ph idx="7" type="subTitle"/>
          </p:nvPr>
        </p:nvSpPr>
        <p:spPr>
          <a:xfrm>
            <a:off x="778763" y="3796025"/>
            <a:ext cx="2397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en MOSEL Xpress.</a:t>
            </a:r>
            <a:endParaRPr/>
          </a:p>
        </p:txBody>
      </p:sp>
      <p:sp>
        <p:nvSpPr>
          <p:cNvPr id="2184" name="Google Shape;2184;p34"/>
          <p:cNvSpPr txBox="1"/>
          <p:nvPr>
            <p:ph idx="8" type="title"/>
          </p:nvPr>
        </p:nvSpPr>
        <p:spPr>
          <a:xfrm>
            <a:off x="3944313" y="28468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2185" name="Google Shape;2185;p34"/>
          <p:cNvSpPr txBox="1"/>
          <p:nvPr>
            <p:ph idx="9" type="subTitle"/>
          </p:nvPr>
        </p:nvSpPr>
        <p:spPr>
          <a:xfrm>
            <a:off x="3383175" y="3796025"/>
            <a:ext cx="2397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 la implementación.</a:t>
            </a:r>
            <a:endParaRPr/>
          </a:p>
        </p:txBody>
      </p:sp>
      <p:sp>
        <p:nvSpPr>
          <p:cNvPr id="2186" name="Google Shape;2186;p34"/>
          <p:cNvSpPr txBox="1"/>
          <p:nvPr>
            <p:ph idx="13" type="title"/>
          </p:nvPr>
        </p:nvSpPr>
        <p:spPr>
          <a:xfrm>
            <a:off x="6528776" y="28468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  <p:sp>
        <p:nvSpPr>
          <p:cNvPr id="2187" name="Google Shape;2187;p34"/>
          <p:cNvSpPr txBox="1"/>
          <p:nvPr>
            <p:ph idx="15" type="title"/>
          </p:nvPr>
        </p:nvSpPr>
        <p:spPr>
          <a:xfrm>
            <a:off x="720000" y="581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2188" name="Google Shape;2188;p34"/>
          <p:cNvSpPr txBox="1"/>
          <p:nvPr>
            <p:ph idx="17" type="subTitle"/>
          </p:nvPr>
        </p:nvSpPr>
        <p:spPr>
          <a:xfrm>
            <a:off x="3383163" y="1650975"/>
            <a:ext cx="2397600" cy="5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Kakuro</a:t>
            </a:r>
            <a:endParaRPr/>
          </a:p>
        </p:txBody>
      </p:sp>
      <p:sp>
        <p:nvSpPr>
          <p:cNvPr id="2189" name="Google Shape;2189;p34"/>
          <p:cNvSpPr txBox="1"/>
          <p:nvPr>
            <p:ph idx="18" type="subTitle"/>
          </p:nvPr>
        </p:nvSpPr>
        <p:spPr>
          <a:xfrm>
            <a:off x="5967626" y="1650975"/>
            <a:ext cx="2397600" cy="5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sp>
        <p:nvSpPr>
          <p:cNvPr id="2190" name="Google Shape;2190;p34"/>
          <p:cNvSpPr txBox="1"/>
          <p:nvPr>
            <p:ph idx="19" type="subTitle"/>
          </p:nvPr>
        </p:nvSpPr>
        <p:spPr>
          <a:xfrm>
            <a:off x="592475" y="3360125"/>
            <a:ext cx="2991300" cy="5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</a:t>
            </a:r>
            <a:r>
              <a:rPr lang="en"/>
              <a:t> </a:t>
            </a:r>
            <a:endParaRPr/>
          </a:p>
        </p:txBody>
      </p:sp>
      <p:sp>
        <p:nvSpPr>
          <p:cNvPr id="2191" name="Google Shape;2191;p34"/>
          <p:cNvSpPr txBox="1"/>
          <p:nvPr>
            <p:ph idx="20" type="subTitle"/>
          </p:nvPr>
        </p:nvSpPr>
        <p:spPr>
          <a:xfrm>
            <a:off x="3383163" y="3360124"/>
            <a:ext cx="2397600" cy="5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2192" name="Google Shape;2192;p34"/>
          <p:cNvSpPr txBox="1"/>
          <p:nvPr>
            <p:ph idx="21" type="subTitle"/>
          </p:nvPr>
        </p:nvSpPr>
        <p:spPr>
          <a:xfrm>
            <a:off x="5967626" y="3360124"/>
            <a:ext cx="2397600" cy="5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35"/>
          <p:cNvSpPr txBox="1"/>
          <p:nvPr>
            <p:ph type="title"/>
          </p:nvPr>
        </p:nvSpPr>
        <p:spPr>
          <a:xfrm>
            <a:off x="720000" y="167187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2198" name="Google Shape;2198;p35"/>
          <p:cNvSpPr txBox="1"/>
          <p:nvPr>
            <p:ph idx="2" type="title"/>
          </p:nvPr>
        </p:nvSpPr>
        <p:spPr>
          <a:xfrm>
            <a:off x="2996550" y="8300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grpSp>
        <p:nvGrpSpPr>
          <p:cNvPr id="2199" name="Google Shape;2199;p35"/>
          <p:cNvGrpSpPr/>
          <p:nvPr/>
        </p:nvGrpSpPr>
        <p:grpSpPr>
          <a:xfrm flipH="1">
            <a:off x="7109324" y="3525778"/>
            <a:ext cx="1319580" cy="1041928"/>
            <a:chOff x="190037" y="3818872"/>
            <a:chExt cx="1346098" cy="1062867"/>
          </a:xfrm>
        </p:grpSpPr>
        <p:grpSp>
          <p:nvGrpSpPr>
            <p:cNvPr id="2200" name="Google Shape;2200;p35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2201" name="Google Shape;2201;p35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35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3" name="Google Shape;2203;p35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2204" name="Google Shape;2204;p35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35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35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35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35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35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35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35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35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35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35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35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6" name="Google Shape;2216;p35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2217" name="Google Shape;2217;p35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35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35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35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35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35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35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35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35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35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35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28" name="Google Shape;2228;p35"/>
          <p:cNvGrpSpPr/>
          <p:nvPr/>
        </p:nvGrpSpPr>
        <p:grpSpPr>
          <a:xfrm>
            <a:off x="715099" y="3566578"/>
            <a:ext cx="1319580" cy="1041928"/>
            <a:chOff x="190037" y="3818872"/>
            <a:chExt cx="1346098" cy="1062867"/>
          </a:xfrm>
        </p:grpSpPr>
        <p:grpSp>
          <p:nvGrpSpPr>
            <p:cNvPr id="2229" name="Google Shape;2229;p35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2230" name="Google Shape;2230;p35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35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2" name="Google Shape;2232;p35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2233" name="Google Shape;2233;p35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35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35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35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35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35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35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35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35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35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35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35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5" name="Google Shape;2245;p35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2246" name="Google Shape;2246;p35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35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35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35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35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35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35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35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35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35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35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57" name="Google Shape;2257;p3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58" name="Google Shape;2258;p35"/>
          <p:cNvGrpSpPr/>
          <p:nvPr/>
        </p:nvGrpSpPr>
        <p:grpSpPr>
          <a:xfrm>
            <a:off x="3583847" y="3012881"/>
            <a:ext cx="1810826" cy="1815786"/>
            <a:chOff x="1422333" y="551900"/>
            <a:chExt cx="4651492" cy="4592275"/>
          </a:xfrm>
        </p:grpSpPr>
        <p:sp>
          <p:nvSpPr>
            <p:cNvPr id="2259" name="Google Shape;2259;p35"/>
            <p:cNvSpPr/>
            <p:nvPr/>
          </p:nvSpPr>
          <p:spPr>
            <a:xfrm>
              <a:off x="5003050" y="1087850"/>
              <a:ext cx="917475" cy="1498925"/>
            </a:xfrm>
            <a:custGeom>
              <a:rect b="b" l="l" r="r" t="t"/>
              <a:pathLst>
                <a:path extrusionOk="0" h="59957" w="36699">
                  <a:moveTo>
                    <a:pt x="36698" y="1"/>
                  </a:moveTo>
                  <a:cubicBezTo>
                    <a:pt x="35328" y="621"/>
                    <a:pt x="33828" y="979"/>
                    <a:pt x="32229" y="979"/>
                  </a:cubicBezTo>
                  <a:cubicBezTo>
                    <a:pt x="30924" y="979"/>
                    <a:pt x="29685" y="751"/>
                    <a:pt x="28543" y="327"/>
                  </a:cubicBezTo>
                  <a:lnTo>
                    <a:pt x="28543" y="51801"/>
                  </a:lnTo>
                  <a:lnTo>
                    <a:pt x="4078" y="51801"/>
                  </a:lnTo>
                  <a:cubicBezTo>
                    <a:pt x="1828" y="51801"/>
                    <a:pt x="1" y="53628"/>
                    <a:pt x="1" y="55879"/>
                  </a:cubicBezTo>
                  <a:cubicBezTo>
                    <a:pt x="1" y="58129"/>
                    <a:pt x="1828" y="59956"/>
                    <a:pt x="4078" y="59956"/>
                  </a:cubicBezTo>
                  <a:lnTo>
                    <a:pt x="32621" y="59956"/>
                  </a:lnTo>
                  <a:cubicBezTo>
                    <a:pt x="34872" y="59956"/>
                    <a:pt x="36698" y="58129"/>
                    <a:pt x="36698" y="55879"/>
                  </a:cubicBezTo>
                  <a:lnTo>
                    <a:pt x="366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4936062" y="1056925"/>
              <a:ext cx="978625" cy="1560025"/>
            </a:xfrm>
            <a:custGeom>
              <a:rect b="b" l="l" r="r" t="t"/>
              <a:pathLst>
                <a:path extrusionOk="0" h="62401" w="39145">
                  <a:moveTo>
                    <a:pt x="36698" y="2999"/>
                  </a:moveTo>
                  <a:lnTo>
                    <a:pt x="36698" y="57116"/>
                  </a:lnTo>
                  <a:cubicBezTo>
                    <a:pt x="36698" y="58681"/>
                    <a:pt x="35393" y="59954"/>
                    <a:pt x="33828" y="59954"/>
                  </a:cubicBezTo>
                  <a:lnTo>
                    <a:pt x="5285" y="59954"/>
                  </a:lnTo>
                  <a:cubicBezTo>
                    <a:pt x="3720" y="59954"/>
                    <a:pt x="2447" y="58681"/>
                    <a:pt x="2447" y="57116"/>
                  </a:cubicBezTo>
                  <a:cubicBezTo>
                    <a:pt x="2447" y="55517"/>
                    <a:pt x="3720" y="54245"/>
                    <a:pt x="5285" y="54245"/>
                  </a:cubicBezTo>
                  <a:lnTo>
                    <a:pt x="29750" y="54245"/>
                  </a:lnTo>
                  <a:cubicBezTo>
                    <a:pt x="30435" y="54245"/>
                    <a:pt x="30990" y="53691"/>
                    <a:pt x="30990" y="53038"/>
                  </a:cubicBezTo>
                  <a:lnTo>
                    <a:pt x="30990" y="3195"/>
                  </a:lnTo>
                  <a:cubicBezTo>
                    <a:pt x="31787" y="3363"/>
                    <a:pt x="32607" y="3447"/>
                    <a:pt x="33432" y="3447"/>
                  </a:cubicBezTo>
                  <a:cubicBezTo>
                    <a:pt x="34531" y="3447"/>
                    <a:pt x="35636" y="3298"/>
                    <a:pt x="36698" y="2999"/>
                  </a:cubicBezTo>
                  <a:close/>
                  <a:moveTo>
                    <a:pt x="37924" y="0"/>
                  </a:moveTo>
                  <a:cubicBezTo>
                    <a:pt x="37743" y="0"/>
                    <a:pt x="37557" y="42"/>
                    <a:pt x="37383" y="129"/>
                  </a:cubicBezTo>
                  <a:cubicBezTo>
                    <a:pt x="36141" y="705"/>
                    <a:pt x="34781" y="993"/>
                    <a:pt x="33421" y="993"/>
                  </a:cubicBezTo>
                  <a:cubicBezTo>
                    <a:pt x="32316" y="993"/>
                    <a:pt x="31213" y="803"/>
                    <a:pt x="30174" y="422"/>
                  </a:cubicBezTo>
                  <a:cubicBezTo>
                    <a:pt x="30036" y="372"/>
                    <a:pt x="29888" y="346"/>
                    <a:pt x="29740" y="346"/>
                  </a:cubicBezTo>
                  <a:cubicBezTo>
                    <a:pt x="29503" y="346"/>
                    <a:pt x="29266" y="412"/>
                    <a:pt x="29065" y="553"/>
                  </a:cubicBezTo>
                  <a:cubicBezTo>
                    <a:pt x="28739" y="781"/>
                    <a:pt x="28543" y="1173"/>
                    <a:pt x="28543" y="1564"/>
                  </a:cubicBezTo>
                  <a:lnTo>
                    <a:pt x="28543" y="51799"/>
                  </a:lnTo>
                  <a:lnTo>
                    <a:pt x="5285" y="51799"/>
                  </a:lnTo>
                  <a:cubicBezTo>
                    <a:pt x="2382" y="51799"/>
                    <a:pt x="1" y="54180"/>
                    <a:pt x="1" y="57083"/>
                  </a:cubicBezTo>
                  <a:cubicBezTo>
                    <a:pt x="1" y="60019"/>
                    <a:pt x="2382" y="62400"/>
                    <a:pt x="5285" y="62400"/>
                  </a:cubicBezTo>
                  <a:lnTo>
                    <a:pt x="33828" y="62400"/>
                  </a:lnTo>
                  <a:cubicBezTo>
                    <a:pt x="36764" y="62400"/>
                    <a:pt x="39145" y="60019"/>
                    <a:pt x="39145" y="57083"/>
                  </a:cubicBezTo>
                  <a:lnTo>
                    <a:pt x="39145" y="1238"/>
                  </a:lnTo>
                  <a:cubicBezTo>
                    <a:pt x="39145" y="814"/>
                    <a:pt x="38916" y="422"/>
                    <a:pt x="38558" y="194"/>
                  </a:cubicBezTo>
                  <a:cubicBezTo>
                    <a:pt x="38376" y="67"/>
                    <a:pt x="38153" y="0"/>
                    <a:pt x="37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2128425" y="2340475"/>
              <a:ext cx="203900" cy="2161075"/>
            </a:xfrm>
            <a:custGeom>
              <a:rect b="b" l="l" r="r" t="t"/>
              <a:pathLst>
                <a:path extrusionOk="0" h="86443" w="8156">
                  <a:moveTo>
                    <a:pt x="4078" y="0"/>
                  </a:moveTo>
                  <a:cubicBezTo>
                    <a:pt x="1828" y="0"/>
                    <a:pt x="1" y="1827"/>
                    <a:pt x="1" y="4077"/>
                  </a:cubicBezTo>
                  <a:lnTo>
                    <a:pt x="1" y="86443"/>
                  </a:lnTo>
                  <a:lnTo>
                    <a:pt x="8156" y="86443"/>
                  </a:lnTo>
                  <a:lnTo>
                    <a:pt x="8156" y="4077"/>
                  </a:ln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2043031" y="2310300"/>
              <a:ext cx="265075" cy="2222250"/>
            </a:xfrm>
            <a:custGeom>
              <a:rect b="b" l="l" r="r" t="t"/>
              <a:pathLst>
                <a:path extrusionOk="0" h="88890" w="10603">
                  <a:moveTo>
                    <a:pt x="5285" y="0"/>
                  </a:moveTo>
                  <a:cubicBezTo>
                    <a:pt x="2382" y="0"/>
                    <a:pt x="1" y="2349"/>
                    <a:pt x="1" y="5284"/>
                  </a:cubicBezTo>
                  <a:lnTo>
                    <a:pt x="1" y="40579"/>
                  </a:lnTo>
                  <a:cubicBezTo>
                    <a:pt x="1" y="41232"/>
                    <a:pt x="523" y="41786"/>
                    <a:pt x="1208" y="41786"/>
                  </a:cubicBezTo>
                  <a:cubicBezTo>
                    <a:pt x="1893" y="41786"/>
                    <a:pt x="2447" y="41232"/>
                    <a:pt x="2447" y="40579"/>
                  </a:cubicBezTo>
                  <a:lnTo>
                    <a:pt x="2447" y="5284"/>
                  </a:lnTo>
                  <a:cubicBezTo>
                    <a:pt x="2447" y="3719"/>
                    <a:pt x="3720" y="2447"/>
                    <a:pt x="5285" y="2447"/>
                  </a:cubicBezTo>
                  <a:cubicBezTo>
                    <a:pt x="6851" y="2447"/>
                    <a:pt x="8156" y="3719"/>
                    <a:pt x="8156" y="5284"/>
                  </a:cubicBezTo>
                  <a:lnTo>
                    <a:pt x="8156" y="86443"/>
                  </a:lnTo>
                  <a:lnTo>
                    <a:pt x="2447" y="86443"/>
                  </a:lnTo>
                  <a:lnTo>
                    <a:pt x="2447" y="52159"/>
                  </a:lnTo>
                  <a:cubicBezTo>
                    <a:pt x="2447" y="51507"/>
                    <a:pt x="1893" y="50952"/>
                    <a:pt x="1208" y="50952"/>
                  </a:cubicBezTo>
                  <a:cubicBezTo>
                    <a:pt x="523" y="50952"/>
                    <a:pt x="1" y="51507"/>
                    <a:pt x="1" y="52159"/>
                  </a:cubicBezTo>
                  <a:lnTo>
                    <a:pt x="1" y="87650"/>
                  </a:lnTo>
                  <a:cubicBezTo>
                    <a:pt x="1" y="88335"/>
                    <a:pt x="523" y="88889"/>
                    <a:pt x="1208" y="88889"/>
                  </a:cubicBezTo>
                  <a:lnTo>
                    <a:pt x="9363" y="88889"/>
                  </a:lnTo>
                  <a:cubicBezTo>
                    <a:pt x="10048" y="88889"/>
                    <a:pt x="10602" y="88335"/>
                    <a:pt x="10602" y="87650"/>
                  </a:cubicBezTo>
                  <a:lnTo>
                    <a:pt x="10602" y="5284"/>
                  </a:lnTo>
                  <a:cubicBezTo>
                    <a:pt x="10602" y="2349"/>
                    <a:pt x="8221" y="0"/>
                    <a:pt x="5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5268100" y="2340475"/>
              <a:ext cx="203900" cy="2161075"/>
            </a:xfrm>
            <a:custGeom>
              <a:rect b="b" l="l" r="r" t="t"/>
              <a:pathLst>
                <a:path extrusionOk="0" h="86443" w="8156">
                  <a:moveTo>
                    <a:pt x="4078" y="0"/>
                  </a:moveTo>
                  <a:cubicBezTo>
                    <a:pt x="1827" y="0"/>
                    <a:pt x="0" y="1827"/>
                    <a:pt x="0" y="4077"/>
                  </a:cubicBezTo>
                  <a:lnTo>
                    <a:pt x="0" y="86443"/>
                  </a:lnTo>
                  <a:lnTo>
                    <a:pt x="8155" y="86443"/>
                  </a:lnTo>
                  <a:lnTo>
                    <a:pt x="8155" y="4077"/>
                  </a:lnTo>
                  <a:cubicBezTo>
                    <a:pt x="8155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5182706" y="2310300"/>
              <a:ext cx="265050" cy="2222250"/>
            </a:xfrm>
            <a:custGeom>
              <a:rect b="b" l="l" r="r" t="t"/>
              <a:pathLst>
                <a:path extrusionOk="0" h="88890" w="10602">
                  <a:moveTo>
                    <a:pt x="5285" y="2447"/>
                  </a:moveTo>
                  <a:cubicBezTo>
                    <a:pt x="6851" y="2447"/>
                    <a:pt x="8155" y="3719"/>
                    <a:pt x="8155" y="5284"/>
                  </a:cubicBezTo>
                  <a:lnTo>
                    <a:pt x="8155" y="86443"/>
                  </a:lnTo>
                  <a:lnTo>
                    <a:pt x="2447" y="86443"/>
                  </a:lnTo>
                  <a:lnTo>
                    <a:pt x="2447" y="5284"/>
                  </a:lnTo>
                  <a:cubicBezTo>
                    <a:pt x="2447" y="3719"/>
                    <a:pt x="3719" y="2447"/>
                    <a:pt x="5285" y="2447"/>
                  </a:cubicBezTo>
                  <a:close/>
                  <a:moveTo>
                    <a:pt x="5285" y="0"/>
                  </a:moveTo>
                  <a:cubicBezTo>
                    <a:pt x="2382" y="0"/>
                    <a:pt x="0" y="2349"/>
                    <a:pt x="0" y="5284"/>
                  </a:cubicBezTo>
                  <a:lnTo>
                    <a:pt x="0" y="87650"/>
                  </a:lnTo>
                  <a:cubicBezTo>
                    <a:pt x="0" y="88335"/>
                    <a:pt x="522" y="88889"/>
                    <a:pt x="1207" y="88889"/>
                  </a:cubicBezTo>
                  <a:lnTo>
                    <a:pt x="9362" y="88889"/>
                  </a:lnTo>
                  <a:cubicBezTo>
                    <a:pt x="10047" y="88889"/>
                    <a:pt x="10602" y="88335"/>
                    <a:pt x="10602" y="87650"/>
                  </a:cubicBezTo>
                  <a:lnTo>
                    <a:pt x="10602" y="5284"/>
                  </a:lnTo>
                  <a:cubicBezTo>
                    <a:pt x="10602" y="2349"/>
                    <a:pt x="8221" y="0"/>
                    <a:pt x="5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5543725" y="582250"/>
              <a:ext cx="530100" cy="530100"/>
            </a:xfrm>
            <a:custGeom>
              <a:rect b="b" l="l" r="r" t="t"/>
              <a:pathLst>
                <a:path extrusionOk="0" h="21204" w="21204">
                  <a:moveTo>
                    <a:pt x="10602" y="1"/>
                  </a:moveTo>
                  <a:cubicBezTo>
                    <a:pt x="4731" y="1"/>
                    <a:pt x="1" y="4763"/>
                    <a:pt x="1" y="10602"/>
                  </a:cubicBezTo>
                  <a:cubicBezTo>
                    <a:pt x="1" y="16441"/>
                    <a:pt x="4731" y="21203"/>
                    <a:pt x="10602" y="21203"/>
                  </a:cubicBezTo>
                  <a:cubicBezTo>
                    <a:pt x="16441" y="21203"/>
                    <a:pt x="21204" y="16441"/>
                    <a:pt x="21204" y="10602"/>
                  </a:cubicBezTo>
                  <a:cubicBezTo>
                    <a:pt x="21204" y="4763"/>
                    <a:pt x="16441" y="1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5457531" y="552075"/>
              <a:ext cx="591250" cy="591275"/>
            </a:xfrm>
            <a:custGeom>
              <a:rect b="b" l="l" r="r" t="t"/>
              <a:pathLst>
                <a:path extrusionOk="0" h="23651" w="23650">
                  <a:moveTo>
                    <a:pt x="11841" y="2447"/>
                  </a:moveTo>
                  <a:cubicBezTo>
                    <a:pt x="16995" y="2447"/>
                    <a:pt x="21203" y="6622"/>
                    <a:pt x="21203" y="11809"/>
                  </a:cubicBezTo>
                  <a:cubicBezTo>
                    <a:pt x="21203" y="16996"/>
                    <a:pt x="16995" y="21204"/>
                    <a:pt x="11841" y="21204"/>
                  </a:cubicBezTo>
                  <a:cubicBezTo>
                    <a:pt x="6655" y="21204"/>
                    <a:pt x="2447" y="16996"/>
                    <a:pt x="2447" y="11809"/>
                  </a:cubicBezTo>
                  <a:cubicBezTo>
                    <a:pt x="2447" y="6622"/>
                    <a:pt x="6655" y="2447"/>
                    <a:pt x="11841" y="2447"/>
                  </a:cubicBezTo>
                  <a:close/>
                  <a:moveTo>
                    <a:pt x="11841" y="1"/>
                  </a:moveTo>
                  <a:cubicBezTo>
                    <a:pt x="5317" y="1"/>
                    <a:pt x="0" y="5285"/>
                    <a:pt x="0" y="11809"/>
                  </a:cubicBezTo>
                  <a:cubicBezTo>
                    <a:pt x="0" y="18333"/>
                    <a:pt x="5317" y="23650"/>
                    <a:pt x="11841" y="23650"/>
                  </a:cubicBezTo>
                  <a:cubicBezTo>
                    <a:pt x="18365" y="23650"/>
                    <a:pt x="23650" y="18333"/>
                    <a:pt x="23650" y="11809"/>
                  </a:cubicBezTo>
                  <a:cubicBezTo>
                    <a:pt x="23650" y="5285"/>
                    <a:pt x="18365" y="1"/>
                    <a:pt x="11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1891125" y="779600"/>
              <a:ext cx="535000" cy="559450"/>
            </a:xfrm>
            <a:custGeom>
              <a:rect b="b" l="l" r="r" t="t"/>
              <a:pathLst>
                <a:path extrusionOk="0" h="22378" w="21400">
                  <a:moveTo>
                    <a:pt x="10635" y="1"/>
                  </a:moveTo>
                  <a:cubicBezTo>
                    <a:pt x="9819" y="9428"/>
                    <a:pt x="0" y="10928"/>
                    <a:pt x="0" y="10928"/>
                  </a:cubicBezTo>
                  <a:cubicBezTo>
                    <a:pt x="8449" y="11320"/>
                    <a:pt x="10537" y="22378"/>
                    <a:pt x="10537" y="22378"/>
                  </a:cubicBezTo>
                  <a:cubicBezTo>
                    <a:pt x="10732" y="14484"/>
                    <a:pt x="21399" y="10798"/>
                    <a:pt x="21399" y="10798"/>
                  </a:cubicBezTo>
                  <a:cubicBezTo>
                    <a:pt x="13407" y="10308"/>
                    <a:pt x="10635" y="1"/>
                    <a:pt x="10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1804906" y="749250"/>
              <a:ext cx="598600" cy="620800"/>
            </a:xfrm>
            <a:custGeom>
              <a:rect b="b" l="l" r="r" t="t"/>
              <a:pathLst>
                <a:path extrusionOk="0" h="24832" w="23944">
                  <a:moveTo>
                    <a:pt x="12168" y="5259"/>
                  </a:moveTo>
                  <a:cubicBezTo>
                    <a:pt x="13440" y="7739"/>
                    <a:pt x="15593" y="10870"/>
                    <a:pt x="18953" y="12371"/>
                  </a:cubicBezTo>
                  <a:cubicBezTo>
                    <a:pt x="16507" y="13708"/>
                    <a:pt x="13310" y="15959"/>
                    <a:pt x="11646" y="19221"/>
                  </a:cubicBezTo>
                  <a:cubicBezTo>
                    <a:pt x="10570" y="16676"/>
                    <a:pt x="8645" y="13610"/>
                    <a:pt x="5481" y="11979"/>
                  </a:cubicBezTo>
                  <a:cubicBezTo>
                    <a:pt x="7862" y="10837"/>
                    <a:pt x="10700" y="8815"/>
                    <a:pt x="12168" y="5259"/>
                  </a:cubicBezTo>
                  <a:close/>
                  <a:moveTo>
                    <a:pt x="11878" y="1"/>
                  </a:moveTo>
                  <a:cubicBezTo>
                    <a:pt x="11834" y="1"/>
                    <a:pt x="11789" y="3"/>
                    <a:pt x="11744" y="8"/>
                  </a:cubicBezTo>
                  <a:cubicBezTo>
                    <a:pt x="11157" y="40"/>
                    <a:pt x="10700" y="530"/>
                    <a:pt x="10635" y="1117"/>
                  </a:cubicBezTo>
                  <a:cubicBezTo>
                    <a:pt x="9950" y="9435"/>
                    <a:pt x="1436" y="10870"/>
                    <a:pt x="1077" y="10935"/>
                  </a:cubicBezTo>
                  <a:cubicBezTo>
                    <a:pt x="425" y="11001"/>
                    <a:pt x="1" y="11555"/>
                    <a:pt x="34" y="12207"/>
                  </a:cubicBezTo>
                  <a:cubicBezTo>
                    <a:pt x="66" y="12827"/>
                    <a:pt x="555" y="13317"/>
                    <a:pt x="1175" y="13349"/>
                  </a:cubicBezTo>
                  <a:cubicBezTo>
                    <a:pt x="8547" y="13708"/>
                    <a:pt x="10570" y="23722"/>
                    <a:pt x="10570" y="23820"/>
                  </a:cubicBezTo>
                  <a:cubicBezTo>
                    <a:pt x="10700" y="24407"/>
                    <a:pt x="11190" y="24831"/>
                    <a:pt x="11777" y="24831"/>
                  </a:cubicBezTo>
                  <a:cubicBezTo>
                    <a:pt x="11809" y="24831"/>
                    <a:pt x="11842" y="24831"/>
                    <a:pt x="11875" y="24799"/>
                  </a:cubicBezTo>
                  <a:cubicBezTo>
                    <a:pt x="12527" y="24766"/>
                    <a:pt x="12984" y="24244"/>
                    <a:pt x="13016" y="23624"/>
                  </a:cubicBezTo>
                  <a:cubicBezTo>
                    <a:pt x="13179" y="16676"/>
                    <a:pt x="22965" y="13219"/>
                    <a:pt x="23063" y="13153"/>
                  </a:cubicBezTo>
                  <a:cubicBezTo>
                    <a:pt x="23618" y="12990"/>
                    <a:pt x="23944" y="12436"/>
                    <a:pt x="23846" y="11849"/>
                  </a:cubicBezTo>
                  <a:cubicBezTo>
                    <a:pt x="23781" y="11262"/>
                    <a:pt x="23291" y="10837"/>
                    <a:pt x="22737" y="10805"/>
                  </a:cubicBezTo>
                  <a:cubicBezTo>
                    <a:pt x="15724" y="10381"/>
                    <a:pt x="13081" y="986"/>
                    <a:pt x="13049" y="888"/>
                  </a:cubicBezTo>
                  <a:cubicBezTo>
                    <a:pt x="12898" y="374"/>
                    <a:pt x="12438" y="1"/>
                    <a:pt x="11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1526600" y="1125375"/>
              <a:ext cx="378400" cy="396350"/>
            </a:xfrm>
            <a:custGeom>
              <a:rect b="b" l="l" r="r" t="t"/>
              <a:pathLst>
                <a:path extrusionOk="0" h="15854" w="15136">
                  <a:moveTo>
                    <a:pt x="7503" y="0"/>
                  </a:moveTo>
                  <a:cubicBezTo>
                    <a:pt x="6948" y="6687"/>
                    <a:pt x="0" y="7731"/>
                    <a:pt x="0" y="7731"/>
                  </a:cubicBezTo>
                  <a:cubicBezTo>
                    <a:pt x="5970" y="8025"/>
                    <a:pt x="7470" y="15854"/>
                    <a:pt x="7470" y="15854"/>
                  </a:cubicBezTo>
                  <a:cubicBezTo>
                    <a:pt x="7568" y="10276"/>
                    <a:pt x="15136" y="7666"/>
                    <a:pt x="15136" y="7666"/>
                  </a:cubicBezTo>
                  <a:cubicBezTo>
                    <a:pt x="9493" y="7307"/>
                    <a:pt x="7503" y="0"/>
                    <a:pt x="7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1422333" y="1095025"/>
              <a:ext cx="442025" cy="456875"/>
            </a:xfrm>
            <a:custGeom>
              <a:rect b="b" l="l" r="r" t="t"/>
              <a:pathLst>
                <a:path extrusionOk="0" h="18275" w="17681">
                  <a:moveTo>
                    <a:pt x="8971" y="4868"/>
                  </a:moveTo>
                  <a:cubicBezTo>
                    <a:pt x="9852" y="6401"/>
                    <a:pt x="11157" y="8097"/>
                    <a:pt x="13016" y="9141"/>
                  </a:cubicBezTo>
                  <a:cubicBezTo>
                    <a:pt x="11516" y="10022"/>
                    <a:pt x="9754" y="11359"/>
                    <a:pt x="8645" y="13186"/>
                  </a:cubicBezTo>
                  <a:cubicBezTo>
                    <a:pt x="7895" y="11653"/>
                    <a:pt x="6721" y="9957"/>
                    <a:pt x="5024" y="8880"/>
                  </a:cubicBezTo>
                  <a:cubicBezTo>
                    <a:pt x="6525" y="8032"/>
                    <a:pt x="8025" y="6727"/>
                    <a:pt x="8971" y="4868"/>
                  </a:cubicBezTo>
                  <a:close/>
                  <a:moveTo>
                    <a:pt x="8773" y="0"/>
                  </a:moveTo>
                  <a:cubicBezTo>
                    <a:pt x="8731" y="0"/>
                    <a:pt x="8688" y="3"/>
                    <a:pt x="8645" y="7"/>
                  </a:cubicBezTo>
                  <a:cubicBezTo>
                    <a:pt x="8058" y="73"/>
                    <a:pt x="7601" y="529"/>
                    <a:pt x="7536" y="1117"/>
                  </a:cubicBezTo>
                  <a:cubicBezTo>
                    <a:pt x="7079" y="6727"/>
                    <a:pt x="1306" y="7706"/>
                    <a:pt x="1045" y="7738"/>
                  </a:cubicBezTo>
                  <a:cubicBezTo>
                    <a:pt x="425" y="7836"/>
                    <a:pt x="1" y="8391"/>
                    <a:pt x="33" y="9011"/>
                  </a:cubicBezTo>
                  <a:cubicBezTo>
                    <a:pt x="66" y="9630"/>
                    <a:pt x="555" y="10152"/>
                    <a:pt x="1175" y="10185"/>
                  </a:cubicBezTo>
                  <a:cubicBezTo>
                    <a:pt x="6101" y="10413"/>
                    <a:pt x="7471" y="17231"/>
                    <a:pt x="7503" y="17296"/>
                  </a:cubicBezTo>
                  <a:cubicBezTo>
                    <a:pt x="7601" y="17883"/>
                    <a:pt x="8123" y="18275"/>
                    <a:pt x="8710" y="18275"/>
                  </a:cubicBezTo>
                  <a:lnTo>
                    <a:pt x="8808" y="18275"/>
                  </a:lnTo>
                  <a:cubicBezTo>
                    <a:pt x="9428" y="18242"/>
                    <a:pt x="9917" y="17720"/>
                    <a:pt x="9917" y="17100"/>
                  </a:cubicBezTo>
                  <a:cubicBezTo>
                    <a:pt x="10015" y="12436"/>
                    <a:pt x="16702" y="10054"/>
                    <a:pt x="16767" y="10022"/>
                  </a:cubicBezTo>
                  <a:cubicBezTo>
                    <a:pt x="17322" y="9826"/>
                    <a:pt x="17681" y="9272"/>
                    <a:pt x="17583" y="8717"/>
                  </a:cubicBezTo>
                  <a:cubicBezTo>
                    <a:pt x="17518" y="8130"/>
                    <a:pt x="17028" y="7673"/>
                    <a:pt x="16441" y="7641"/>
                  </a:cubicBezTo>
                  <a:cubicBezTo>
                    <a:pt x="11744" y="7380"/>
                    <a:pt x="9950" y="986"/>
                    <a:pt x="9950" y="921"/>
                  </a:cubicBezTo>
                  <a:cubicBezTo>
                    <a:pt x="9799" y="377"/>
                    <a:pt x="9311" y="0"/>
                    <a:pt x="8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1526600" y="582250"/>
              <a:ext cx="378400" cy="395550"/>
            </a:xfrm>
            <a:custGeom>
              <a:rect b="b" l="l" r="r" t="t"/>
              <a:pathLst>
                <a:path extrusionOk="0" h="15822" w="15136">
                  <a:moveTo>
                    <a:pt x="7503" y="1"/>
                  </a:moveTo>
                  <a:cubicBezTo>
                    <a:pt x="6948" y="6655"/>
                    <a:pt x="0" y="7731"/>
                    <a:pt x="0" y="7731"/>
                  </a:cubicBezTo>
                  <a:cubicBezTo>
                    <a:pt x="5970" y="7992"/>
                    <a:pt x="7470" y="15821"/>
                    <a:pt x="7470" y="15821"/>
                  </a:cubicBezTo>
                  <a:cubicBezTo>
                    <a:pt x="7568" y="10243"/>
                    <a:pt x="15136" y="7634"/>
                    <a:pt x="15136" y="7634"/>
                  </a:cubicBezTo>
                  <a:cubicBezTo>
                    <a:pt x="9493" y="7307"/>
                    <a:pt x="7503" y="1"/>
                    <a:pt x="7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1422333" y="551900"/>
              <a:ext cx="442025" cy="456875"/>
            </a:xfrm>
            <a:custGeom>
              <a:rect b="b" l="l" r="r" t="t"/>
              <a:pathLst>
                <a:path extrusionOk="0" h="18275" w="17681">
                  <a:moveTo>
                    <a:pt x="8971" y="4868"/>
                  </a:moveTo>
                  <a:cubicBezTo>
                    <a:pt x="9852" y="6401"/>
                    <a:pt x="11157" y="8097"/>
                    <a:pt x="13016" y="9109"/>
                  </a:cubicBezTo>
                  <a:cubicBezTo>
                    <a:pt x="11516" y="10022"/>
                    <a:pt x="9754" y="11359"/>
                    <a:pt x="8645" y="13186"/>
                  </a:cubicBezTo>
                  <a:cubicBezTo>
                    <a:pt x="7895" y="11653"/>
                    <a:pt x="6721" y="9957"/>
                    <a:pt x="5024" y="8880"/>
                  </a:cubicBezTo>
                  <a:cubicBezTo>
                    <a:pt x="6525" y="8032"/>
                    <a:pt x="8025" y="6727"/>
                    <a:pt x="8971" y="4868"/>
                  </a:cubicBezTo>
                  <a:close/>
                  <a:moveTo>
                    <a:pt x="8773" y="1"/>
                  </a:moveTo>
                  <a:cubicBezTo>
                    <a:pt x="8731" y="1"/>
                    <a:pt x="8688" y="3"/>
                    <a:pt x="8645" y="8"/>
                  </a:cubicBezTo>
                  <a:cubicBezTo>
                    <a:pt x="8058" y="40"/>
                    <a:pt x="7601" y="530"/>
                    <a:pt x="7536" y="1117"/>
                  </a:cubicBezTo>
                  <a:cubicBezTo>
                    <a:pt x="7079" y="6727"/>
                    <a:pt x="1306" y="7673"/>
                    <a:pt x="1045" y="7739"/>
                  </a:cubicBezTo>
                  <a:cubicBezTo>
                    <a:pt x="425" y="7836"/>
                    <a:pt x="1" y="8358"/>
                    <a:pt x="33" y="9011"/>
                  </a:cubicBezTo>
                  <a:cubicBezTo>
                    <a:pt x="66" y="9631"/>
                    <a:pt x="555" y="10120"/>
                    <a:pt x="1175" y="10152"/>
                  </a:cubicBezTo>
                  <a:cubicBezTo>
                    <a:pt x="6101" y="10381"/>
                    <a:pt x="7471" y="17198"/>
                    <a:pt x="7503" y="17264"/>
                  </a:cubicBezTo>
                  <a:cubicBezTo>
                    <a:pt x="7601" y="17851"/>
                    <a:pt x="8123" y="18275"/>
                    <a:pt x="8710" y="18275"/>
                  </a:cubicBezTo>
                  <a:lnTo>
                    <a:pt x="8808" y="18275"/>
                  </a:lnTo>
                  <a:cubicBezTo>
                    <a:pt x="9428" y="18210"/>
                    <a:pt x="9917" y="17688"/>
                    <a:pt x="9917" y="17068"/>
                  </a:cubicBezTo>
                  <a:cubicBezTo>
                    <a:pt x="10015" y="12403"/>
                    <a:pt x="16702" y="10022"/>
                    <a:pt x="16767" y="10022"/>
                  </a:cubicBezTo>
                  <a:cubicBezTo>
                    <a:pt x="17322" y="9826"/>
                    <a:pt x="17681" y="9272"/>
                    <a:pt x="17583" y="8685"/>
                  </a:cubicBezTo>
                  <a:cubicBezTo>
                    <a:pt x="17518" y="8097"/>
                    <a:pt x="17028" y="7673"/>
                    <a:pt x="16441" y="7641"/>
                  </a:cubicBezTo>
                  <a:cubicBezTo>
                    <a:pt x="11744" y="7347"/>
                    <a:pt x="9950" y="954"/>
                    <a:pt x="9950" y="888"/>
                  </a:cubicBezTo>
                  <a:cubicBezTo>
                    <a:pt x="9799" y="374"/>
                    <a:pt x="9311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1526600" y="4746175"/>
              <a:ext cx="4547225" cy="367000"/>
            </a:xfrm>
            <a:custGeom>
              <a:rect b="b" l="l" r="r" t="t"/>
              <a:pathLst>
                <a:path extrusionOk="0" h="14680" w="181889">
                  <a:moveTo>
                    <a:pt x="9786" y="1"/>
                  </a:moveTo>
                  <a:cubicBezTo>
                    <a:pt x="4404" y="1"/>
                    <a:pt x="0" y="4372"/>
                    <a:pt x="0" y="9787"/>
                  </a:cubicBezTo>
                  <a:lnTo>
                    <a:pt x="0" y="14680"/>
                  </a:lnTo>
                  <a:lnTo>
                    <a:pt x="181889" y="14680"/>
                  </a:lnTo>
                  <a:lnTo>
                    <a:pt x="181889" y="9787"/>
                  </a:lnTo>
                  <a:cubicBezTo>
                    <a:pt x="181889" y="4372"/>
                    <a:pt x="177518" y="1"/>
                    <a:pt x="172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1441206" y="4716000"/>
              <a:ext cx="4607575" cy="428175"/>
            </a:xfrm>
            <a:custGeom>
              <a:rect b="b" l="l" r="r" t="t"/>
              <a:pathLst>
                <a:path extrusionOk="0" h="17127" w="184303">
                  <a:moveTo>
                    <a:pt x="173310" y="2447"/>
                  </a:moveTo>
                  <a:cubicBezTo>
                    <a:pt x="178040" y="2447"/>
                    <a:pt x="181856" y="6264"/>
                    <a:pt x="181856" y="10994"/>
                  </a:cubicBezTo>
                  <a:lnTo>
                    <a:pt x="181856" y="14680"/>
                  </a:lnTo>
                  <a:lnTo>
                    <a:pt x="2447" y="14680"/>
                  </a:lnTo>
                  <a:lnTo>
                    <a:pt x="2447" y="10994"/>
                  </a:lnTo>
                  <a:cubicBezTo>
                    <a:pt x="2447" y="6264"/>
                    <a:pt x="6296" y="2447"/>
                    <a:pt x="10993" y="2447"/>
                  </a:cubicBezTo>
                  <a:close/>
                  <a:moveTo>
                    <a:pt x="10993" y="1"/>
                  </a:moveTo>
                  <a:cubicBezTo>
                    <a:pt x="4926" y="1"/>
                    <a:pt x="0" y="4926"/>
                    <a:pt x="0" y="10994"/>
                  </a:cubicBezTo>
                  <a:lnTo>
                    <a:pt x="0" y="15887"/>
                  </a:lnTo>
                  <a:cubicBezTo>
                    <a:pt x="0" y="16572"/>
                    <a:pt x="555" y="17126"/>
                    <a:pt x="1207" y="17126"/>
                  </a:cubicBezTo>
                  <a:lnTo>
                    <a:pt x="183096" y="17126"/>
                  </a:lnTo>
                  <a:cubicBezTo>
                    <a:pt x="183781" y="17126"/>
                    <a:pt x="184303" y="16572"/>
                    <a:pt x="184303" y="15887"/>
                  </a:cubicBezTo>
                  <a:lnTo>
                    <a:pt x="184303" y="10994"/>
                  </a:lnTo>
                  <a:cubicBezTo>
                    <a:pt x="184303" y="4926"/>
                    <a:pt x="179377" y="1"/>
                    <a:pt x="173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1845450" y="4501525"/>
              <a:ext cx="3909525" cy="244675"/>
            </a:xfrm>
            <a:custGeom>
              <a:rect b="b" l="l" r="r" t="t"/>
              <a:pathLst>
                <a:path extrusionOk="0" h="9787" w="156381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56380" y="9787"/>
                  </a:lnTo>
                  <a:cubicBezTo>
                    <a:pt x="156380" y="4372"/>
                    <a:pt x="152009" y="1"/>
                    <a:pt x="146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1760056" y="4471350"/>
              <a:ext cx="3969875" cy="305850"/>
            </a:xfrm>
            <a:custGeom>
              <a:rect b="b" l="l" r="r" t="t"/>
              <a:pathLst>
                <a:path extrusionOk="0" h="12234" w="158795">
                  <a:moveTo>
                    <a:pt x="10994" y="1"/>
                  </a:moveTo>
                  <a:cubicBezTo>
                    <a:pt x="4926" y="1"/>
                    <a:pt x="1" y="4926"/>
                    <a:pt x="1" y="10994"/>
                  </a:cubicBezTo>
                  <a:cubicBezTo>
                    <a:pt x="1" y="11679"/>
                    <a:pt x="523" y="12233"/>
                    <a:pt x="1208" y="12233"/>
                  </a:cubicBezTo>
                  <a:lnTo>
                    <a:pt x="157587" y="12233"/>
                  </a:lnTo>
                  <a:cubicBezTo>
                    <a:pt x="158272" y="12233"/>
                    <a:pt x="158794" y="11679"/>
                    <a:pt x="158794" y="10994"/>
                  </a:cubicBezTo>
                  <a:cubicBezTo>
                    <a:pt x="158794" y="4926"/>
                    <a:pt x="153869" y="1"/>
                    <a:pt x="147801" y="1"/>
                  </a:cubicBezTo>
                  <a:lnTo>
                    <a:pt x="113355" y="1"/>
                  </a:lnTo>
                  <a:cubicBezTo>
                    <a:pt x="112702" y="1"/>
                    <a:pt x="112148" y="523"/>
                    <a:pt x="112148" y="1208"/>
                  </a:cubicBezTo>
                  <a:cubicBezTo>
                    <a:pt x="112148" y="1893"/>
                    <a:pt x="112702" y="2447"/>
                    <a:pt x="113355" y="2447"/>
                  </a:cubicBezTo>
                  <a:lnTo>
                    <a:pt x="147801" y="2447"/>
                  </a:lnTo>
                  <a:cubicBezTo>
                    <a:pt x="152107" y="2447"/>
                    <a:pt x="155695" y="5611"/>
                    <a:pt x="156283" y="9787"/>
                  </a:cubicBezTo>
                  <a:lnTo>
                    <a:pt x="2513" y="9787"/>
                  </a:lnTo>
                  <a:cubicBezTo>
                    <a:pt x="3132" y="5611"/>
                    <a:pt x="6688" y="2447"/>
                    <a:pt x="10994" y="2447"/>
                  </a:cubicBezTo>
                  <a:lnTo>
                    <a:pt x="102101" y="2447"/>
                  </a:lnTo>
                  <a:cubicBezTo>
                    <a:pt x="102786" y="2447"/>
                    <a:pt x="103341" y="1893"/>
                    <a:pt x="103341" y="1208"/>
                  </a:cubicBezTo>
                  <a:cubicBezTo>
                    <a:pt x="103341" y="523"/>
                    <a:pt x="102786" y="1"/>
                    <a:pt x="102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2185525" y="1013825"/>
              <a:ext cx="3229375" cy="2936275"/>
            </a:xfrm>
            <a:custGeom>
              <a:rect b="b" l="l" r="r" t="t"/>
              <a:pathLst>
                <a:path extrusionOk="0" h="117451" w="129175">
                  <a:moveTo>
                    <a:pt x="64647" y="0"/>
                  </a:moveTo>
                  <a:cubicBezTo>
                    <a:pt x="60172" y="0"/>
                    <a:pt x="55626" y="516"/>
                    <a:pt x="51083" y="1592"/>
                  </a:cubicBezTo>
                  <a:cubicBezTo>
                    <a:pt x="19540" y="9062"/>
                    <a:pt x="0" y="40670"/>
                    <a:pt x="7470" y="72246"/>
                  </a:cubicBezTo>
                  <a:cubicBezTo>
                    <a:pt x="13836" y="99246"/>
                    <a:pt x="37935" y="117451"/>
                    <a:pt x="64527" y="117451"/>
                  </a:cubicBezTo>
                  <a:cubicBezTo>
                    <a:pt x="69003" y="117451"/>
                    <a:pt x="73548" y="116935"/>
                    <a:pt x="78092" y="115859"/>
                  </a:cubicBezTo>
                  <a:cubicBezTo>
                    <a:pt x="109636" y="108389"/>
                    <a:pt x="129175" y="76781"/>
                    <a:pt x="121705" y="45237"/>
                  </a:cubicBezTo>
                  <a:cubicBezTo>
                    <a:pt x="115339" y="18209"/>
                    <a:pt x="91239" y="0"/>
                    <a:pt x="64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2265312" y="984300"/>
              <a:ext cx="2996975" cy="2997775"/>
            </a:xfrm>
            <a:custGeom>
              <a:rect b="b" l="l" r="r" t="t"/>
              <a:pathLst>
                <a:path extrusionOk="0" h="119911" w="119879">
                  <a:moveTo>
                    <a:pt x="59924" y="2479"/>
                  </a:moveTo>
                  <a:cubicBezTo>
                    <a:pt x="91630" y="2479"/>
                    <a:pt x="117432" y="28249"/>
                    <a:pt x="117432" y="59955"/>
                  </a:cubicBezTo>
                  <a:cubicBezTo>
                    <a:pt x="117432" y="91662"/>
                    <a:pt x="91630" y="117464"/>
                    <a:pt x="59924" y="117464"/>
                  </a:cubicBezTo>
                  <a:cubicBezTo>
                    <a:pt x="28217" y="117464"/>
                    <a:pt x="2447" y="91662"/>
                    <a:pt x="2447" y="59955"/>
                  </a:cubicBezTo>
                  <a:cubicBezTo>
                    <a:pt x="2447" y="28249"/>
                    <a:pt x="28217" y="2479"/>
                    <a:pt x="59924" y="2479"/>
                  </a:cubicBezTo>
                  <a:close/>
                  <a:moveTo>
                    <a:pt x="59924" y="0"/>
                  </a:moveTo>
                  <a:cubicBezTo>
                    <a:pt x="26880" y="0"/>
                    <a:pt x="1" y="26912"/>
                    <a:pt x="1" y="59955"/>
                  </a:cubicBezTo>
                  <a:cubicBezTo>
                    <a:pt x="1" y="92999"/>
                    <a:pt x="26880" y="119911"/>
                    <a:pt x="59924" y="119911"/>
                  </a:cubicBezTo>
                  <a:cubicBezTo>
                    <a:pt x="92967" y="119911"/>
                    <a:pt x="119879" y="92999"/>
                    <a:pt x="119879" y="59955"/>
                  </a:cubicBezTo>
                  <a:cubicBezTo>
                    <a:pt x="119879" y="26912"/>
                    <a:pt x="92967" y="33"/>
                    <a:pt x="59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3875225" y="2667225"/>
              <a:ext cx="712775" cy="662725"/>
            </a:xfrm>
            <a:custGeom>
              <a:rect b="b" l="l" r="r" t="t"/>
              <a:pathLst>
                <a:path extrusionOk="0" h="26509" w="28511">
                  <a:moveTo>
                    <a:pt x="14267" y="1"/>
                  </a:moveTo>
                  <a:cubicBezTo>
                    <a:pt x="13564" y="1"/>
                    <a:pt x="12851" y="57"/>
                    <a:pt x="12135" y="174"/>
                  </a:cubicBezTo>
                  <a:cubicBezTo>
                    <a:pt x="4894" y="1348"/>
                    <a:pt x="1" y="8166"/>
                    <a:pt x="1175" y="15375"/>
                  </a:cubicBezTo>
                  <a:cubicBezTo>
                    <a:pt x="2232" y="21893"/>
                    <a:pt x="7835" y="26509"/>
                    <a:pt x="14226" y="26509"/>
                  </a:cubicBezTo>
                  <a:cubicBezTo>
                    <a:pt x="14934" y="26509"/>
                    <a:pt x="15653" y="26452"/>
                    <a:pt x="16376" y="26335"/>
                  </a:cubicBezTo>
                  <a:cubicBezTo>
                    <a:pt x="23585" y="25160"/>
                    <a:pt x="28510" y="18376"/>
                    <a:pt x="27336" y="11134"/>
                  </a:cubicBezTo>
                  <a:cubicBezTo>
                    <a:pt x="26278" y="4641"/>
                    <a:pt x="20643" y="1"/>
                    <a:pt x="14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3870325" y="2636500"/>
              <a:ext cx="724200" cy="724175"/>
            </a:xfrm>
            <a:custGeom>
              <a:rect b="b" l="l" r="r" t="t"/>
              <a:pathLst>
                <a:path extrusionOk="0" h="28967" w="28968">
                  <a:moveTo>
                    <a:pt x="14484" y="2447"/>
                  </a:moveTo>
                  <a:cubicBezTo>
                    <a:pt x="21106" y="2447"/>
                    <a:pt x="26521" y="7861"/>
                    <a:pt x="26521" y="14483"/>
                  </a:cubicBezTo>
                  <a:cubicBezTo>
                    <a:pt x="26521" y="21105"/>
                    <a:pt x="21106" y="26520"/>
                    <a:pt x="14484" y="26520"/>
                  </a:cubicBezTo>
                  <a:cubicBezTo>
                    <a:pt x="7862" y="26520"/>
                    <a:pt x="2447" y="21105"/>
                    <a:pt x="2447" y="14483"/>
                  </a:cubicBezTo>
                  <a:cubicBezTo>
                    <a:pt x="2447" y="7861"/>
                    <a:pt x="7862" y="2447"/>
                    <a:pt x="14484" y="2447"/>
                  </a:cubicBezTo>
                  <a:close/>
                  <a:moveTo>
                    <a:pt x="14484" y="0"/>
                  </a:moveTo>
                  <a:cubicBezTo>
                    <a:pt x="6492" y="0"/>
                    <a:pt x="1" y="6491"/>
                    <a:pt x="1" y="14483"/>
                  </a:cubicBezTo>
                  <a:cubicBezTo>
                    <a:pt x="1" y="22475"/>
                    <a:pt x="6492" y="28966"/>
                    <a:pt x="14484" y="28966"/>
                  </a:cubicBezTo>
                  <a:cubicBezTo>
                    <a:pt x="22476" y="28966"/>
                    <a:pt x="28967" y="22475"/>
                    <a:pt x="28967" y="14483"/>
                  </a:cubicBezTo>
                  <a:cubicBezTo>
                    <a:pt x="28967" y="6491"/>
                    <a:pt x="22476" y="0"/>
                    <a:pt x="14484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2705800" y="2584250"/>
              <a:ext cx="687500" cy="663100"/>
            </a:xfrm>
            <a:custGeom>
              <a:rect b="b" l="l" r="r" t="t"/>
              <a:pathLst>
                <a:path extrusionOk="0" h="26524" w="27500">
                  <a:moveTo>
                    <a:pt x="13755" y="1"/>
                  </a:moveTo>
                  <a:cubicBezTo>
                    <a:pt x="6858" y="1"/>
                    <a:pt x="1022" y="5345"/>
                    <a:pt x="523" y="12300"/>
                  </a:cubicBezTo>
                  <a:cubicBezTo>
                    <a:pt x="1" y="19607"/>
                    <a:pt x="5513" y="25968"/>
                    <a:pt x="12820" y="26490"/>
                  </a:cubicBezTo>
                  <a:cubicBezTo>
                    <a:pt x="13141" y="26513"/>
                    <a:pt x="13460" y="26524"/>
                    <a:pt x="13777" y="26524"/>
                  </a:cubicBezTo>
                  <a:cubicBezTo>
                    <a:pt x="20672" y="26524"/>
                    <a:pt x="26478" y="21178"/>
                    <a:pt x="26977" y="14192"/>
                  </a:cubicBezTo>
                  <a:cubicBezTo>
                    <a:pt x="27499" y="6885"/>
                    <a:pt x="21986" y="557"/>
                    <a:pt x="14712" y="35"/>
                  </a:cubicBezTo>
                  <a:cubicBezTo>
                    <a:pt x="14391" y="12"/>
                    <a:pt x="14072" y="1"/>
                    <a:pt x="13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2686225" y="2554125"/>
              <a:ext cx="724200" cy="724175"/>
            </a:xfrm>
            <a:custGeom>
              <a:rect b="b" l="l" r="r" t="t"/>
              <a:pathLst>
                <a:path extrusionOk="0" h="28967" w="28968">
                  <a:moveTo>
                    <a:pt x="14484" y="2447"/>
                  </a:moveTo>
                  <a:cubicBezTo>
                    <a:pt x="21106" y="2447"/>
                    <a:pt x="26521" y="7862"/>
                    <a:pt x="26521" y="14484"/>
                  </a:cubicBezTo>
                  <a:cubicBezTo>
                    <a:pt x="26521" y="21105"/>
                    <a:pt x="21106" y="26520"/>
                    <a:pt x="14484" y="26520"/>
                  </a:cubicBezTo>
                  <a:cubicBezTo>
                    <a:pt x="7830" y="26520"/>
                    <a:pt x="2447" y="21105"/>
                    <a:pt x="2447" y="14484"/>
                  </a:cubicBezTo>
                  <a:cubicBezTo>
                    <a:pt x="2447" y="7862"/>
                    <a:pt x="7830" y="2447"/>
                    <a:pt x="14484" y="2447"/>
                  </a:cubicBezTo>
                  <a:close/>
                  <a:moveTo>
                    <a:pt x="14484" y="0"/>
                  </a:moveTo>
                  <a:cubicBezTo>
                    <a:pt x="6492" y="0"/>
                    <a:pt x="1" y="6492"/>
                    <a:pt x="1" y="14484"/>
                  </a:cubicBezTo>
                  <a:cubicBezTo>
                    <a:pt x="1" y="22476"/>
                    <a:pt x="6492" y="28967"/>
                    <a:pt x="14484" y="28967"/>
                  </a:cubicBezTo>
                  <a:cubicBezTo>
                    <a:pt x="22443" y="28967"/>
                    <a:pt x="28967" y="22476"/>
                    <a:pt x="28967" y="14484"/>
                  </a:cubicBezTo>
                  <a:cubicBezTo>
                    <a:pt x="28967" y="6492"/>
                    <a:pt x="22443" y="0"/>
                    <a:pt x="14484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3499275" y="2311100"/>
              <a:ext cx="662225" cy="663025"/>
            </a:xfrm>
            <a:custGeom>
              <a:rect b="b" l="l" r="r" t="t"/>
              <a:pathLst>
                <a:path extrusionOk="0" h="26521" w="26489">
                  <a:moveTo>
                    <a:pt x="13245" y="1"/>
                  </a:moveTo>
                  <a:cubicBezTo>
                    <a:pt x="5938" y="1"/>
                    <a:pt x="1" y="5938"/>
                    <a:pt x="1" y="13277"/>
                  </a:cubicBezTo>
                  <a:cubicBezTo>
                    <a:pt x="1" y="20584"/>
                    <a:pt x="5938" y="26521"/>
                    <a:pt x="13245" y="26521"/>
                  </a:cubicBezTo>
                  <a:cubicBezTo>
                    <a:pt x="20551" y="26521"/>
                    <a:pt x="26488" y="20584"/>
                    <a:pt x="26488" y="13277"/>
                  </a:cubicBezTo>
                  <a:cubicBezTo>
                    <a:pt x="26488" y="5938"/>
                    <a:pt x="20551" y="1"/>
                    <a:pt x="13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3468300" y="2280925"/>
              <a:ext cx="724175" cy="723375"/>
            </a:xfrm>
            <a:custGeom>
              <a:rect b="b" l="l" r="r" t="t"/>
              <a:pathLst>
                <a:path extrusionOk="0" h="28935" w="28967">
                  <a:moveTo>
                    <a:pt x="14484" y="2447"/>
                  </a:moveTo>
                  <a:cubicBezTo>
                    <a:pt x="21105" y="2447"/>
                    <a:pt x="26520" y="7830"/>
                    <a:pt x="26520" y="14484"/>
                  </a:cubicBezTo>
                  <a:cubicBezTo>
                    <a:pt x="26520" y="21106"/>
                    <a:pt x="21105" y="26488"/>
                    <a:pt x="14484" y="26488"/>
                  </a:cubicBezTo>
                  <a:cubicBezTo>
                    <a:pt x="7862" y="26488"/>
                    <a:pt x="2447" y="21106"/>
                    <a:pt x="2447" y="14484"/>
                  </a:cubicBezTo>
                  <a:cubicBezTo>
                    <a:pt x="2447" y="7830"/>
                    <a:pt x="7862" y="2447"/>
                    <a:pt x="14484" y="2447"/>
                  </a:cubicBezTo>
                  <a:close/>
                  <a:moveTo>
                    <a:pt x="14484" y="1"/>
                  </a:moveTo>
                  <a:cubicBezTo>
                    <a:pt x="6492" y="1"/>
                    <a:pt x="0" y="6492"/>
                    <a:pt x="0" y="14484"/>
                  </a:cubicBezTo>
                  <a:cubicBezTo>
                    <a:pt x="0" y="22443"/>
                    <a:pt x="6492" y="28935"/>
                    <a:pt x="14484" y="28935"/>
                  </a:cubicBezTo>
                  <a:cubicBezTo>
                    <a:pt x="22475" y="28935"/>
                    <a:pt x="28967" y="22443"/>
                    <a:pt x="28967" y="14484"/>
                  </a:cubicBezTo>
                  <a:cubicBezTo>
                    <a:pt x="28967" y="6492"/>
                    <a:pt x="22475" y="1"/>
                    <a:pt x="14484" y="1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4494200" y="2608750"/>
              <a:ext cx="663025" cy="662225"/>
            </a:xfrm>
            <a:custGeom>
              <a:rect b="b" l="l" r="r" t="t"/>
              <a:pathLst>
                <a:path extrusionOk="0" h="26489" w="26521">
                  <a:moveTo>
                    <a:pt x="13276" y="1"/>
                  </a:moveTo>
                  <a:cubicBezTo>
                    <a:pt x="5937" y="1"/>
                    <a:pt x="0" y="5938"/>
                    <a:pt x="0" y="13245"/>
                  </a:cubicBezTo>
                  <a:cubicBezTo>
                    <a:pt x="0" y="20551"/>
                    <a:pt x="5937" y="26488"/>
                    <a:pt x="13276" y="26488"/>
                  </a:cubicBezTo>
                  <a:cubicBezTo>
                    <a:pt x="20583" y="26488"/>
                    <a:pt x="26520" y="20551"/>
                    <a:pt x="26520" y="13245"/>
                  </a:cubicBezTo>
                  <a:cubicBezTo>
                    <a:pt x="26520" y="5938"/>
                    <a:pt x="20583" y="1"/>
                    <a:pt x="13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4464025" y="2577775"/>
              <a:ext cx="723350" cy="724175"/>
            </a:xfrm>
            <a:custGeom>
              <a:rect b="b" l="l" r="r" t="t"/>
              <a:pathLst>
                <a:path extrusionOk="0" h="28967" w="28934">
                  <a:moveTo>
                    <a:pt x="14483" y="2447"/>
                  </a:moveTo>
                  <a:cubicBezTo>
                    <a:pt x="21105" y="2447"/>
                    <a:pt x="26487" y="7862"/>
                    <a:pt x="26487" y="14484"/>
                  </a:cubicBezTo>
                  <a:cubicBezTo>
                    <a:pt x="26487" y="21105"/>
                    <a:pt x="21105" y="26520"/>
                    <a:pt x="14483" y="26520"/>
                  </a:cubicBezTo>
                  <a:cubicBezTo>
                    <a:pt x="7829" y="26520"/>
                    <a:pt x="2447" y="21105"/>
                    <a:pt x="2447" y="14484"/>
                  </a:cubicBezTo>
                  <a:cubicBezTo>
                    <a:pt x="2447" y="7862"/>
                    <a:pt x="7829" y="2447"/>
                    <a:pt x="14483" y="2447"/>
                  </a:cubicBezTo>
                  <a:close/>
                  <a:moveTo>
                    <a:pt x="14483" y="0"/>
                  </a:moveTo>
                  <a:cubicBezTo>
                    <a:pt x="6491" y="0"/>
                    <a:pt x="0" y="6492"/>
                    <a:pt x="0" y="14484"/>
                  </a:cubicBezTo>
                  <a:cubicBezTo>
                    <a:pt x="0" y="22475"/>
                    <a:pt x="6491" y="28967"/>
                    <a:pt x="14483" y="28967"/>
                  </a:cubicBezTo>
                  <a:cubicBezTo>
                    <a:pt x="22443" y="28967"/>
                    <a:pt x="28934" y="22475"/>
                    <a:pt x="28934" y="14484"/>
                  </a:cubicBezTo>
                  <a:cubicBezTo>
                    <a:pt x="28934" y="6492"/>
                    <a:pt x="22443" y="0"/>
                    <a:pt x="14483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2857500" y="3118375"/>
              <a:ext cx="729075" cy="662900"/>
            </a:xfrm>
            <a:custGeom>
              <a:rect b="b" l="l" r="r" t="t"/>
              <a:pathLst>
                <a:path extrusionOk="0" h="26516" w="29163">
                  <a:moveTo>
                    <a:pt x="14586" y="1"/>
                  </a:moveTo>
                  <a:cubicBezTo>
                    <a:pt x="13574" y="1"/>
                    <a:pt x="12545" y="118"/>
                    <a:pt x="11515" y="362"/>
                  </a:cubicBezTo>
                  <a:cubicBezTo>
                    <a:pt x="4404" y="2058"/>
                    <a:pt x="0" y="9170"/>
                    <a:pt x="1664" y="16313"/>
                  </a:cubicBezTo>
                  <a:cubicBezTo>
                    <a:pt x="3118" y="22409"/>
                    <a:pt x="8575" y="26516"/>
                    <a:pt x="14584" y="26516"/>
                  </a:cubicBezTo>
                  <a:cubicBezTo>
                    <a:pt x="15584" y="26516"/>
                    <a:pt x="16600" y="26402"/>
                    <a:pt x="17615" y="26164"/>
                  </a:cubicBezTo>
                  <a:cubicBezTo>
                    <a:pt x="24758" y="24468"/>
                    <a:pt x="29162" y="17325"/>
                    <a:pt x="27466" y="10213"/>
                  </a:cubicBezTo>
                  <a:cubicBezTo>
                    <a:pt x="26014" y="4127"/>
                    <a:pt x="20596" y="1"/>
                    <a:pt x="145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2859925" y="3089100"/>
              <a:ext cx="723375" cy="724175"/>
            </a:xfrm>
            <a:custGeom>
              <a:rect b="b" l="l" r="r" t="t"/>
              <a:pathLst>
                <a:path extrusionOk="0" h="28967" w="28935">
                  <a:moveTo>
                    <a:pt x="14451" y="2447"/>
                  </a:moveTo>
                  <a:cubicBezTo>
                    <a:pt x="21106" y="2447"/>
                    <a:pt x="26488" y="7861"/>
                    <a:pt x="26488" y="14483"/>
                  </a:cubicBezTo>
                  <a:cubicBezTo>
                    <a:pt x="26488" y="21105"/>
                    <a:pt x="21106" y="26520"/>
                    <a:pt x="14451" y="26520"/>
                  </a:cubicBezTo>
                  <a:cubicBezTo>
                    <a:pt x="7830" y="26520"/>
                    <a:pt x="2447" y="21105"/>
                    <a:pt x="2447" y="14483"/>
                  </a:cubicBezTo>
                  <a:cubicBezTo>
                    <a:pt x="2447" y="7861"/>
                    <a:pt x="7830" y="2447"/>
                    <a:pt x="14451" y="2447"/>
                  </a:cubicBezTo>
                  <a:close/>
                  <a:moveTo>
                    <a:pt x="14451" y="0"/>
                  </a:moveTo>
                  <a:cubicBezTo>
                    <a:pt x="6492" y="0"/>
                    <a:pt x="1" y="6491"/>
                    <a:pt x="1" y="14483"/>
                  </a:cubicBezTo>
                  <a:cubicBezTo>
                    <a:pt x="1" y="22475"/>
                    <a:pt x="6492" y="28966"/>
                    <a:pt x="14451" y="28966"/>
                  </a:cubicBezTo>
                  <a:cubicBezTo>
                    <a:pt x="22443" y="28966"/>
                    <a:pt x="28935" y="22475"/>
                    <a:pt x="28935" y="14483"/>
                  </a:cubicBezTo>
                  <a:cubicBezTo>
                    <a:pt x="28935" y="6491"/>
                    <a:pt x="22443" y="0"/>
                    <a:pt x="14451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3241575" y="2738825"/>
              <a:ext cx="727450" cy="662225"/>
            </a:xfrm>
            <a:custGeom>
              <a:rect b="b" l="l" r="r" t="t"/>
              <a:pathLst>
                <a:path extrusionOk="0" h="26489" w="29098">
                  <a:moveTo>
                    <a:pt x="14537" y="1"/>
                  </a:moveTo>
                  <a:cubicBezTo>
                    <a:pt x="11149" y="1"/>
                    <a:pt x="7764" y="1289"/>
                    <a:pt x="5188" y="3866"/>
                  </a:cubicBezTo>
                  <a:cubicBezTo>
                    <a:pt x="1" y="9053"/>
                    <a:pt x="1" y="17436"/>
                    <a:pt x="5188" y="22623"/>
                  </a:cubicBezTo>
                  <a:cubicBezTo>
                    <a:pt x="7764" y="25200"/>
                    <a:pt x="11149" y="26488"/>
                    <a:pt x="14537" y="26488"/>
                  </a:cubicBezTo>
                  <a:cubicBezTo>
                    <a:pt x="17926" y="26488"/>
                    <a:pt x="21318" y="25200"/>
                    <a:pt x="23911" y="22623"/>
                  </a:cubicBezTo>
                  <a:cubicBezTo>
                    <a:pt x="29098" y="17436"/>
                    <a:pt x="29098" y="9053"/>
                    <a:pt x="23911" y="3866"/>
                  </a:cubicBezTo>
                  <a:cubicBezTo>
                    <a:pt x="21318" y="1289"/>
                    <a:pt x="17926" y="1"/>
                    <a:pt x="14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3244025" y="2708250"/>
              <a:ext cx="723375" cy="723375"/>
            </a:xfrm>
            <a:custGeom>
              <a:rect b="b" l="l" r="r" t="t"/>
              <a:pathLst>
                <a:path extrusionOk="0" h="28935" w="28935">
                  <a:moveTo>
                    <a:pt x="14484" y="2447"/>
                  </a:moveTo>
                  <a:cubicBezTo>
                    <a:pt x="21106" y="2447"/>
                    <a:pt x="26488" y="7829"/>
                    <a:pt x="26488" y="14484"/>
                  </a:cubicBezTo>
                  <a:cubicBezTo>
                    <a:pt x="26488" y="21106"/>
                    <a:pt x="21106" y="26488"/>
                    <a:pt x="14484" y="26488"/>
                  </a:cubicBezTo>
                  <a:cubicBezTo>
                    <a:pt x="7830" y="26488"/>
                    <a:pt x="2447" y="21106"/>
                    <a:pt x="2447" y="14484"/>
                  </a:cubicBezTo>
                  <a:cubicBezTo>
                    <a:pt x="2447" y="7829"/>
                    <a:pt x="7830" y="2447"/>
                    <a:pt x="14484" y="2447"/>
                  </a:cubicBezTo>
                  <a:close/>
                  <a:moveTo>
                    <a:pt x="14484" y="1"/>
                  </a:moveTo>
                  <a:cubicBezTo>
                    <a:pt x="6492" y="1"/>
                    <a:pt x="1" y="6492"/>
                    <a:pt x="1" y="14484"/>
                  </a:cubicBezTo>
                  <a:cubicBezTo>
                    <a:pt x="1" y="22443"/>
                    <a:pt x="6492" y="28934"/>
                    <a:pt x="14484" y="28934"/>
                  </a:cubicBezTo>
                  <a:cubicBezTo>
                    <a:pt x="22443" y="28934"/>
                    <a:pt x="28935" y="22443"/>
                    <a:pt x="28935" y="14484"/>
                  </a:cubicBezTo>
                  <a:cubicBezTo>
                    <a:pt x="28935" y="6492"/>
                    <a:pt x="22443" y="1"/>
                    <a:pt x="14484" y="1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3447900" y="3288075"/>
              <a:ext cx="662225" cy="663025"/>
            </a:xfrm>
            <a:custGeom>
              <a:rect b="b" l="l" r="r" t="t"/>
              <a:pathLst>
                <a:path extrusionOk="0" h="26521" w="26489">
                  <a:moveTo>
                    <a:pt x="13244" y="0"/>
                  </a:moveTo>
                  <a:cubicBezTo>
                    <a:pt x="5938" y="0"/>
                    <a:pt x="1" y="5937"/>
                    <a:pt x="1" y="13277"/>
                  </a:cubicBezTo>
                  <a:cubicBezTo>
                    <a:pt x="1" y="20583"/>
                    <a:pt x="5938" y="26520"/>
                    <a:pt x="13244" y="26520"/>
                  </a:cubicBezTo>
                  <a:cubicBezTo>
                    <a:pt x="20584" y="26520"/>
                    <a:pt x="26488" y="20583"/>
                    <a:pt x="26488" y="13277"/>
                  </a:cubicBezTo>
                  <a:cubicBezTo>
                    <a:pt x="26488" y="5937"/>
                    <a:pt x="20584" y="0"/>
                    <a:pt x="1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3416925" y="3257900"/>
              <a:ext cx="724175" cy="724175"/>
            </a:xfrm>
            <a:custGeom>
              <a:rect b="b" l="l" r="r" t="t"/>
              <a:pathLst>
                <a:path extrusionOk="0" h="28967" w="28967">
                  <a:moveTo>
                    <a:pt x="14483" y="2447"/>
                  </a:moveTo>
                  <a:cubicBezTo>
                    <a:pt x="21138" y="2447"/>
                    <a:pt x="26520" y="7829"/>
                    <a:pt x="26520" y="14484"/>
                  </a:cubicBezTo>
                  <a:cubicBezTo>
                    <a:pt x="26520" y="21105"/>
                    <a:pt x="21138" y="26520"/>
                    <a:pt x="14483" y="26520"/>
                  </a:cubicBezTo>
                  <a:cubicBezTo>
                    <a:pt x="7862" y="26520"/>
                    <a:pt x="2447" y="21105"/>
                    <a:pt x="2447" y="14484"/>
                  </a:cubicBezTo>
                  <a:cubicBezTo>
                    <a:pt x="2447" y="7829"/>
                    <a:pt x="7862" y="2447"/>
                    <a:pt x="14483" y="2447"/>
                  </a:cubicBezTo>
                  <a:close/>
                  <a:moveTo>
                    <a:pt x="14483" y="0"/>
                  </a:moveTo>
                  <a:cubicBezTo>
                    <a:pt x="6524" y="0"/>
                    <a:pt x="0" y="6492"/>
                    <a:pt x="0" y="14484"/>
                  </a:cubicBezTo>
                  <a:cubicBezTo>
                    <a:pt x="0" y="22443"/>
                    <a:pt x="6492" y="28967"/>
                    <a:pt x="14483" y="28967"/>
                  </a:cubicBezTo>
                  <a:cubicBezTo>
                    <a:pt x="22475" y="28967"/>
                    <a:pt x="28967" y="22443"/>
                    <a:pt x="28967" y="14484"/>
                  </a:cubicBezTo>
                  <a:cubicBezTo>
                    <a:pt x="28967" y="6492"/>
                    <a:pt x="22475" y="0"/>
                    <a:pt x="14483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4016300" y="3108550"/>
              <a:ext cx="729075" cy="662425"/>
            </a:xfrm>
            <a:custGeom>
              <a:rect b="b" l="l" r="r" t="t"/>
              <a:pathLst>
                <a:path extrusionOk="0" h="26497" w="29163">
                  <a:moveTo>
                    <a:pt x="14602" y="0"/>
                  </a:moveTo>
                  <a:cubicBezTo>
                    <a:pt x="13585" y="0"/>
                    <a:pt x="12551" y="118"/>
                    <a:pt x="11516" y="364"/>
                  </a:cubicBezTo>
                  <a:cubicBezTo>
                    <a:pt x="4405" y="2027"/>
                    <a:pt x="1" y="9171"/>
                    <a:pt x="1664" y="16282"/>
                  </a:cubicBezTo>
                  <a:cubicBezTo>
                    <a:pt x="3115" y="22391"/>
                    <a:pt x="8550" y="26497"/>
                    <a:pt x="14541" y="26497"/>
                  </a:cubicBezTo>
                  <a:cubicBezTo>
                    <a:pt x="15555" y="26497"/>
                    <a:pt x="16586" y="26379"/>
                    <a:pt x="17616" y="26133"/>
                  </a:cubicBezTo>
                  <a:cubicBezTo>
                    <a:pt x="24727" y="24470"/>
                    <a:pt x="29163" y="17326"/>
                    <a:pt x="27467" y="10182"/>
                  </a:cubicBezTo>
                  <a:cubicBezTo>
                    <a:pt x="26016" y="4101"/>
                    <a:pt x="20606" y="0"/>
                    <a:pt x="14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4018750" y="3079300"/>
              <a:ext cx="723375" cy="724200"/>
            </a:xfrm>
            <a:custGeom>
              <a:rect b="b" l="l" r="r" t="t"/>
              <a:pathLst>
                <a:path extrusionOk="0" h="28968" w="28935">
                  <a:moveTo>
                    <a:pt x="14484" y="2447"/>
                  </a:moveTo>
                  <a:cubicBezTo>
                    <a:pt x="21106" y="2447"/>
                    <a:pt x="26488" y="7829"/>
                    <a:pt x="26488" y="14484"/>
                  </a:cubicBezTo>
                  <a:cubicBezTo>
                    <a:pt x="26488" y="21106"/>
                    <a:pt x="21106" y="26521"/>
                    <a:pt x="14484" y="26521"/>
                  </a:cubicBezTo>
                  <a:cubicBezTo>
                    <a:pt x="7829" y="26521"/>
                    <a:pt x="2447" y="21106"/>
                    <a:pt x="2447" y="14484"/>
                  </a:cubicBezTo>
                  <a:cubicBezTo>
                    <a:pt x="2447" y="7829"/>
                    <a:pt x="7829" y="2447"/>
                    <a:pt x="14484" y="2447"/>
                  </a:cubicBezTo>
                  <a:close/>
                  <a:moveTo>
                    <a:pt x="14484" y="1"/>
                  </a:moveTo>
                  <a:cubicBezTo>
                    <a:pt x="6492" y="1"/>
                    <a:pt x="1" y="6492"/>
                    <a:pt x="1" y="14484"/>
                  </a:cubicBezTo>
                  <a:cubicBezTo>
                    <a:pt x="1" y="22476"/>
                    <a:pt x="6492" y="28967"/>
                    <a:pt x="14484" y="28967"/>
                  </a:cubicBezTo>
                  <a:cubicBezTo>
                    <a:pt x="22443" y="28967"/>
                    <a:pt x="28935" y="22476"/>
                    <a:pt x="28935" y="14484"/>
                  </a:cubicBezTo>
                  <a:cubicBezTo>
                    <a:pt x="28935" y="6492"/>
                    <a:pt x="22443" y="1"/>
                    <a:pt x="14484" y="1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2751362" y="984300"/>
              <a:ext cx="2024075" cy="2997775"/>
            </a:xfrm>
            <a:custGeom>
              <a:rect b="b" l="l" r="r" t="t"/>
              <a:pathLst>
                <a:path extrusionOk="0" h="119911" w="80963">
                  <a:moveTo>
                    <a:pt x="40482" y="2479"/>
                  </a:moveTo>
                  <a:cubicBezTo>
                    <a:pt x="61456" y="2479"/>
                    <a:pt x="78516" y="28249"/>
                    <a:pt x="78516" y="59955"/>
                  </a:cubicBezTo>
                  <a:cubicBezTo>
                    <a:pt x="78516" y="91662"/>
                    <a:pt x="61456" y="117464"/>
                    <a:pt x="40482" y="117464"/>
                  </a:cubicBezTo>
                  <a:cubicBezTo>
                    <a:pt x="19507" y="117464"/>
                    <a:pt x="2447" y="91662"/>
                    <a:pt x="2447" y="59955"/>
                  </a:cubicBezTo>
                  <a:cubicBezTo>
                    <a:pt x="2447" y="28249"/>
                    <a:pt x="19507" y="2479"/>
                    <a:pt x="40482" y="2479"/>
                  </a:cubicBezTo>
                  <a:close/>
                  <a:moveTo>
                    <a:pt x="40482" y="0"/>
                  </a:moveTo>
                  <a:cubicBezTo>
                    <a:pt x="18170" y="0"/>
                    <a:pt x="0" y="26912"/>
                    <a:pt x="0" y="59955"/>
                  </a:cubicBezTo>
                  <a:cubicBezTo>
                    <a:pt x="0" y="92999"/>
                    <a:pt x="18170" y="119911"/>
                    <a:pt x="40482" y="119911"/>
                  </a:cubicBezTo>
                  <a:cubicBezTo>
                    <a:pt x="62826" y="119911"/>
                    <a:pt x="80963" y="92999"/>
                    <a:pt x="80963" y="59955"/>
                  </a:cubicBezTo>
                  <a:cubicBezTo>
                    <a:pt x="80963" y="26912"/>
                    <a:pt x="62826" y="33"/>
                    <a:pt x="40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3352387" y="985100"/>
              <a:ext cx="822025" cy="2996975"/>
            </a:xfrm>
            <a:custGeom>
              <a:rect b="b" l="l" r="r" t="t"/>
              <a:pathLst>
                <a:path extrusionOk="0" h="119879" w="32881">
                  <a:moveTo>
                    <a:pt x="16441" y="2447"/>
                  </a:moveTo>
                  <a:cubicBezTo>
                    <a:pt x="19800" y="2447"/>
                    <a:pt x="23389" y="8515"/>
                    <a:pt x="26031" y="18725"/>
                  </a:cubicBezTo>
                  <a:cubicBezTo>
                    <a:pt x="28869" y="29717"/>
                    <a:pt x="30434" y="44331"/>
                    <a:pt x="30434" y="59923"/>
                  </a:cubicBezTo>
                  <a:cubicBezTo>
                    <a:pt x="30434" y="75516"/>
                    <a:pt x="28869" y="90129"/>
                    <a:pt x="26031" y="101122"/>
                  </a:cubicBezTo>
                  <a:cubicBezTo>
                    <a:pt x="23389" y="111332"/>
                    <a:pt x="19800" y="117432"/>
                    <a:pt x="16441" y="117432"/>
                  </a:cubicBezTo>
                  <a:cubicBezTo>
                    <a:pt x="13081" y="117432"/>
                    <a:pt x="9525" y="111332"/>
                    <a:pt x="6850" y="101122"/>
                  </a:cubicBezTo>
                  <a:cubicBezTo>
                    <a:pt x="4012" y="90129"/>
                    <a:pt x="2447" y="75516"/>
                    <a:pt x="2447" y="59923"/>
                  </a:cubicBezTo>
                  <a:cubicBezTo>
                    <a:pt x="2447" y="44331"/>
                    <a:pt x="4012" y="29717"/>
                    <a:pt x="6850" y="18725"/>
                  </a:cubicBezTo>
                  <a:cubicBezTo>
                    <a:pt x="9525" y="8515"/>
                    <a:pt x="13081" y="2447"/>
                    <a:pt x="16441" y="2447"/>
                  </a:cubicBezTo>
                  <a:close/>
                  <a:moveTo>
                    <a:pt x="16441" y="1"/>
                  </a:moveTo>
                  <a:cubicBezTo>
                    <a:pt x="10439" y="1"/>
                    <a:pt x="6655" y="9819"/>
                    <a:pt x="4502" y="18105"/>
                  </a:cubicBezTo>
                  <a:cubicBezTo>
                    <a:pt x="1599" y="29293"/>
                    <a:pt x="0" y="44135"/>
                    <a:pt x="0" y="59923"/>
                  </a:cubicBezTo>
                  <a:cubicBezTo>
                    <a:pt x="0" y="75712"/>
                    <a:pt x="1599" y="90554"/>
                    <a:pt x="4502" y="101742"/>
                  </a:cubicBezTo>
                  <a:cubicBezTo>
                    <a:pt x="6655" y="110028"/>
                    <a:pt x="10439" y="119879"/>
                    <a:pt x="16441" y="119879"/>
                  </a:cubicBezTo>
                  <a:cubicBezTo>
                    <a:pt x="22443" y="119879"/>
                    <a:pt x="26259" y="110028"/>
                    <a:pt x="28412" y="101742"/>
                  </a:cubicBezTo>
                  <a:cubicBezTo>
                    <a:pt x="31283" y="90554"/>
                    <a:pt x="32881" y="75712"/>
                    <a:pt x="32881" y="59923"/>
                  </a:cubicBezTo>
                  <a:cubicBezTo>
                    <a:pt x="32881" y="44135"/>
                    <a:pt x="31283" y="29293"/>
                    <a:pt x="28412" y="18105"/>
                  </a:cubicBezTo>
                  <a:cubicBezTo>
                    <a:pt x="26259" y="9819"/>
                    <a:pt x="22443" y="1"/>
                    <a:pt x="1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2265312" y="1471150"/>
              <a:ext cx="2996975" cy="2024075"/>
            </a:xfrm>
            <a:custGeom>
              <a:rect b="b" l="l" r="r" t="t"/>
              <a:pathLst>
                <a:path extrusionOk="0" h="80963" w="119879">
                  <a:moveTo>
                    <a:pt x="59924" y="2447"/>
                  </a:moveTo>
                  <a:cubicBezTo>
                    <a:pt x="91630" y="2447"/>
                    <a:pt x="117432" y="19507"/>
                    <a:pt x="117432" y="40481"/>
                  </a:cubicBezTo>
                  <a:cubicBezTo>
                    <a:pt x="117432" y="61456"/>
                    <a:pt x="91630" y="78516"/>
                    <a:pt x="59924" y="78516"/>
                  </a:cubicBezTo>
                  <a:cubicBezTo>
                    <a:pt x="28217" y="78516"/>
                    <a:pt x="2447" y="61456"/>
                    <a:pt x="2447" y="40481"/>
                  </a:cubicBezTo>
                  <a:cubicBezTo>
                    <a:pt x="2447" y="19507"/>
                    <a:pt x="28217" y="2447"/>
                    <a:pt x="59924" y="2447"/>
                  </a:cubicBezTo>
                  <a:close/>
                  <a:moveTo>
                    <a:pt x="59924" y="0"/>
                  </a:moveTo>
                  <a:cubicBezTo>
                    <a:pt x="26880" y="0"/>
                    <a:pt x="1" y="18170"/>
                    <a:pt x="1" y="40481"/>
                  </a:cubicBezTo>
                  <a:cubicBezTo>
                    <a:pt x="1" y="62793"/>
                    <a:pt x="26880" y="80963"/>
                    <a:pt x="59924" y="80963"/>
                  </a:cubicBezTo>
                  <a:cubicBezTo>
                    <a:pt x="92967" y="80963"/>
                    <a:pt x="119879" y="62793"/>
                    <a:pt x="119879" y="40481"/>
                  </a:cubicBezTo>
                  <a:cubicBezTo>
                    <a:pt x="119879" y="18170"/>
                    <a:pt x="92967" y="0"/>
                    <a:pt x="59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2302125" y="2072175"/>
              <a:ext cx="2996975" cy="822025"/>
            </a:xfrm>
            <a:custGeom>
              <a:rect b="b" l="l" r="r" t="t"/>
              <a:pathLst>
                <a:path extrusionOk="0" h="32881" w="119879">
                  <a:moveTo>
                    <a:pt x="59924" y="2447"/>
                  </a:moveTo>
                  <a:cubicBezTo>
                    <a:pt x="75516" y="2447"/>
                    <a:pt x="90162" y="4012"/>
                    <a:pt x="101155" y="6850"/>
                  </a:cubicBezTo>
                  <a:cubicBezTo>
                    <a:pt x="111332" y="9492"/>
                    <a:pt x="117432" y="13081"/>
                    <a:pt x="117432" y="16440"/>
                  </a:cubicBezTo>
                  <a:cubicBezTo>
                    <a:pt x="117432" y="19800"/>
                    <a:pt x="111332" y="23389"/>
                    <a:pt x="101155" y="26031"/>
                  </a:cubicBezTo>
                  <a:cubicBezTo>
                    <a:pt x="90162" y="28869"/>
                    <a:pt x="75516" y="30434"/>
                    <a:pt x="59924" y="30434"/>
                  </a:cubicBezTo>
                  <a:cubicBezTo>
                    <a:pt x="44364" y="30434"/>
                    <a:pt x="29718" y="28869"/>
                    <a:pt x="18725" y="26031"/>
                  </a:cubicBezTo>
                  <a:cubicBezTo>
                    <a:pt x="8515" y="23389"/>
                    <a:pt x="2447" y="19800"/>
                    <a:pt x="2447" y="16440"/>
                  </a:cubicBezTo>
                  <a:cubicBezTo>
                    <a:pt x="2447" y="13081"/>
                    <a:pt x="8515" y="9492"/>
                    <a:pt x="18725" y="6850"/>
                  </a:cubicBezTo>
                  <a:cubicBezTo>
                    <a:pt x="29718" y="4012"/>
                    <a:pt x="44364" y="2447"/>
                    <a:pt x="59924" y="2447"/>
                  </a:cubicBezTo>
                  <a:close/>
                  <a:moveTo>
                    <a:pt x="59924" y="0"/>
                  </a:moveTo>
                  <a:cubicBezTo>
                    <a:pt x="44136" y="0"/>
                    <a:pt x="29294" y="1598"/>
                    <a:pt x="18105" y="4502"/>
                  </a:cubicBezTo>
                  <a:cubicBezTo>
                    <a:pt x="9852" y="6622"/>
                    <a:pt x="1" y="10438"/>
                    <a:pt x="1" y="16440"/>
                  </a:cubicBezTo>
                  <a:cubicBezTo>
                    <a:pt x="1" y="22443"/>
                    <a:pt x="9852" y="26259"/>
                    <a:pt x="18105" y="28379"/>
                  </a:cubicBezTo>
                  <a:cubicBezTo>
                    <a:pt x="29294" y="31283"/>
                    <a:pt x="44136" y="32881"/>
                    <a:pt x="59924" y="32881"/>
                  </a:cubicBezTo>
                  <a:cubicBezTo>
                    <a:pt x="75712" y="32881"/>
                    <a:pt x="90554" y="31283"/>
                    <a:pt x="101742" y="28379"/>
                  </a:cubicBezTo>
                  <a:cubicBezTo>
                    <a:pt x="110028" y="26259"/>
                    <a:pt x="119879" y="22443"/>
                    <a:pt x="119879" y="16440"/>
                  </a:cubicBezTo>
                  <a:cubicBezTo>
                    <a:pt x="119879" y="10438"/>
                    <a:pt x="110028" y="6622"/>
                    <a:pt x="101742" y="4502"/>
                  </a:cubicBezTo>
                  <a:cubicBezTo>
                    <a:pt x="90554" y="1598"/>
                    <a:pt x="75712" y="0"/>
                    <a:pt x="59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9" name="Google Shape;2299;p35"/>
          <p:cNvGrpSpPr/>
          <p:nvPr/>
        </p:nvGrpSpPr>
        <p:grpSpPr>
          <a:xfrm rot="-2700000">
            <a:off x="6860085" y="204729"/>
            <a:ext cx="1818064" cy="1797863"/>
            <a:chOff x="1453200" y="540325"/>
            <a:chExt cx="4666300" cy="4614450"/>
          </a:xfrm>
        </p:grpSpPr>
        <p:sp>
          <p:nvSpPr>
            <p:cNvPr id="2300" name="Google Shape;2300;p35"/>
            <p:cNvSpPr/>
            <p:nvPr/>
          </p:nvSpPr>
          <p:spPr>
            <a:xfrm>
              <a:off x="1487450" y="570825"/>
              <a:ext cx="3164975" cy="3093225"/>
            </a:xfrm>
            <a:custGeom>
              <a:rect b="b" l="l" r="r" t="t"/>
              <a:pathLst>
                <a:path extrusionOk="0" h="123729" w="126599">
                  <a:moveTo>
                    <a:pt x="36050" y="0"/>
                  </a:moveTo>
                  <a:cubicBezTo>
                    <a:pt x="30464" y="0"/>
                    <a:pt x="25335" y="3654"/>
                    <a:pt x="23715" y="9298"/>
                  </a:cubicBezTo>
                  <a:lnTo>
                    <a:pt x="18007" y="29326"/>
                  </a:lnTo>
                  <a:lnTo>
                    <a:pt x="14810" y="40580"/>
                  </a:lnTo>
                  <a:lnTo>
                    <a:pt x="1925" y="85595"/>
                  </a:lnTo>
                  <a:cubicBezTo>
                    <a:pt x="1" y="92413"/>
                    <a:pt x="3948" y="99491"/>
                    <a:pt x="10733" y="101449"/>
                  </a:cubicBezTo>
                  <a:lnTo>
                    <a:pt x="87030" y="123239"/>
                  </a:lnTo>
                  <a:cubicBezTo>
                    <a:pt x="88205" y="123570"/>
                    <a:pt x="89387" y="123729"/>
                    <a:pt x="90549" y="123729"/>
                  </a:cubicBezTo>
                  <a:cubicBezTo>
                    <a:pt x="96135" y="123729"/>
                    <a:pt x="101264" y="120075"/>
                    <a:pt x="102884" y="114431"/>
                  </a:cubicBezTo>
                  <a:lnTo>
                    <a:pt x="124674" y="38134"/>
                  </a:lnTo>
                  <a:cubicBezTo>
                    <a:pt x="126598" y="31316"/>
                    <a:pt x="122684" y="24237"/>
                    <a:pt x="115866" y="22280"/>
                  </a:cubicBezTo>
                  <a:lnTo>
                    <a:pt x="39569" y="490"/>
                  </a:lnTo>
                  <a:cubicBezTo>
                    <a:pt x="38394" y="159"/>
                    <a:pt x="37212" y="0"/>
                    <a:pt x="36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1453200" y="540325"/>
              <a:ext cx="3205750" cy="3154700"/>
            </a:xfrm>
            <a:custGeom>
              <a:rect b="b" l="l" r="r" t="t"/>
              <a:pathLst>
                <a:path extrusionOk="0" h="126188" w="128230">
                  <a:moveTo>
                    <a:pt x="37406" y="0"/>
                  </a:moveTo>
                  <a:cubicBezTo>
                    <a:pt x="35046" y="0"/>
                    <a:pt x="32706" y="595"/>
                    <a:pt x="30598" y="1775"/>
                  </a:cubicBezTo>
                  <a:cubicBezTo>
                    <a:pt x="27336" y="3602"/>
                    <a:pt x="24955" y="6571"/>
                    <a:pt x="23911" y="10191"/>
                  </a:cubicBezTo>
                  <a:lnTo>
                    <a:pt x="18202" y="30220"/>
                  </a:lnTo>
                  <a:cubicBezTo>
                    <a:pt x="18007" y="30872"/>
                    <a:pt x="18398" y="31525"/>
                    <a:pt x="19051" y="31720"/>
                  </a:cubicBezTo>
                  <a:cubicBezTo>
                    <a:pt x="19165" y="31755"/>
                    <a:pt x="19279" y="31771"/>
                    <a:pt x="19391" y="31771"/>
                  </a:cubicBezTo>
                  <a:cubicBezTo>
                    <a:pt x="19918" y="31771"/>
                    <a:pt x="20390" y="31410"/>
                    <a:pt x="20551" y="30872"/>
                  </a:cubicBezTo>
                  <a:lnTo>
                    <a:pt x="26292" y="10844"/>
                  </a:lnTo>
                  <a:cubicBezTo>
                    <a:pt x="27140" y="7875"/>
                    <a:pt x="29098" y="5396"/>
                    <a:pt x="31772" y="3896"/>
                  </a:cubicBezTo>
                  <a:cubicBezTo>
                    <a:pt x="33519" y="2928"/>
                    <a:pt x="35443" y="2435"/>
                    <a:pt x="37385" y="2435"/>
                  </a:cubicBezTo>
                  <a:cubicBezTo>
                    <a:pt x="38453" y="2435"/>
                    <a:pt x="39527" y="2584"/>
                    <a:pt x="40580" y="2885"/>
                  </a:cubicBezTo>
                  <a:lnTo>
                    <a:pt x="116910" y="24675"/>
                  </a:lnTo>
                  <a:cubicBezTo>
                    <a:pt x="119879" y="25555"/>
                    <a:pt x="122358" y="27513"/>
                    <a:pt x="123858" y="30187"/>
                  </a:cubicBezTo>
                  <a:cubicBezTo>
                    <a:pt x="125359" y="32895"/>
                    <a:pt x="125718" y="36026"/>
                    <a:pt x="124869" y="38995"/>
                  </a:cubicBezTo>
                  <a:lnTo>
                    <a:pt x="103079" y="115325"/>
                  </a:lnTo>
                  <a:cubicBezTo>
                    <a:pt x="102231" y="118294"/>
                    <a:pt x="100274" y="120773"/>
                    <a:pt x="97567" y="122273"/>
                  </a:cubicBezTo>
                  <a:cubicBezTo>
                    <a:pt x="95820" y="123241"/>
                    <a:pt x="93896" y="123734"/>
                    <a:pt x="91954" y="123734"/>
                  </a:cubicBezTo>
                  <a:cubicBezTo>
                    <a:pt x="90886" y="123734"/>
                    <a:pt x="89812" y="123585"/>
                    <a:pt x="88759" y="123284"/>
                  </a:cubicBezTo>
                  <a:lnTo>
                    <a:pt x="12429" y="101494"/>
                  </a:lnTo>
                  <a:cubicBezTo>
                    <a:pt x="6296" y="99733"/>
                    <a:pt x="2741" y="93307"/>
                    <a:pt x="4470" y="87174"/>
                  </a:cubicBezTo>
                  <a:lnTo>
                    <a:pt x="17354" y="42126"/>
                  </a:lnTo>
                  <a:cubicBezTo>
                    <a:pt x="17517" y="41474"/>
                    <a:pt x="17159" y="40789"/>
                    <a:pt x="16506" y="40626"/>
                  </a:cubicBezTo>
                  <a:cubicBezTo>
                    <a:pt x="16392" y="40591"/>
                    <a:pt x="16277" y="40575"/>
                    <a:pt x="16163" y="40575"/>
                  </a:cubicBezTo>
                  <a:cubicBezTo>
                    <a:pt x="15630" y="40575"/>
                    <a:pt x="15140" y="40936"/>
                    <a:pt x="15006" y="41474"/>
                  </a:cubicBezTo>
                  <a:lnTo>
                    <a:pt x="2121" y="86489"/>
                  </a:lnTo>
                  <a:cubicBezTo>
                    <a:pt x="1" y="93927"/>
                    <a:pt x="4339" y="101723"/>
                    <a:pt x="11776" y="103843"/>
                  </a:cubicBezTo>
                  <a:lnTo>
                    <a:pt x="88074" y="125633"/>
                  </a:lnTo>
                  <a:cubicBezTo>
                    <a:pt x="89346" y="125992"/>
                    <a:pt x="90651" y="126188"/>
                    <a:pt x="91956" y="126188"/>
                  </a:cubicBezTo>
                  <a:cubicBezTo>
                    <a:pt x="94305" y="126188"/>
                    <a:pt x="96621" y="125568"/>
                    <a:pt x="98741" y="124394"/>
                  </a:cubicBezTo>
                  <a:cubicBezTo>
                    <a:pt x="102036" y="122599"/>
                    <a:pt x="104384" y="119598"/>
                    <a:pt x="105428" y="116010"/>
                  </a:cubicBezTo>
                  <a:lnTo>
                    <a:pt x="127218" y="39680"/>
                  </a:lnTo>
                  <a:cubicBezTo>
                    <a:pt x="128229" y="36092"/>
                    <a:pt x="127805" y="32275"/>
                    <a:pt x="125979" y="29013"/>
                  </a:cubicBezTo>
                  <a:cubicBezTo>
                    <a:pt x="124184" y="25751"/>
                    <a:pt x="121183" y="23370"/>
                    <a:pt x="117595" y="22326"/>
                  </a:cubicBezTo>
                  <a:lnTo>
                    <a:pt x="41265" y="536"/>
                  </a:lnTo>
                  <a:cubicBezTo>
                    <a:pt x="39996" y="178"/>
                    <a:pt x="38698" y="0"/>
                    <a:pt x="37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2310300" y="1039000"/>
              <a:ext cx="639375" cy="573925"/>
            </a:xfrm>
            <a:custGeom>
              <a:rect b="b" l="l" r="r" t="t"/>
              <a:pathLst>
                <a:path extrusionOk="0" h="22957" w="25575">
                  <a:moveTo>
                    <a:pt x="12761" y="1"/>
                  </a:moveTo>
                  <a:cubicBezTo>
                    <a:pt x="7773" y="1"/>
                    <a:pt x="3189" y="3280"/>
                    <a:pt x="1762" y="8316"/>
                  </a:cubicBezTo>
                  <a:cubicBezTo>
                    <a:pt x="0" y="14416"/>
                    <a:pt x="3556" y="20777"/>
                    <a:pt x="9656" y="22505"/>
                  </a:cubicBezTo>
                  <a:cubicBezTo>
                    <a:pt x="10709" y="22811"/>
                    <a:pt x="11771" y="22957"/>
                    <a:pt x="12816" y="22957"/>
                  </a:cubicBezTo>
                  <a:cubicBezTo>
                    <a:pt x="17792" y="22957"/>
                    <a:pt x="22384" y="19658"/>
                    <a:pt x="23813" y="14644"/>
                  </a:cubicBezTo>
                  <a:cubicBezTo>
                    <a:pt x="25574" y="8544"/>
                    <a:pt x="22051" y="2183"/>
                    <a:pt x="15951" y="454"/>
                  </a:cubicBezTo>
                  <a:cubicBezTo>
                    <a:pt x="14887" y="147"/>
                    <a:pt x="13815" y="1"/>
                    <a:pt x="12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2301325" y="1008375"/>
              <a:ext cx="657300" cy="634875"/>
            </a:xfrm>
            <a:custGeom>
              <a:rect b="b" l="l" r="r" t="t"/>
              <a:pathLst>
                <a:path extrusionOk="0" h="25395" w="26292">
                  <a:moveTo>
                    <a:pt x="13146" y="2430"/>
                  </a:moveTo>
                  <a:cubicBezTo>
                    <a:pt x="14092" y="2430"/>
                    <a:pt x="15038" y="2560"/>
                    <a:pt x="15951" y="2854"/>
                  </a:cubicBezTo>
                  <a:cubicBezTo>
                    <a:pt x="18594" y="3604"/>
                    <a:pt x="20779" y="5333"/>
                    <a:pt x="22117" y="7714"/>
                  </a:cubicBezTo>
                  <a:cubicBezTo>
                    <a:pt x="23454" y="10128"/>
                    <a:pt x="23780" y="12868"/>
                    <a:pt x="22997" y="15510"/>
                  </a:cubicBezTo>
                  <a:cubicBezTo>
                    <a:pt x="22247" y="18152"/>
                    <a:pt x="20518" y="20338"/>
                    <a:pt x="18137" y="21675"/>
                  </a:cubicBezTo>
                  <a:cubicBezTo>
                    <a:pt x="16599" y="22518"/>
                    <a:pt x="14898" y="22953"/>
                    <a:pt x="13174" y="22953"/>
                  </a:cubicBezTo>
                  <a:cubicBezTo>
                    <a:pt x="12229" y="22953"/>
                    <a:pt x="11277" y="22822"/>
                    <a:pt x="10341" y="22556"/>
                  </a:cubicBezTo>
                  <a:cubicBezTo>
                    <a:pt x="7699" y="21806"/>
                    <a:pt x="5513" y="20077"/>
                    <a:pt x="4176" y="17696"/>
                  </a:cubicBezTo>
                  <a:cubicBezTo>
                    <a:pt x="2871" y="15282"/>
                    <a:pt x="2545" y="12509"/>
                    <a:pt x="3295" y="9900"/>
                  </a:cubicBezTo>
                  <a:cubicBezTo>
                    <a:pt x="4045" y="7257"/>
                    <a:pt x="5774" y="5072"/>
                    <a:pt x="8155" y="3734"/>
                  </a:cubicBezTo>
                  <a:cubicBezTo>
                    <a:pt x="9721" y="2886"/>
                    <a:pt x="11417" y="2430"/>
                    <a:pt x="13146" y="2430"/>
                  </a:cubicBezTo>
                  <a:close/>
                  <a:moveTo>
                    <a:pt x="13111" y="0"/>
                  </a:moveTo>
                  <a:cubicBezTo>
                    <a:pt x="10989" y="0"/>
                    <a:pt x="8890" y="544"/>
                    <a:pt x="6981" y="1614"/>
                  </a:cubicBezTo>
                  <a:cubicBezTo>
                    <a:pt x="4013" y="3245"/>
                    <a:pt x="1860" y="5953"/>
                    <a:pt x="946" y="9215"/>
                  </a:cubicBezTo>
                  <a:cubicBezTo>
                    <a:pt x="0" y="12477"/>
                    <a:pt x="392" y="15902"/>
                    <a:pt x="2055" y="18870"/>
                  </a:cubicBezTo>
                  <a:cubicBezTo>
                    <a:pt x="3686" y="21838"/>
                    <a:pt x="6394" y="23991"/>
                    <a:pt x="9656" y="24905"/>
                  </a:cubicBezTo>
                  <a:cubicBezTo>
                    <a:pt x="10830" y="25231"/>
                    <a:pt x="12004" y="25394"/>
                    <a:pt x="13179" y="25394"/>
                  </a:cubicBezTo>
                  <a:cubicBezTo>
                    <a:pt x="15299" y="25394"/>
                    <a:pt x="17419" y="24872"/>
                    <a:pt x="19311" y="23796"/>
                  </a:cubicBezTo>
                  <a:cubicBezTo>
                    <a:pt x="22280" y="22165"/>
                    <a:pt x="24433" y="19457"/>
                    <a:pt x="25379" y="16195"/>
                  </a:cubicBezTo>
                  <a:cubicBezTo>
                    <a:pt x="26292" y="12933"/>
                    <a:pt x="25900" y="9508"/>
                    <a:pt x="24269" y="6540"/>
                  </a:cubicBezTo>
                  <a:cubicBezTo>
                    <a:pt x="22606" y="3571"/>
                    <a:pt x="19898" y="1418"/>
                    <a:pt x="16636" y="505"/>
                  </a:cubicBezTo>
                  <a:cubicBezTo>
                    <a:pt x="15473" y="168"/>
                    <a:pt x="14288" y="0"/>
                    <a:pt x="13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3213850" y="2621350"/>
              <a:ext cx="590450" cy="573425"/>
            </a:xfrm>
            <a:custGeom>
              <a:rect b="b" l="l" r="r" t="t"/>
              <a:pathLst>
                <a:path extrusionOk="0" h="22937" w="23618">
                  <a:moveTo>
                    <a:pt x="11818" y="0"/>
                  </a:moveTo>
                  <a:cubicBezTo>
                    <a:pt x="11599" y="0"/>
                    <a:pt x="11379" y="6"/>
                    <a:pt x="11157" y="19"/>
                  </a:cubicBezTo>
                  <a:cubicBezTo>
                    <a:pt x="4829" y="378"/>
                    <a:pt x="1" y="5793"/>
                    <a:pt x="360" y="12121"/>
                  </a:cubicBezTo>
                  <a:cubicBezTo>
                    <a:pt x="706" y="18227"/>
                    <a:pt x="5760" y="22937"/>
                    <a:pt x="11800" y="22937"/>
                  </a:cubicBezTo>
                  <a:cubicBezTo>
                    <a:pt x="12019" y="22937"/>
                    <a:pt x="12240" y="22931"/>
                    <a:pt x="12462" y="22918"/>
                  </a:cubicBezTo>
                  <a:cubicBezTo>
                    <a:pt x="18790" y="22559"/>
                    <a:pt x="23618" y="17144"/>
                    <a:pt x="23259" y="10816"/>
                  </a:cubicBezTo>
                  <a:cubicBezTo>
                    <a:pt x="22913" y="4709"/>
                    <a:pt x="17858" y="0"/>
                    <a:pt x="1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3156775" y="2591600"/>
              <a:ext cx="681775" cy="635325"/>
            </a:xfrm>
            <a:custGeom>
              <a:rect b="b" l="l" r="r" t="t"/>
              <a:pathLst>
                <a:path extrusionOk="0" h="25413" w="27271">
                  <a:moveTo>
                    <a:pt x="14125" y="2448"/>
                  </a:moveTo>
                  <a:cubicBezTo>
                    <a:pt x="15071" y="2448"/>
                    <a:pt x="16017" y="2579"/>
                    <a:pt x="16930" y="2840"/>
                  </a:cubicBezTo>
                  <a:cubicBezTo>
                    <a:pt x="19572" y="3590"/>
                    <a:pt x="21758" y="5319"/>
                    <a:pt x="23095" y="7733"/>
                  </a:cubicBezTo>
                  <a:cubicBezTo>
                    <a:pt x="24433" y="10114"/>
                    <a:pt x="24726" y="12887"/>
                    <a:pt x="23976" y="15529"/>
                  </a:cubicBezTo>
                  <a:cubicBezTo>
                    <a:pt x="22705" y="20019"/>
                    <a:pt x="18563" y="22962"/>
                    <a:pt x="14097" y="22962"/>
                  </a:cubicBezTo>
                  <a:cubicBezTo>
                    <a:pt x="13178" y="22962"/>
                    <a:pt x="12244" y="22837"/>
                    <a:pt x="11320" y="22575"/>
                  </a:cubicBezTo>
                  <a:cubicBezTo>
                    <a:pt x="5872" y="21009"/>
                    <a:pt x="2708" y="15333"/>
                    <a:pt x="4274" y="9886"/>
                  </a:cubicBezTo>
                  <a:cubicBezTo>
                    <a:pt x="5546" y="5384"/>
                    <a:pt x="9656" y="2448"/>
                    <a:pt x="14125" y="2448"/>
                  </a:cubicBezTo>
                  <a:close/>
                  <a:moveTo>
                    <a:pt x="14136" y="1"/>
                  </a:moveTo>
                  <a:cubicBezTo>
                    <a:pt x="8617" y="1"/>
                    <a:pt x="3518" y="3640"/>
                    <a:pt x="1925" y="9201"/>
                  </a:cubicBezTo>
                  <a:cubicBezTo>
                    <a:pt x="0" y="15953"/>
                    <a:pt x="3915" y="22999"/>
                    <a:pt x="10635" y="24924"/>
                  </a:cubicBezTo>
                  <a:cubicBezTo>
                    <a:pt x="11809" y="25250"/>
                    <a:pt x="12983" y="25413"/>
                    <a:pt x="14125" y="25413"/>
                  </a:cubicBezTo>
                  <a:cubicBezTo>
                    <a:pt x="19638" y="25413"/>
                    <a:pt x="24759" y="21759"/>
                    <a:pt x="26325" y="16181"/>
                  </a:cubicBezTo>
                  <a:cubicBezTo>
                    <a:pt x="27271" y="12919"/>
                    <a:pt x="26879" y="9494"/>
                    <a:pt x="25216" y="6526"/>
                  </a:cubicBezTo>
                  <a:cubicBezTo>
                    <a:pt x="23585" y="3557"/>
                    <a:pt x="20877" y="1405"/>
                    <a:pt x="17615" y="491"/>
                  </a:cubicBezTo>
                  <a:cubicBezTo>
                    <a:pt x="16456" y="159"/>
                    <a:pt x="15287" y="1"/>
                    <a:pt x="14136" y="1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3538425" y="1391150"/>
              <a:ext cx="645900" cy="573725"/>
            </a:xfrm>
            <a:custGeom>
              <a:rect b="b" l="l" r="r" t="t"/>
              <a:pathLst>
                <a:path extrusionOk="0" h="22949" w="25836">
                  <a:moveTo>
                    <a:pt x="12956" y="1"/>
                  </a:moveTo>
                  <a:cubicBezTo>
                    <a:pt x="9593" y="1"/>
                    <a:pt x="6254" y="1462"/>
                    <a:pt x="3980" y="4277"/>
                  </a:cubicBezTo>
                  <a:cubicBezTo>
                    <a:pt x="1" y="9202"/>
                    <a:pt x="783" y="16444"/>
                    <a:pt x="5742" y="20424"/>
                  </a:cubicBezTo>
                  <a:cubicBezTo>
                    <a:pt x="7859" y="22120"/>
                    <a:pt x="10403" y="22948"/>
                    <a:pt x="12930" y="22948"/>
                  </a:cubicBezTo>
                  <a:cubicBezTo>
                    <a:pt x="16283" y="22948"/>
                    <a:pt x="19605" y="21489"/>
                    <a:pt x="21856" y="18662"/>
                  </a:cubicBezTo>
                  <a:cubicBezTo>
                    <a:pt x="25836" y="13736"/>
                    <a:pt x="25053" y="6495"/>
                    <a:pt x="20127" y="2515"/>
                  </a:cubicBezTo>
                  <a:cubicBezTo>
                    <a:pt x="18016" y="823"/>
                    <a:pt x="15479" y="1"/>
                    <a:pt x="12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3508250" y="1359850"/>
              <a:ext cx="707075" cy="635675"/>
            </a:xfrm>
            <a:custGeom>
              <a:rect b="b" l="l" r="r" t="t"/>
              <a:pathLst>
                <a:path extrusionOk="0" h="25427" w="28283">
                  <a:moveTo>
                    <a:pt x="14130" y="2457"/>
                  </a:moveTo>
                  <a:cubicBezTo>
                    <a:pt x="15075" y="2457"/>
                    <a:pt x="16027" y="2588"/>
                    <a:pt x="16963" y="2854"/>
                  </a:cubicBezTo>
                  <a:cubicBezTo>
                    <a:pt x="22378" y="4420"/>
                    <a:pt x="25542" y="10095"/>
                    <a:pt x="24009" y="15543"/>
                  </a:cubicBezTo>
                  <a:cubicBezTo>
                    <a:pt x="22715" y="20019"/>
                    <a:pt x="18612" y="22957"/>
                    <a:pt x="14151" y="22957"/>
                  </a:cubicBezTo>
                  <a:cubicBezTo>
                    <a:pt x="13216" y="22957"/>
                    <a:pt x="12264" y="22828"/>
                    <a:pt x="11320" y="22556"/>
                  </a:cubicBezTo>
                  <a:cubicBezTo>
                    <a:pt x="5872" y="21023"/>
                    <a:pt x="2708" y="15347"/>
                    <a:pt x="4274" y="9900"/>
                  </a:cubicBezTo>
                  <a:cubicBezTo>
                    <a:pt x="5024" y="7258"/>
                    <a:pt x="6753" y="5072"/>
                    <a:pt x="9167" y="3735"/>
                  </a:cubicBezTo>
                  <a:cubicBezTo>
                    <a:pt x="10705" y="2892"/>
                    <a:pt x="12406" y="2457"/>
                    <a:pt x="14130" y="2457"/>
                  </a:cubicBezTo>
                  <a:close/>
                  <a:moveTo>
                    <a:pt x="14090" y="0"/>
                  </a:moveTo>
                  <a:cubicBezTo>
                    <a:pt x="11968" y="0"/>
                    <a:pt x="9869" y="544"/>
                    <a:pt x="7960" y="1614"/>
                  </a:cubicBezTo>
                  <a:cubicBezTo>
                    <a:pt x="4991" y="3245"/>
                    <a:pt x="2839" y="5953"/>
                    <a:pt x="1925" y="9215"/>
                  </a:cubicBezTo>
                  <a:cubicBezTo>
                    <a:pt x="1" y="15967"/>
                    <a:pt x="3915" y="23013"/>
                    <a:pt x="10635" y="24938"/>
                  </a:cubicBezTo>
                  <a:cubicBezTo>
                    <a:pt x="11809" y="25264"/>
                    <a:pt x="12983" y="25427"/>
                    <a:pt x="14125" y="25427"/>
                  </a:cubicBezTo>
                  <a:cubicBezTo>
                    <a:pt x="19670" y="25427"/>
                    <a:pt x="24759" y="21773"/>
                    <a:pt x="26358" y="16195"/>
                  </a:cubicBezTo>
                  <a:cubicBezTo>
                    <a:pt x="28282" y="9476"/>
                    <a:pt x="24368" y="2430"/>
                    <a:pt x="17615" y="505"/>
                  </a:cubicBezTo>
                  <a:cubicBezTo>
                    <a:pt x="16452" y="168"/>
                    <a:pt x="15267" y="0"/>
                    <a:pt x="14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1955550" y="2270325"/>
              <a:ext cx="645075" cy="573725"/>
            </a:xfrm>
            <a:custGeom>
              <a:rect b="b" l="l" r="r" t="t"/>
              <a:pathLst>
                <a:path extrusionOk="0" h="22949" w="25803">
                  <a:moveTo>
                    <a:pt x="12935" y="1"/>
                  </a:moveTo>
                  <a:cubicBezTo>
                    <a:pt x="8119" y="1"/>
                    <a:pt x="3641" y="3028"/>
                    <a:pt x="2023" y="7829"/>
                  </a:cubicBezTo>
                  <a:cubicBezTo>
                    <a:pt x="0" y="13832"/>
                    <a:pt x="3262" y="20355"/>
                    <a:pt x="9264" y="22345"/>
                  </a:cubicBezTo>
                  <a:cubicBezTo>
                    <a:pt x="10478" y="22754"/>
                    <a:pt x="11712" y="22948"/>
                    <a:pt x="12924" y="22948"/>
                  </a:cubicBezTo>
                  <a:cubicBezTo>
                    <a:pt x="17709" y="22948"/>
                    <a:pt x="22167" y="19925"/>
                    <a:pt x="23780" y="15136"/>
                  </a:cubicBezTo>
                  <a:cubicBezTo>
                    <a:pt x="25803" y="9134"/>
                    <a:pt x="22573" y="2610"/>
                    <a:pt x="16571" y="588"/>
                  </a:cubicBezTo>
                  <a:cubicBezTo>
                    <a:pt x="15364" y="190"/>
                    <a:pt x="14139" y="1"/>
                    <a:pt x="12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1925375" y="2240125"/>
              <a:ext cx="706250" cy="634525"/>
            </a:xfrm>
            <a:custGeom>
              <a:rect b="b" l="l" r="r" t="t"/>
              <a:pathLst>
                <a:path extrusionOk="0" h="25381" w="28250">
                  <a:moveTo>
                    <a:pt x="14125" y="2448"/>
                  </a:moveTo>
                  <a:cubicBezTo>
                    <a:pt x="15071" y="2448"/>
                    <a:pt x="16017" y="2579"/>
                    <a:pt x="16930" y="2840"/>
                  </a:cubicBezTo>
                  <a:cubicBezTo>
                    <a:pt x="22378" y="4373"/>
                    <a:pt x="25542" y="10081"/>
                    <a:pt x="23976" y="15496"/>
                  </a:cubicBezTo>
                  <a:cubicBezTo>
                    <a:pt x="22709" y="20000"/>
                    <a:pt x="18587" y="22943"/>
                    <a:pt x="14138" y="22943"/>
                  </a:cubicBezTo>
                  <a:cubicBezTo>
                    <a:pt x="13205" y="22943"/>
                    <a:pt x="12258" y="22813"/>
                    <a:pt x="11320" y="22542"/>
                  </a:cubicBezTo>
                  <a:cubicBezTo>
                    <a:pt x="5872" y="21009"/>
                    <a:pt x="2708" y="15300"/>
                    <a:pt x="4274" y="9886"/>
                  </a:cubicBezTo>
                  <a:cubicBezTo>
                    <a:pt x="5546" y="5384"/>
                    <a:pt x="9656" y="2448"/>
                    <a:pt x="14125" y="2448"/>
                  </a:cubicBezTo>
                  <a:close/>
                  <a:moveTo>
                    <a:pt x="14122" y="1"/>
                  </a:moveTo>
                  <a:cubicBezTo>
                    <a:pt x="8585" y="1"/>
                    <a:pt x="3491" y="3640"/>
                    <a:pt x="1925" y="9201"/>
                  </a:cubicBezTo>
                  <a:cubicBezTo>
                    <a:pt x="1" y="15953"/>
                    <a:pt x="3915" y="22966"/>
                    <a:pt x="10635" y="24891"/>
                  </a:cubicBezTo>
                  <a:cubicBezTo>
                    <a:pt x="11809" y="25250"/>
                    <a:pt x="12951" y="25380"/>
                    <a:pt x="14125" y="25380"/>
                  </a:cubicBezTo>
                  <a:cubicBezTo>
                    <a:pt x="19638" y="25380"/>
                    <a:pt x="24759" y="21759"/>
                    <a:pt x="26325" y="16181"/>
                  </a:cubicBezTo>
                  <a:cubicBezTo>
                    <a:pt x="28249" y="9429"/>
                    <a:pt x="24335" y="2416"/>
                    <a:pt x="17615" y="491"/>
                  </a:cubicBezTo>
                  <a:cubicBezTo>
                    <a:pt x="16450" y="159"/>
                    <a:pt x="15276" y="1"/>
                    <a:pt x="14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2989600" y="2071000"/>
              <a:ext cx="3120925" cy="3053625"/>
            </a:xfrm>
            <a:custGeom>
              <a:rect b="b" l="l" r="r" t="t"/>
              <a:pathLst>
                <a:path extrusionOk="0" h="122145" w="124837">
                  <a:moveTo>
                    <a:pt x="91079" y="0"/>
                  </a:moveTo>
                  <a:cubicBezTo>
                    <a:pt x="90024" y="0"/>
                    <a:pt x="88950" y="132"/>
                    <a:pt x="87878" y="406"/>
                  </a:cubicBezTo>
                  <a:lnTo>
                    <a:pt x="40155" y="12573"/>
                  </a:lnTo>
                  <a:lnTo>
                    <a:pt x="29228" y="15378"/>
                  </a:lnTo>
                  <a:lnTo>
                    <a:pt x="10993" y="20010"/>
                  </a:lnTo>
                  <a:cubicBezTo>
                    <a:pt x="4143" y="21772"/>
                    <a:pt x="0" y="28753"/>
                    <a:pt x="1762" y="35603"/>
                  </a:cubicBezTo>
                  <a:lnTo>
                    <a:pt x="21366" y="112488"/>
                  </a:lnTo>
                  <a:cubicBezTo>
                    <a:pt x="22857" y="118286"/>
                    <a:pt x="28088" y="122144"/>
                    <a:pt x="33813" y="122144"/>
                  </a:cubicBezTo>
                  <a:cubicBezTo>
                    <a:pt x="34852" y="122144"/>
                    <a:pt x="35907" y="122017"/>
                    <a:pt x="36959" y="121752"/>
                  </a:cubicBezTo>
                  <a:lnTo>
                    <a:pt x="113844" y="102115"/>
                  </a:lnTo>
                  <a:cubicBezTo>
                    <a:pt x="120694" y="100353"/>
                    <a:pt x="124837" y="93405"/>
                    <a:pt x="123108" y="86522"/>
                  </a:cubicBezTo>
                  <a:lnTo>
                    <a:pt x="103471" y="9637"/>
                  </a:lnTo>
                  <a:cubicBezTo>
                    <a:pt x="101983" y="3854"/>
                    <a:pt x="96799" y="0"/>
                    <a:pt x="910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2980625" y="2040200"/>
              <a:ext cx="3138875" cy="3114575"/>
            </a:xfrm>
            <a:custGeom>
              <a:rect b="b" l="l" r="r" t="t"/>
              <a:pathLst>
                <a:path extrusionOk="0" h="124583" w="125555">
                  <a:moveTo>
                    <a:pt x="91412" y="1"/>
                  </a:moveTo>
                  <a:cubicBezTo>
                    <a:pt x="90259" y="1"/>
                    <a:pt x="89097" y="143"/>
                    <a:pt x="87944" y="431"/>
                  </a:cubicBezTo>
                  <a:lnTo>
                    <a:pt x="40221" y="12631"/>
                  </a:lnTo>
                  <a:cubicBezTo>
                    <a:pt x="39569" y="12794"/>
                    <a:pt x="39177" y="13446"/>
                    <a:pt x="39340" y="14099"/>
                  </a:cubicBezTo>
                  <a:cubicBezTo>
                    <a:pt x="39476" y="14642"/>
                    <a:pt x="39952" y="15027"/>
                    <a:pt x="40503" y="15027"/>
                  </a:cubicBezTo>
                  <a:cubicBezTo>
                    <a:pt x="40613" y="15027"/>
                    <a:pt x="40727" y="15012"/>
                    <a:pt x="40841" y="14979"/>
                  </a:cubicBezTo>
                  <a:lnTo>
                    <a:pt x="88564" y="2812"/>
                  </a:lnTo>
                  <a:cubicBezTo>
                    <a:pt x="89522" y="2573"/>
                    <a:pt x="90491" y="2453"/>
                    <a:pt x="91452" y="2453"/>
                  </a:cubicBezTo>
                  <a:cubicBezTo>
                    <a:pt x="93501" y="2453"/>
                    <a:pt x="95518" y="2997"/>
                    <a:pt x="97338" y="4084"/>
                  </a:cubicBezTo>
                  <a:cubicBezTo>
                    <a:pt x="99980" y="5650"/>
                    <a:pt x="101872" y="8162"/>
                    <a:pt x="102655" y="11163"/>
                  </a:cubicBezTo>
                  <a:lnTo>
                    <a:pt x="122260" y="88081"/>
                  </a:lnTo>
                  <a:cubicBezTo>
                    <a:pt x="123043" y="91082"/>
                    <a:pt x="122586" y="94180"/>
                    <a:pt x="121020" y="96855"/>
                  </a:cubicBezTo>
                  <a:cubicBezTo>
                    <a:pt x="119422" y="99497"/>
                    <a:pt x="116910" y="101389"/>
                    <a:pt x="113909" y="102172"/>
                  </a:cubicBezTo>
                  <a:lnTo>
                    <a:pt x="37024" y="121777"/>
                  </a:lnTo>
                  <a:cubicBezTo>
                    <a:pt x="36057" y="122026"/>
                    <a:pt x="35087" y="122145"/>
                    <a:pt x="34133" y="122145"/>
                  </a:cubicBezTo>
                  <a:cubicBezTo>
                    <a:pt x="28968" y="122145"/>
                    <a:pt x="24254" y="118657"/>
                    <a:pt x="22932" y="113426"/>
                  </a:cubicBezTo>
                  <a:lnTo>
                    <a:pt x="3295" y="36541"/>
                  </a:lnTo>
                  <a:cubicBezTo>
                    <a:pt x="2545" y="33540"/>
                    <a:pt x="2969" y="30409"/>
                    <a:pt x="4567" y="27766"/>
                  </a:cubicBezTo>
                  <a:cubicBezTo>
                    <a:pt x="6133" y="25092"/>
                    <a:pt x="8645" y="23200"/>
                    <a:pt x="11646" y="22449"/>
                  </a:cubicBezTo>
                  <a:lnTo>
                    <a:pt x="29913" y="17785"/>
                  </a:lnTo>
                  <a:cubicBezTo>
                    <a:pt x="30565" y="17622"/>
                    <a:pt x="30957" y="16937"/>
                    <a:pt x="30794" y="16284"/>
                  </a:cubicBezTo>
                  <a:cubicBezTo>
                    <a:pt x="30656" y="15732"/>
                    <a:pt x="30143" y="15367"/>
                    <a:pt x="29594" y="15367"/>
                  </a:cubicBezTo>
                  <a:cubicBezTo>
                    <a:pt x="29494" y="15367"/>
                    <a:pt x="29393" y="15378"/>
                    <a:pt x="29293" y="15403"/>
                  </a:cubicBezTo>
                  <a:lnTo>
                    <a:pt x="11059" y="20068"/>
                  </a:lnTo>
                  <a:cubicBezTo>
                    <a:pt x="7405" y="20981"/>
                    <a:pt x="4372" y="23265"/>
                    <a:pt x="2447" y="26494"/>
                  </a:cubicBezTo>
                  <a:cubicBezTo>
                    <a:pt x="555" y="29724"/>
                    <a:pt x="1" y="33508"/>
                    <a:pt x="914" y="37128"/>
                  </a:cubicBezTo>
                  <a:lnTo>
                    <a:pt x="20551" y="114046"/>
                  </a:lnTo>
                  <a:cubicBezTo>
                    <a:pt x="22182" y="120374"/>
                    <a:pt x="27891" y="124582"/>
                    <a:pt x="34154" y="124582"/>
                  </a:cubicBezTo>
                  <a:cubicBezTo>
                    <a:pt x="35295" y="124582"/>
                    <a:pt x="36470" y="124452"/>
                    <a:pt x="37611" y="124158"/>
                  </a:cubicBezTo>
                  <a:lnTo>
                    <a:pt x="114529" y="104521"/>
                  </a:lnTo>
                  <a:cubicBezTo>
                    <a:pt x="118150" y="103608"/>
                    <a:pt x="121183" y="101324"/>
                    <a:pt x="123108" y="98095"/>
                  </a:cubicBezTo>
                  <a:cubicBezTo>
                    <a:pt x="125033" y="94865"/>
                    <a:pt x="125554" y="91114"/>
                    <a:pt x="124641" y="87461"/>
                  </a:cubicBezTo>
                  <a:lnTo>
                    <a:pt x="105004" y="10576"/>
                  </a:lnTo>
                  <a:cubicBezTo>
                    <a:pt x="104091" y="6922"/>
                    <a:pt x="101807" y="3889"/>
                    <a:pt x="98578" y="1964"/>
                  </a:cubicBezTo>
                  <a:cubicBezTo>
                    <a:pt x="96367" y="669"/>
                    <a:pt x="93913" y="1"/>
                    <a:pt x="91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3454425" y="2848550"/>
              <a:ext cx="634475" cy="574075"/>
            </a:xfrm>
            <a:custGeom>
              <a:rect b="b" l="l" r="r" t="t"/>
              <a:pathLst>
                <a:path extrusionOk="0" h="22963" w="25379">
                  <a:moveTo>
                    <a:pt x="12689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7" y="14319"/>
                  </a:cubicBezTo>
                  <a:cubicBezTo>
                    <a:pt x="2890" y="19503"/>
                    <a:pt x="7547" y="22963"/>
                    <a:pt x="12680" y="22963"/>
                  </a:cubicBezTo>
                  <a:cubicBezTo>
                    <a:pt x="13619" y="22963"/>
                    <a:pt x="14574" y="22847"/>
                    <a:pt x="15528" y="22605"/>
                  </a:cubicBezTo>
                  <a:cubicBezTo>
                    <a:pt x="21660" y="21039"/>
                    <a:pt x="25379" y="14776"/>
                    <a:pt x="23813" y="8643"/>
                  </a:cubicBezTo>
                  <a:cubicBezTo>
                    <a:pt x="22490" y="3459"/>
                    <a:pt x="17809" y="0"/>
                    <a:pt x="12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3443025" y="2818250"/>
              <a:ext cx="679325" cy="634575"/>
            </a:xfrm>
            <a:custGeom>
              <a:rect b="b" l="l" r="r" t="t"/>
              <a:pathLst>
                <a:path extrusionOk="0" h="25383" w="27173">
                  <a:moveTo>
                    <a:pt x="13146" y="2451"/>
                  </a:moveTo>
                  <a:cubicBezTo>
                    <a:pt x="17713" y="2451"/>
                    <a:pt x="21888" y="5517"/>
                    <a:pt x="23062" y="10149"/>
                  </a:cubicBezTo>
                  <a:cubicBezTo>
                    <a:pt x="24465" y="15629"/>
                    <a:pt x="21138" y="21240"/>
                    <a:pt x="15658" y="22642"/>
                  </a:cubicBezTo>
                  <a:cubicBezTo>
                    <a:pt x="14819" y="22852"/>
                    <a:pt x="13978" y="22953"/>
                    <a:pt x="13149" y="22953"/>
                  </a:cubicBezTo>
                  <a:cubicBezTo>
                    <a:pt x="8568" y="22953"/>
                    <a:pt x="4385" y="19879"/>
                    <a:pt x="3197" y="15238"/>
                  </a:cubicBezTo>
                  <a:cubicBezTo>
                    <a:pt x="2512" y="12563"/>
                    <a:pt x="2903" y="9823"/>
                    <a:pt x="4306" y="7474"/>
                  </a:cubicBezTo>
                  <a:cubicBezTo>
                    <a:pt x="5709" y="5093"/>
                    <a:pt x="7959" y="3429"/>
                    <a:pt x="10602" y="2744"/>
                  </a:cubicBezTo>
                  <a:cubicBezTo>
                    <a:pt x="11450" y="2549"/>
                    <a:pt x="12298" y="2451"/>
                    <a:pt x="13146" y="2451"/>
                  </a:cubicBezTo>
                  <a:close/>
                  <a:moveTo>
                    <a:pt x="13119" y="1"/>
                  </a:moveTo>
                  <a:cubicBezTo>
                    <a:pt x="12082" y="1"/>
                    <a:pt x="11030" y="129"/>
                    <a:pt x="9982" y="396"/>
                  </a:cubicBezTo>
                  <a:cubicBezTo>
                    <a:pt x="6720" y="1211"/>
                    <a:pt x="3947" y="3299"/>
                    <a:pt x="2218" y="6202"/>
                  </a:cubicBezTo>
                  <a:cubicBezTo>
                    <a:pt x="489" y="9138"/>
                    <a:pt x="0" y="12563"/>
                    <a:pt x="816" y="15825"/>
                  </a:cubicBezTo>
                  <a:cubicBezTo>
                    <a:pt x="2283" y="21566"/>
                    <a:pt x="7470" y="25383"/>
                    <a:pt x="13146" y="25383"/>
                  </a:cubicBezTo>
                  <a:cubicBezTo>
                    <a:pt x="14157" y="25383"/>
                    <a:pt x="15234" y="25285"/>
                    <a:pt x="16277" y="24991"/>
                  </a:cubicBezTo>
                  <a:cubicBezTo>
                    <a:pt x="23062" y="23262"/>
                    <a:pt x="27172" y="16347"/>
                    <a:pt x="25444" y="9562"/>
                  </a:cubicBezTo>
                  <a:cubicBezTo>
                    <a:pt x="23982" y="3825"/>
                    <a:pt x="18789" y="1"/>
                    <a:pt x="13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4223450" y="3308625"/>
              <a:ext cx="655675" cy="574100"/>
            </a:xfrm>
            <a:custGeom>
              <a:rect b="b" l="l" r="r" t="t"/>
              <a:pathLst>
                <a:path extrusionOk="0" h="22964" w="26227">
                  <a:moveTo>
                    <a:pt x="13084" y="1"/>
                  </a:moveTo>
                  <a:cubicBezTo>
                    <a:pt x="8981" y="1"/>
                    <a:pt x="5022" y="2212"/>
                    <a:pt x="2969" y="6094"/>
                  </a:cubicBezTo>
                  <a:cubicBezTo>
                    <a:pt x="0" y="11672"/>
                    <a:pt x="2121" y="18652"/>
                    <a:pt x="7699" y="21621"/>
                  </a:cubicBezTo>
                  <a:cubicBezTo>
                    <a:pt x="9420" y="22531"/>
                    <a:pt x="11266" y="22963"/>
                    <a:pt x="13086" y="22963"/>
                  </a:cubicBezTo>
                  <a:cubicBezTo>
                    <a:pt x="17197" y="22963"/>
                    <a:pt x="21168" y="20758"/>
                    <a:pt x="23226" y="16891"/>
                  </a:cubicBezTo>
                  <a:cubicBezTo>
                    <a:pt x="26227" y="11280"/>
                    <a:pt x="24106" y="4332"/>
                    <a:pt x="18496" y="1364"/>
                  </a:cubicBezTo>
                  <a:cubicBezTo>
                    <a:pt x="16767" y="439"/>
                    <a:pt x="14911" y="1"/>
                    <a:pt x="13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4198975" y="3279825"/>
              <a:ext cx="702175" cy="635375"/>
            </a:xfrm>
            <a:custGeom>
              <a:rect b="b" l="l" r="r" t="t"/>
              <a:pathLst>
                <a:path extrusionOk="0" h="25415" w="28087">
                  <a:moveTo>
                    <a:pt x="14060" y="2451"/>
                  </a:moveTo>
                  <a:cubicBezTo>
                    <a:pt x="18627" y="2451"/>
                    <a:pt x="22802" y="5549"/>
                    <a:pt x="23976" y="10181"/>
                  </a:cubicBezTo>
                  <a:cubicBezTo>
                    <a:pt x="25379" y="15662"/>
                    <a:pt x="22052" y="21240"/>
                    <a:pt x="16572" y="22642"/>
                  </a:cubicBezTo>
                  <a:cubicBezTo>
                    <a:pt x="15723" y="22859"/>
                    <a:pt x="14873" y="22963"/>
                    <a:pt x="14035" y="22963"/>
                  </a:cubicBezTo>
                  <a:cubicBezTo>
                    <a:pt x="9465" y="22963"/>
                    <a:pt x="5296" y="19869"/>
                    <a:pt x="4111" y="15238"/>
                  </a:cubicBezTo>
                  <a:cubicBezTo>
                    <a:pt x="2708" y="9757"/>
                    <a:pt x="6035" y="4179"/>
                    <a:pt x="11515" y="2777"/>
                  </a:cubicBezTo>
                  <a:cubicBezTo>
                    <a:pt x="12364" y="2548"/>
                    <a:pt x="13212" y="2451"/>
                    <a:pt x="14060" y="2451"/>
                  </a:cubicBezTo>
                  <a:close/>
                  <a:moveTo>
                    <a:pt x="14033" y="1"/>
                  </a:moveTo>
                  <a:cubicBezTo>
                    <a:pt x="12996" y="1"/>
                    <a:pt x="11944" y="128"/>
                    <a:pt x="10896" y="396"/>
                  </a:cubicBezTo>
                  <a:cubicBezTo>
                    <a:pt x="4111" y="2157"/>
                    <a:pt x="1" y="9072"/>
                    <a:pt x="1730" y="15857"/>
                  </a:cubicBezTo>
                  <a:cubicBezTo>
                    <a:pt x="3197" y="21598"/>
                    <a:pt x="8384" y="25415"/>
                    <a:pt x="14060" y="25415"/>
                  </a:cubicBezTo>
                  <a:cubicBezTo>
                    <a:pt x="15104" y="25415"/>
                    <a:pt x="16148" y="25284"/>
                    <a:pt x="17191" y="25024"/>
                  </a:cubicBezTo>
                  <a:cubicBezTo>
                    <a:pt x="23976" y="23295"/>
                    <a:pt x="28086" y="16347"/>
                    <a:pt x="26358" y="9562"/>
                  </a:cubicBezTo>
                  <a:cubicBezTo>
                    <a:pt x="24896" y="3825"/>
                    <a:pt x="19703" y="1"/>
                    <a:pt x="140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5012025" y="3772500"/>
              <a:ext cx="634475" cy="574125"/>
            </a:xfrm>
            <a:custGeom>
              <a:rect b="b" l="l" r="r" t="t"/>
              <a:pathLst>
                <a:path extrusionOk="0" h="22965" w="25379">
                  <a:moveTo>
                    <a:pt x="12688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6" y="14320"/>
                  </a:cubicBezTo>
                  <a:cubicBezTo>
                    <a:pt x="2889" y="19526"/>
                    <a:pt x="7538" y="22965"/>
                    <a:pt x="12666" y="22965"/>
                  </a:cubicBezTo>
                  <a:cubicBezTo>
                    <a:pt x="13609" y="22965"/>
                    <a:pt x="14569" y="22848"/>
                    <a:pt x="15528" y="22605"/>
                  </a:cubicBezTo>
                  <a:cubicBezTo>
                    <a:pt x="21660" y="21039"/>
                    <a:pt x="25379" y="14809"/>
                    <a:pt x="23813" y="8644"/>
                  </a:cubicBezTo>
                  <a:cubicBezTo>
                    <a:pt x="22490" y="3460"/>
                    <a:pt x="17809" y="0"/>
                    <a:pt x="1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5000625" y="3741950"/>
              <a:ext cx="657300" cy="635650"/>
            </a:xfrm>
            <a:custGeom>
              <a:rect b="b" l="l" r="r" t="t"/>
              <a:pathLst>
                <a:path extrusionOk="0" h="25426" w="26292">
                  <a:moveTo>
                    <a:pt x="13146" y="2461"/>
                  </a:moveTo>
                  <a:cubicBezTo>
                    <a:pt x="14973" y="2461"/>
                    <a:pt x="16767" y="2950"/>
                    <a:pt x="18365" y="3896"/>
                  </a:cubicBezTo>
                  <a:cubicBezTo>
                    <a:pt x="20714" y="5299"/>
                    <a:pt x="22410" y="7517"/>
                    <a:pt x="23062" y="10192"/>
                  </a:cubicBezTo>
                  <a:cubicBezTo>
                    <a:pt x="23747" y="12834"/>
                    <a:pt x="23356" y="15607"/>
                    <a:pt x="21953" y="17955"/>
                  </a:cubicBezTo>
                  <a:cubicBezTo>
                    <a:pt x="20551" y="20304"/>
                    <a:pt x="18332" y="21968"/>
                    <a:pt x="15658" y="22653"/>
                  </a:cubicBezTo>
                  <a:cubicBezTo>
                    <a:pt x="14809" y="22873"/>
                    <a:pt x="13946" y="22982"/>
                    <a:pt x="13089" y="22982"/>
                  </a:cubicBezTo>
                  <a:cubicBezTo>
                    <a:pt x="11277" y="22982"/>
                    <a:pt x="9488" y="22496"/>
                    <a:pt x="7894" y="21544"/>
                  </a:cubicBezTo>
                  <a:cubicBezTo>
                    <a:pt x="5545" y="20141"/>
                    <a:pt x="3882" y="17890"/>
                    <a:pt x="3197" y="15248"/>
                  </a:cubicBezTo>
                  <a:cubicBezTo>
                    <a:pt x="2512" y="12606"/>
                    <a:pt x="2903" y="9833"/>
                    <a:pt x="4306" y="7485"/>
                  </a:cubicBezTo>
                  <a:cubicBezTo>
                    <a:pt x="5708" y="5136"/>
                    <a:pt x="7959" y="3472"/>
                    <a:pt x="10601" y="2787"/>
                  </a:cubicBezTo>
                  <a:cubicBezTo>
                    <a:pt x="11450" y="2559"/>
                    <a:pt x="12298" y="2461"/>
                    <a:pt x="13146" y="2461"/>
                  </a:cubicBezTo>
                  <a:close/>
                  <a:moveTo>
                    <a:pt x="13159" y="1"/>
                  </a:moveTo>
                  <a:cubicBezTo>
                    <a:pt x="12101" y="1"/>
                    <a:pt x="11035" y="135"/>
                    <a:pt x="9982" y="406"/>
                  </a:cubicBezTo>
                  <a:cubicBezTo>
                    <a:pt x="6720" y="1254"/>
                    <a:pt x="3947" y="3309"/>
                    <a:pt x="2218" y="6245"/>
                  </a:cubicBezTo>
                  <a:cubicBezTo>
                    <a:pt x="489" y="9148"/>
                    <a:pt x="0" y="12573"/>
                    <a:pt x="816" y="15868"/>
                  </a:cubicBezTo>
                  <a:cubicBezTo>
                    <a:pt x="1664" y="19130"/>
                    <a:pt x="3751" y="21902"/>
                    <a:pt x="6654" y="23631"/>
                  </a:cubicBezTo>
                  <a:cubicBezTo>
                    <a:pt x="8644" y="24806"/>
                    <a:pt x="10862" y="25425"/>
                    <a:pt x="13113" y="25425"/>
                  </a:cubicBezTo>
                  <a:cubicBezTo>
                    <a:pt x="14157" y="25425"/>
                    <a:pt x="15233" y="25295"/>
                    <a:pt x="16277" y="25034"/>
                  </a:cubicBezTo>
                  <a:cubicBezTo>
                    <a:pt x="19572" y="24186"/>
                    <a:pt x="22312" y="22131"/>
                    <a:pt x="24073" y="19195"/>
                  </a:cubicBezTo>
                  <a:cubicBezTo>
                    <a:pt x="25802" y="16292"/>
                    <a:pt x="26292" y="12867"/>
                    <a:pt x="25444" y="9572"/>
                  </a:cubicBezTo>
                  <a:cubicBezTo>
                    <a:pt x="24595" y="6278"/>
                    <a:pt x="22540" y="3538"/>
                    <a:pt x="19605" y="1809"/>
                  </a:cubicBezTo>
                  <a:cubicBezTo>
                    <a:pt x="17629" y="610"/>
                    <a:pt x="15412" y="1"/>
                    <a:pt x="13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36"/>
          <p:cNvSpPr txBox="1"/>
          <p:nvPr>
            <p:ph idx="2" type="subTitle"/>
          </p:nvPr>
        </p:nvSpPr>
        <p:spPr>
          <a:xfrm>
            <a:off x="1063875" y="1628775"/>
            <a:ext cx="4970100" cy="22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 </a:t>
            </a:r>
            <a:r>
              <a:rPr lang="en"/>
              <a:t> en la implementación de un modelo matemático en </a:t>
            </a:r>
            <a:r>
              <a:rPr b="1" lang="en"/>
              <a:t>Mosel Xpress </a:t>
            </a:r>
            <a:r>
              <a:rPr lang="en"/>
              <a:t>para resolver el juego </a:t>
            </a:r>
            <a:r>
              <a:rPr b="1" lang="en"/>
              <a:t>Kakuro (Cross Sums)</a:t>
            </a:r>
            <a:r>
              <a:rPr lang="en"/>
              <a:t>, un rompecabezas de lápiz y papel.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objetivo principal es lograr una implementación eficiente y adaptable para diferentes configuraciones de rompecabezas Kakuro, asegurando el cumplimiento de sus reglas específicas.</a:t>
            </a:r>
            <a:endParaRPr/>
          </a:p>
        </p:txBody>
      </p:sp>
      <p:sp>
        <p:nvSpPr>
          <p:cNvPr id="2323" name="Google Shape;2323;p3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4" name="Google Shape;2324;p36"/>
          <p:cNvSpPr txBox="1"/>
          <p:nvPr>
            <p:ph type="title"/>
          </p:nvPr>
        </p:nvSpPr>
        <p:spPr>
          <a:xfrm>
            <a:off x="720000" y="588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¿En qué consiste el proyecto?</a:t>
            </a:r>
            <a:endParaRPr/>
          </a:p>
        </p:txBody>
      </p:sp>
      <p:pic>
        <p:nvPicPr>
          <p:cNvPr id="2325" name="Google Shape;2325;p36"/>
          <p:cNvPicPr preferRelativeResize="0"/>
          <p:nvPr/>
        </p:nvPicPr>
        <p:blipFill rotWithShape="1">
          <a:blip r:embed="rId3">
            <a:alphaModFix/>
          </a:blip>
          <a:srcRect b="5332" l="13482" r="15485" t="3041"/>
          <a:stretch/>
        </p:blipFill>
        <p:spPr>
          <a:xfrm>
            <a:off x="6420650" y="1692551"/>
            <a:ext cx="1867949" cy="2208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3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31" name="Google Shape;2331;p37"/>
          <p:cNvGrpSpPr/>
          <p:nvPr/>
        </p:nvGrpSpPr>
        <p:grpSpPr>
          <a:xfrm rot="-7805274">
            <a:off x="6775902" y="-38192"/>
            <a:ext cx="2597280" cy="2464787"/>
            <a:chOff x="-202347" y="2663068"/>
            <a:chExt cx="3183384" cy="2732643"/>
          </a:xfrm>
        </p:grpSpPr>
        <p:sp>
          <p:nvSpPr>
            <p:cNvPr id="2332" name="Google Shape;2332;p37"/>
            <p:cNvSpPr/>
            <p:nvPr/>
          </p:nvSpPr>
          <p:spPr>
            <a:xfrm rot="-900087">
              <a:off x="-8835" y="2879851"/>
              <a:ext cx="1768078" cy="1727996"/>
            </a:xfrm>
            <a:custGeom>
              <a:rect b="b" l="l" r="r" t="t"/>
              <a:pathLst>
                <a:path extrusionOk="0" h="123729" w="126599">
                  <a:moveTo>
                    <a:pt x="36050" y="0"/>
                  </a:moveTo>
                  <a:cubicBezTo>
                    <a:pt x="30464" y="0"/>
                    <a:pt x="25335" y="3654"/>
                    <a:pt x="23715" y="9298"/>
                  </a:cubicBezTo>
                  <a:lnTo>
                    <a:pt x="18007" y="29326"/>
                  </a:lnTo>
                  <a:lnTo>
                    <a:pt x="14810" y="40580"/>
                  </a:lnTo>
                  <a:lnTo>
                    <a:pt x="1925" y="85595"/>
                  </a:lnTo>
                  <a:cubicBezTo>
                    <a:pt x="1" y="92413"/>
                    <a:pt x="3948" y="99491"/>
                    <a:pt x="10733" y="101449"/>
                  </a:cubicBezTo>
                  <a:lnTo>
                    <a:pt x="87030" y="123239"/>
                  </a:lnTo>
                  <a:cubicBezTo>
                    <a:pt x="88205" y="123570"/>
                    <a:pt x="89387" y="123729"/>
                    <a:pt x="90549" y="123729"/>
                  </a:cubicBezTo>
                  <a:cubicBezTo>
                    <a:pt x="96135" y="123729"/>
                    <a:pt x="101264" y="120075"/>
                    <a:pt x="102884" y="114431"/>
                  </a:cubicBezTo>
                  <a:lnTo>
                    <a:pt x="124674" y="38134"/>
                  </a:lnTo>
                  <a:cubicBezTo>
                    <a:pt x="126598" y="31316"/>
                    <a:pt x="122684" y="24237"/>
                    <a:pt x="115866" y="22280"/>
                  </a:cubicBezTo>
                  <a:lnTo>
                    <a:pt x="39569" y="490"/>
                  </a:lnTo>
                  <a:cubicBezTo>
                    <a:pt x="38394" y="159"/>
                    <a:pt x="37212" y="0"/>
                    <a:pt x="36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7"/>
            <p:cNvSpPr/>
            <p:nvPr/>
          </p:nvSpPr>
          <p:spPr>
            <a:xfrm rot="-900087">
              <a:off x="2605" y="2864812"/>
              <a:ext cx="1790856" cy="1762338"/>
            </a:xfrm>
            <a:custGeom>
              <a:rect b="b" l="l" r="r" t="t"/>
              <a:pathLst>
                <a:path extrusionOk="0" h="126188" w="128230">
                  <a:moveTo>
                    <a:pt x="37406" y="0"/>
                  </a:moveTo>
                  <a:cubicBezTo>
                    <a:pt x="35046" y="0"/>
                    <a:pt x="32706" y="595"/>
                    <a:pt x="30598" y="1775"/>
                  </a:cubicBezTo>
                  <a:cubicBezTo>
                    <a:pt x="27336" y="3602"/>
                    <a:pt x="24955" y="6571"/>
                    <a:pt x="23911" y="10191"/>
                  </a:cubicBezTo>
                  <a:lnTo>
                    <a:pt x="18202" y="30220"/>
                  </a:lnTo>
                  <a:cubicBezTo>
                    <a:pt x="18007" y="30872"/>
                    <a:pt x="18398" y="31525"/>
                    <a:pt x="19051" y="31720"/>
                  </a:cubicBezTo>
                  <a:cubicBezTo>
                    <a:pt x="19165" y="31755"/>
                    <a:pt x="19279" y="31771"/>
                    <a:pt x="19391" y="31771"/>
                  </a:cubicBezTo>
                  <a:cubicBezTo>
                    <a:pt x="19918" y="31771"/>
                    <a:pt x="20390" y="31410"/>
                    <a:pt x="20551" y="30872"/>
                  </a:cubicBezTo>
                  <a:lnTo>
                    <a:pt x="26292" y="10844"/>
                  </a:lnTo>
                  <a:cubicBezTo>
                    <a:pt x="27140" y="7875"/>
                    <a:pt x="29098" y="5396"/>
                    <a:pt x="31772" y="3896"/>
                  </a:cubicBezTo>
                  <a:cubicBezTo>
                    <a:pt x="33519" y="2928"/>
                    <a:pt x="35443" y="2435"/>
                    <a:pt x="37385" y="2435"/>
                  </a:cubicBezTo>
                  <a:cubicBezTo>
                    <a:pt x="38453" y="2435"/>
                    <a:pt x="39527" y="2584"/>
                    <a:pt x="40580" y="2885"/>
                  </a:cubicBezTo>
                  <a:lnTo>
                    <a:pt x="116910" y="24675"/>
                  </a:lnTo>
                  <a:cubicBezTo>
                    <a:pt x="119879" y="25555"/>
                    <a:pt x="122358" y="27513"/>
                    <a:pt x="123858" y="30187"/>
                  </a:cubicBezTo>
                  <a:cubicBezTo>
                    <a:pt x="125359" y="32895"/>
                    <a:pt x="125718" y="36026"/>
                    <a:pt x="124869" y="38995"/>
                  </a:cubicBezTo>
                  <a:lnTo>
                    <a:pt x="103079" y="115325"/>
                  </a:lnTo>
                  <a:cubicBezTo>
                    <a:pt x="102231" y="118294"/>
                    <a:pt x="100274" y="120773"/>
                    <a:pt x="97567" y="122273"/>
                  </a:cubicBezTo>
                  <a:cubicBezTo>
                    <a:pt x="95820" y="123241"/>
                    <a:pt x="93896" y="123734"/>
                    <a:pt x="91954" y="123734"/>
                  </a:cubicBezTo>
                  <a:cubicBezTo>
                    <a:pt x="90886" y="123734"/>
                    <a:pt x="89812" y="123585"/>
                    <a:pt x="88759" y="123284"/>
                  </a:cubicBezTo>
                  <a:lnTo>
                    <a:pt x="12429" y="101494"/>
                  </a:lnTo>
                  <a:cubicBezTo>
                    <a:pt x="6296" y="99733"/>
                    <a:pt x="2741" y="93307"/>
                    <a:pt x="4470" y="87174"/>
                  </a:cubicBezTo>
                  <a:lnTo>
                    <a:pt x="17354" y="42126"/>
                  </a:lnTo>
                  <a:cubicBezTo>
                    <a:pt x="17517" y="41474"/>
                    <a:pt x="17159" y="40789"/>
                    <a:pt x="16506" y="40626"/>
                  </a:cubicBezTo>
                  <a:cubicBezTo>
                    <a:pt x="16392" y="40591"/>
                    <a:pt x="16277" y="40575"/>
                    <a:pt x="16163" y="40575"/>
                  </a:cubicBezTo>
                  <a:cubicBezTo>
                    <a:pt x="15630" y="40575"/>
                    <a:pt x="15140" y="40936"/>
                    <a:pt x="15006" y="41474"/>
                  </a:cubicBezTo>
                  <a:lnTo>
                    <a:pt x="2121" y="86489"/>
                  </a:lnTo>
                  <a:cubicBezTo>
                    <a:pt x="1" y="93927"/>
                    <a:pt x="4339" y="101723"/>
                    <a:pt x="11776" y="103843"/>
                  </a:cubicBezTo>
                  <a:lnTo>
                    <a:pt x="88074" y="125633"/>
                  </a:lnTo>
                  <a:cubicBezTo>
                    <a:pt x="89346" y="125992"/>
                    <a:pt x="90651" y="126188"/>
                    <a:pt x="91956" y="126188"/>
                  </a:cubicBezTo>
                  <a:cubicBezTo>
                    <a:pt x="94305" y="126188"/>
                    <a:pt x="96621" y="125568"/>
                    <a:pt x="98741" y="124394"/>
                  </a:cubicBezTo>
                  <a:cubicBezTo>
                    <a:pt x="102036" y="122599"/>
                    <a:pt x="104384" y="119598"/>
                    <a:pt x="105428" y="116010"/>
                  </a:cubicBezTo>
                  <a:lnTo>
                    <a:pt x="127218" y="39680"/>
                  </a:lnTo>
                  <a:cubicBezTo>
                    <a:pt x="128229" y="36092"/>
                    <a:pt x="127805" y="32275"/>
                    <a:pt x="125979" y="29013"/>
                  </a:cubicBezTo>
                  <a:cubicBezTo>
                    <a:pt x="124184" y="25751"/>
                    <a:pt x="121183" y="23370"/>
                    <a:pt x="117595" y="22326"/>
                  </a:cubicBezTo>
                  <a:lnTo>
                    <a:pt x="41265" y="536"/>
                  </a:lnTo>
                  <a:cubicBezTo>
                    <a:pt x="39996" y="178"/>
                    <a:pt x="38698" y="0"/>
                    <a:pt x="37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7"/>
            <p:cNvSpPr/>
            <p:nvPr/>
          </p:nvSpPr>
          <p:spPr>
            <a:xfrm rot="-900087">
              <a:off x="411784" y="3220077"/>
              <a:ext cx="357180" cy="320617"/>
            </a:xfrm>
            <a:custGeom>
              <a:rect b="b" l="l" r="r" t="t"/>
              <a:pathLst>
                <a:path extrusionOk="0" h="22957" w="25575">
                  <a:moveTo>
                    <a:pt x="12761" y="1"/>
                  </a:moveTo>
                  <a:cubicBezTo>
                    <a:pt x="7773" y="1"/>
                    <a:pt x="3189" y="3280"/>
                    <a:pt x="1762" y="8316"/>
                  </a:cubicBezTo>
                  <a:cubicBezTo>
                    <a:pt x="0" y="14416"/>
                    <a:pt x="3556" y="20777"/>
                    <a:pt x="9656" y="22505"/>
                  </a:cubicBezTo>
                  <a:cubicBezTo>
                    <a:pt x="10709" y="22811"/>
                    <a:pt x="11771" y="22957"/>
                    <a:pt x="12816" y="22957"/>
                  </a:cubicBezTo>
                  <a:cubicBezTo>
                    <a:pt x="17792" y="22957"/>
                    <a:pt x="22384" y="19658"/>
                    <a:pt x="23813" y="14644"/>
                  </a:cubicBezTo>
                  <a:cubicBezTo>
                    <a:pt x="25574" y="8544"/>
                    <a:pt x="22051" y="2183"/>
                    <a:pt x="15951" y="454"/>
                  </a:cubicBezTo>
                  <a:cubicBezTo>
                    <a:pt x="14887" y="147"/>
                    <a:pt x="13815" y="1"/>
                    <a:pt x="12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7"/>
            <p:cNvSpPr/>
            <p:nvPr/>
          </p:nvSpPr>
          <p:spPr>
            <a:xfrm rot="-900087">
              <a:off x="370010" y="3202973"/>
              <a:ext cx="367193" cy="354666"/>
            </a:xfrm>
            <a:custGeom>
              <a:rect b="b" l="l" r="r" t="t"/>
              <a:pathLst>
                <a:path extrusionOk="0" h="25395" w="26292">
                  <a:moveTo>
                    <a:pt x="13146" y="2430"/>
                  </a:moveTo>
                  <a:cubicBezTo>
                    <a:pt x="14092" y="2430"/>
                    <a:pt x="15038" y="2560"/>
                    <a:pt x="15951" y="2854"/>
                  </a:cubicBezTo>
                  <a:cubicBezTo>
                    <a:pt x="18594" y="3604"/>
                    <a:pt x="20779" y="5333"/>
                    <a:pt x="22117" y="7714"/>
                  </a:cubicBezTo>
                  <a:cubicBezTo>
                    <a:pt x="23454" y="10128"/>
                    <a:pt x="23780" y="12868"/>
                    <a:pt x="22997" y="15510"/>
                  </a:cubicBezTo>
                  <a:cubicBezTo>
                    <a:pt x="22247" y="18152"/>
                    <a:pt x="20518" y="20338"/>
                    <a:pt x="18137" y="21675"/>
                  </a:cubicBezTo>
                  <a:cubicBezTo>
                    <a:pt x="16599" y="22518"/>
                    <a:pt x="14898" y="22953"/>
                    <a:pt x="13174" y="22953"/>
                  </a:cubicBezTo>
                  <a:cubicBezTo>
                    <a:pt x="12229" y="22953"/>
                    <a:pt x="11277" y="22822"/>
                    <a:pt x="10341" y="22556"/>
                  </a:cubicBezTo>
                  <a:cubicBezTo>
                    <a:pt x="7699" y="21806"/>
                    <a:pt x="5513" y="20077"/>
                    <a:pt x="4176" y="17696"/>
                  </a:cubicBezTo>
                  <a:cubicBezTo>
                    <a:pt x="2871" y="15282"/>
                    <a:pt x="2545" y="12509"/>
                    <a:pt x="3295" y="9900"/>
                  </a:cubicBezTo>
                  <a:cubicBezTo>
                    <a:pt x="4045" y="7257"/>
                    <a:pt x="5774" y="5072"/>
                    <a:pt x="8155" y="3734"/>
                  </a:cubicBezTo>
                  <a:cubicBezTo>
                    <a:pt x="9721" y="2886"/>
                    <a:pt x="11417" y="2430"/>
                    <a:pt x="13146" y="2430"/>
                  </a:cubicBezTo>
                  <a:close/>
                  <a:moveTo>
                    <a:pt x="13111" y="0"/>
                  </a:moveTo>
                  <a:cubicBezTo>
                    <a:pt x="10989" y="0"/>
                    <a:pt x="8890" y="544"/>
                    <a:pt x="6981" y="1614"/>
                  </a:cubicBezTo>
                  <a:cubicBezTo>
                    <a:pt x="4013" y="3245"/>
                    <a:pt x="1860" y="5953"/>
                    <a:pt x="946" y="9215"/>
                  </a:cubicBezTo>
                  <a:cubicBezTo>
                    <a:pt x="0" y="12477"/>
                    <a:pt x="392" y="15902"/>
                    <a:pt x="2055" y="18870"/>
                  </a:cubicBezTo>
                  <a:cubicBezTo>
                    <a:pt x="3686" y="21838"/>
                    <a:pt x="6394" y="23991"/>
                    <a:pt x="9656" y="24905"/>
                  </a:cubicBezTo>
                  <a:cubicBezTo>
                    <a:pt x="10830" y="25231"/>
                    <a:pt x="12004" y="25394"/>
                    <a:pt x="13179" y="25394"/>
                  </a:cubicBezTo>
                  <a:cubicBezTo>
                    <a:pt x="15299" y="25394"/>
                    <a:pt x="17419" y="24872"/>
                    <a:pt x="19311" y="23796"/>
                  </a:cubicBezTo>
                  <a:cubicBezTo>
                    <a:pt x="22280" y="22165"/>
                    <a:pt x="24433" y="19457"/>
                    <a:pt x="25379" y="16195"/>
                  </a:cubicBezTo>
                  <a:cubicBezTo>
                    <a:pt x="26292" y="12933"/>
                    <a:pt x="25900" y="9508"/>
                    <a:pt x="24269" y="6540"/>
                  </a:cubicBezTo>
                  <a:cubicBezTo>
                    <a:pt x="22606" y="3571"/>
                    <a:pt x="19898" y="1418"/>
                    <a:pt x="16636" y="505"/>
                  </a:cubicBezTo>
                  <a:cubicBezTo>
                    <a:pt x="15473" y="168"/>
                    <a:pt x="14288" y="0"/>
                    <a:pt x="13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7"/>
            <p:cNvSpPr/>
            <p:nvPr/>
          </p:nvSpPr>
          <p:spPr>
            <a:xfrm rot="-900087">
              <a:off x="1106955" y="3232041"/>
              <a:ext cx="360825" cy="320505"/>
            </a:xfrm>
            <a:custGeom>
              <a:rect b="b" l="l" r="r" t="t"/>
              <a:pathLst>
                <a:path extrusionOk="0" h="22949" w="25836">
                  <a:moveTo>
                    <a:pt x="12956" y="1"/>
                  </a:moveTo>
                  <a:cubicBezTo>
                    <a:pt x="9593" y="1"/>
                    <a:pt x="6254" y="1462"/>
                    <a:pt x="3980" y="4277"/>
                  </a:cubicBezTo>
                  <a:cubicBezTo>
                    <a:pt x="1" y="9202"/>
                    <a:pt x="783" y="16444"/>
                    <a:pt x="5742" y="20424"/>
                  </a:cubicBezTo>
                  <a:cubicBezTo>
                    <a:pt x="7859" y="22120"/>
                    <a:pt x="10403" y="22948"/>
                    <a:pt x="12930" y="22948"/>
                  </a:cubicBezTo>
                  <a:cubicBezTo>
                    <a:pt x="16283" y="22948"/>
                    <a:pt x="19605" y="21489"/>
                    <a:pt x="21856" y="18662"/>
                  </a:cubicBezTo>
                  <a:cubicBezTo>
                    <a:pt x="25836" y="13736"/>
                    <a:pt x="25053" y="6495"/>
                    <a:pt x="20127" y="2515"/>
                  </a:cubicBezTo>
                  <a:cubicBezTo>
                    <a:pt x="18016" y="823"/>
                    <a:pt x="15479" y="1"/>
                    <a:pt x="129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7"/>
            <p:cNvSpPr/>
            <p:nvPr/>
          </p:nvSpPr>
          <p:spPr>
            <a:xfrm rot="-900087">
              <a:off x="1053304" y="3214502"/>
              <a:ext cx="395000" cy="355113"/>
            </a:xfrm>
            <a:custGeom>
              <a:rect b="b" l="l" r="r" t="t"/>
              <a:pathLst>
                <a:path extrusionOk="0" h="25427" w="28283">
                  <a:moveTo>
                    <a:pt x="14130" y="2457"/>
                  </a:moveTo>
                  <a:cubicBezTo>
                    <a:pt x="15075" y="2457"/>
                    <a:pt x="16027" y="2588"/>
                    <a:pt x="16963" y="2854"/>
                  </a:cubicBezTo>
                  <a:cubicBezTo>
                    <a:pt x="22378" y="4420"/>
                    <a:pt x="25542" y="10095"/>
                    <a:pt x="24009" y="15543"/>
                  </a:cubicBezTo>
                  <a:cubicBezTo>
                    <a:pt x="22715" y="20019"/>
                    <a:pt x="18612" y="22957"/>
                    <a:pt x="14151" y="22957"/>
                  </a:cubicBezTo>
                  <a:cubicBezTo>
                    <a:pt x="13216" y="22957"/>
                    <a:pt x="12264" y="22828"/>
                    <a:pt x="11320" y="22556"/>
                  </a:cubicBezTo>
                  <a:cubicBezTo>
                    <a:pt x="5872" y="21023"/>
                    <a:pt x="2708" y="15347"/>
                    <a:pt x="4274" y="9900"/>
                  </a:cubicBezTo>
                  <a:cubicBezTo>
                    <a:pt x="5024" y="7258"/>
                    <a:pt x="6753" y="5072"/>
                    <a:pt x="9167" y="3735"/>
                  </a:cubicBezTo>
                  <a:cubicBezTo>
                    <a:pt x="10705" y="2892"/>
                    <a:pt x="12406" y="2457"/>
                    <a:pt x="14130" y="2457"/>
                  </a:cubicBezTo>
                  <a:close/>
                  <a:moveTo>
                    <a:pt x="14090" y="0"/>
                  </a:moveTo>
                  <a:cubicBezTo>
                    <a:pt x="11968" y="0"/>
                    <a:pt x="9869" y="544"/>
                    <a:pt x="7960" y="1614"/>
                  </a:cubicBezTo>
                  <a:cubicBezTo>
                    <a:pt x="4991" y="3245"/>
                    <a:pt x="2839" y="5953"/>
                    <a:pt x="1925" y="9215"/>
                  </a:cubicBezTo>
                  <a:cubicBezTo>
                    <a:pt x="1" y="15967"/>
                    <a:pt x="3915" y="23013"/>
                    <a:pt x="10635" y="24938"/>
                  </a:cubicBezTo>
                  <a:cubicBezTo>
                    <a:pt x="11809" y="25264"/>
                    <a:pt x="12983" y="25427"/>
                    <a:pt x="14125" y="25427"/>
                  </a:cubicBezTo>
                  <a:cubicBezTo>
                    <a:pt x="19670" y="25427"/>
                    <a:pt x="24759" y="21773"/>
                    <a:pt x="26358" y="16195"/>
                  </a:cubicBezTo>
                  <a:cubicBezTo>
                    <a:pt x="28282" y="9476"/>
                    <a:pt x="24368" y="2430"/>
                    <a:pt x="17615" y="505"/>
                  </a:cubicBezTo>
                  <a:cubicBezTo>
                    <a:pt x="16452" y="168"/>
                    <a:pt x="15267" y="0"/>
                    <a:pt x="14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7"/>
            <p:cNvSpPr/>
            <p:nvPr/>
          </p:nvSpPr>
          <p:spPr>
            <a:xfrm rot="-900087">
              <a:off x="379973" y="3935387"/>
              <a:ext cx="360364" cy="320505"/>
            </a:xfrm>
            <a:custGeom>
              <a:rect b="b" l="l" r="r" t="t"/>
              <a:pathLst>
                <a:path extrusionOk="0" h="22949" w="25803">
                  <a:moveTo>
                    <a:pt x="12935" y="1"/>
                  </a:moveTo>
                  <a:cubicBezTo>
                    <a:pt x="8119" y="1"/>
                    <a:pt x="3641" y="3028"/>
                    <a:pt x="2023" y="7829"/>
                  </a:cubicBezTo>
                  <a:cubicBezTo>
                    <a:pt x="0" y="13832"/>
                    <a:pt x="3262" y="20355"/>
                    <a:pt x="9264" y="22345"/>
                  </a:cubicBezTo>
                  <a:cubicBezTo>
                    <a:pt x="10478" y="22754"/>
                    <a:pt x="11712" y="22948"/>
                    <a:pt x="12924" y="22948"/>
                  </a:cubicBezTo>
                  <a:cubicBezTo>
                    <a:pt x="17709" y="22948"/>
                    <a:pt x="22167" y="19925"/>
                    <a:pt x="23780" y="15136"/>
                  </a:cubicBezTo>
                  <a:cubicBezTo>
                    <a:pt x="25803" y="9134"/>
                    <a:pt x="22573" y="2610"/>
                    <a:pt x="16571" y="588"/>
                  </a:cubicBezTo>
                  <a:cubicBezTo>
                    <a:pt x="15364" y="190"/>
                    <a:pt x="14139" y="1"/>
                    <a:pt x="12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7"/>
            <p:cNvSpPr/>
            <p:nvPr/>
          </p:nvSpPr>
          <p:spPr>
            <a:xfrm rot="-900087">
              <a:off x="326397" y="3918452"/>
              <a:ext cx="394539" cy="354470"/>
            </a:xfrm>
            <a:custGeom>
              <a:rect b="b" l="l" r="r" t="t"/>
              <a:pathLst>
                <a:path extrusionOk="0" h="25381" w="28250">
                  <a:moveTo>
                    <a:pt x="14125" y="2448"/>
                  </a:moveTo>
                  <a:cubicBezTo>
                    <a:pt x="15071" y="2448"/>
                    <a:pt x="16017" y="2579"/>
                    <a:pt x="16930" y="2840"/>
                  </a:cubicBezTo>
                  <a:cubicBezTo>
                    <a:pt x="22378" y="4373"/>
                    <a:pt x="25542" y="10081"/>
                    <a:pt x="23976" y="15496"/>
                  </a:cubicBezTo>
                  <a:cubicBezTo>
                    <a:pt x="22709" y="20000"/>
                    <a:pt x="18587" y="22943"/>
                    <a:pt x="14138" y="22943"/>
                  </a:cubicBezTo>
                  <a:cubicBezTo>
                    <a:pt x="13205" y="22943"/>
                    <a:pt x="12258" y="22813"/>
                    <a:pt x="11320" y="22542"/>
                  </a:cubicBezTo>
                  <a:cubicBezTo>
                    <a:pt x="5872" y="21009"/>
                    <a:pt x="2708" y="15300"/>
                    <a:pt x="4274" y="9886"/>
                  </a:cubicBezTo>
                  <a:cubicBezTo>
                    <a:pt x="5546" y="5384"/>
                    <a:pt x="9656" y="2448"/>
                    <a:pt x="14125" y="2448"/>
                  </a:cubicBezTo>
                  <a:close/>
                  <a:moveTo>
                    <a:pt x="14122" y="1"/>
                  </a:moveTo>
                  <a:cubicBezTo>
                    <a:pt x="8585" y="1"/>
                    <a:pt x="3491" y="3640"/>
                    <a:pt x="1925" y="9201"/>
                  </a:cubicBezTo>
                  <a:cubicBezTo>
                    <a:pt x="1" y="15953"/>
                    <a:pt x="3915" y="22966"/>
                    <a:pt x="10635" y="24891"/>
                  </a:cubicBezTo>
                  <a:cubicBezTo>
                    <a:pt x="11809" y="25250"/>
                    <a:pt x="12951" y="25380"/>
                    <a:pt x="14125" y="25380"/>
                  </a:cubicBezTo>
                  <a:cubicBezTo>
                    <a:pt x="19638" y="25380"/>
                    <a:pt x="24759" y="21759"/>
                    <a:pt x="26325" y="16181"/>
                  </a:cubicBezTo>
                  <a:cubicBezTo>
                    <a:pt x="28249" y="9429"/>
                    <a:pt x="24335" y="2416"/>
                    <a:pt x="17615" y="491"/>
                  </a:cubicBezTo>
                  <a:cubicBezTo>
                    <a:pt x="16450" y="159"/>
                    <a:pt x="15276" y="1"/>
                    <a:pt x="14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7"/>
            <p:cNvSpPr/>
            <p:nvPr/>
          </p:nvSpPr>
          <p:spPr>
            <a:xfrm rot="-900087">
              <a:off x="1009743" y="3475696"/>
              <a:ext cx="1743470" cy="1705873"/>
            </a:xfrm>
            <a:custGeom>
              <a:rect b="b" l="l" r="r" t="t"/>
              <a:pathLst>
                <a:path extrusionOk="0" h="122145" w="124837">
                  <a:moveTo>
                    <a:pt x="91079" y="0"/>
                  </a:moveTo>
                  <a:cubicBezTo>
                    <a:pt x="90024" y="0"/>
                    <a:pt x="88950" y="132"/>
                    <a:pt x="87878" y="406"/>
                  </a:cubicBezTo>
                  <a:lnTo>
                    <a:pt x="40155" y="12573"/>
                  </a:lnTo>
                  <a:lnTo>
                    <a:pt x="29228" y="15378"/>
                  </a:lnTo>
                  <a:lnTo>
                    <a:pt x="10993" y="20010"/>
                  </a:lnTo>
                  <a:cubicBezTo>
                    <a:pt x="4143" y="21772"/>
                    <a:pt x="0" y="28753"/>
                    <a:pt x="1762" y="35603"/>
                  </a:cubicBezTo>
                  <a:lnTo>
                    <a:pt x="21366" y="112488"/>
                  </a:lnTo>
                  <a:cubicBezTo>
                    <a:pt x="22857" y="118286"/>
                    <a:pt x="28088" y="122144"/>
                    <a:pt x="33813" y="122144"/>
                  </a:cubicBezTo>
                  <a:cubicBezTo>
                    <a:pt x="34852" y="122144"/>
                    <a:pt x="35907" y="122017"/>
                    <a:pt x="36959" y="121752"/>
                  </a:cubicBezTo>
                  <a:lnTo>
                    <a:pt x="113844" y="102115"/>
                  </a:lnTo>
                  <a:cubicBezTo>
                    <a:pt x="120694" y="100353"/>
                    <a:pt x="124837" y="93405"/>
                    <a:pt x="123108" y="86522"/>
                  </a:cubicBezTo>
                  <a:lnTo>
                    <a:pt x="103471" y="9637"/>
                  </a:lnTo>
                  <a:cubicBezTo>
                    <a:pt x="101983" y="3854"/>
                    <a:pt x="96799" y="0"/>
                    <a:pt x="9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7"/>
            <p:cNvSpPr/>
            <p:nvPr/>
          </p:nvSpPr>
          <p:spPr>
            <a:xfrm rot="-900087">
              <a:off x="1032236" y="3458496"/>
              <a:ext cx="1753497" cy="1739922"/>
            </a:xfrm>
            <a:custGeom>
              <a:rect b="b" l="l" r="r" t="t"/>
              <a:pathLst>
                <a:path extrusionOk="0" h="124583" w="125555">
                  <a:moveTo>
                    <a:pt x="91412" y="1"/>
                  </a:moveTo>
                  <a:cubicBezTo>
                    <a:pt x="90259" y="1"/>
                    <a:pt x="89097" y="143"/>
                    <a:pt x="87944" y="431"/>
                  </a:cubicBezTo>
                  <a:lnTo>
                    <a:pt x="40221" y="12631"/>
                  </a:lnTo>
                  <a:cubicBezTo>
                    <a:pt x="39569" y="12794"/>
                    <a:pt x="39177" y="13446"/>
                    <a:pt x="39340" y="14099"/>
                  </a:cubicBezTo>
                  <a:cubicBezTo>
                    <a:pt x="39476" y="14642"/>
                    <a:pt x="39952" y="15027"/>
                    <a:pt x="40503" y="15027"/>
                  </a:cubicBezTo>
                  <a:cubicBezTo>
                    <a:pt x="40613" y="15027"/>
                    <a:pt x="40727" y="15012"/>
                    <a:pt x="40841" y="14979"/>
                  </a:cubicBezTo>
                  <a:lnTo>
                    <a:pt x="88564" y="2812"/>
                  </a:lnTo>
                  <a:cubicBezTo>
                    <a:pt x="89522" y="2573"/>
                    <a:pt x="90491" y="2453"/>
                    <a:pt x="91452" y="2453"/>
                  </a:cubicBezTo>
                  <a:cubicBezTo>
                    <a:pt x="93501" y="2453"/>
                    <a:pt x="95518" y="2997"/>
                    <a:pt x="97338" y="4084"/>
                  </a:cubicBezTo>
                  <a:cubicBezTo>
                    <a:pt x="99980" y="5650"/>
                    <a:pt x="101872" y="8162"/>
                    <a:pt x="102655" y="11163"/>
                  </a:cubicBezTo>
                  <a:lnTo>
                    <a:pt x="122260" y="88081"/>
                  </a:lnTo>
                  <a:cubicBezTo>
                    <a:pt x="123043" y="91082"/>
                    <a:pt x="122586" y="94180"/>
                    <a:pt x="121020" y="96855"/>
                  </a:cubicBezTo>
                  <a:cubicBezTo>
                    <a:pt x="119422" y="99497"/>
                    <a:pt x="116910" y="101389"/>
                    <a:pt x="113909" y="102172"/>
                  </a:cubicBezTo>
                  <a:lnTo>
                    <a:pt x="37024" y="121777"/>
                  </a:lnTo>
                  <a:cubicBezTo>
                    <a:pt x="36057" y="122026"/>
                    <a:pt x="35087" y="122145"/>
                    <a:pt x="34133" y="122145"/>
                  </a:cubicBezTo>
                  <a:cubicBezTo>
                    <a:pt x="28968" y="122145"/>
                    <a:pt x="24254" y="118657"/>
                    <a:pt x="22932" y="113426"/>
                  </a:cubicBezTo>
                  <a:lnTo>
                    <a:pt x="3295" y="36541"/>
                  </a:lnTo>
                  <a:cubicBezTo>
                    <a:pt x="2545" y="33540"/>
                    <a:pt x="2969" y="30409"/>
                    <a:pt x="4567" y="27766"/>
                  </a:cubicBezTo>
                  <a:cubicBezTo>
                    <a:pt x="6133" y="25092"/>
                    <a:pt x="8645" y="23200"/>
                    <a:pt x="11646" y="22449"/>
                  </a:cubicBezTo>
                  <a:lnTo>
                    <a:pt x="29913" y="17785"/>
                  </a:lnTo>
                  <a:cubicBezTo>
                    <a:pt x="30565" y="17622"/>
                    <a:pt x="30957" y="16937"/>
                    <a:pt x="30794" y="16284"/>
                  </a:cubicBezTo>
                  <a:cubicBezTo>
                    <a:pt x="30656" y="15732"/>
                    <a:pt x="30143" y="15367"/>
                    <a:pt x="29594" y="15367"/>
                  </a:cubicBezTo>
                  <a:cubicBezTo>
                    <a:pt x="29494" y="15367"/>
                    <a:pt x="29393" y="15378"/>
                    <a:pt x="29293" y="15403"/>
                  </a:cubicBezTo>
                  <a:lnTo>
                    <a:pt x="11059" y="20068"/>
                  </a:lnTo>
                  <a:cubicBezTo>
                    <a:pt x="7405" y="20981"/>
                    <a:pt x="4372" y="23265"/>
                    <a:pt x="2447" y="26494"/>
                  </a:cubicBezTo>
                  <a:cubicBezTo>
                    <a:pt x="555" y="29724"/>
                    <a:pt x="1" y="33508"/>
                    <a:pt x="914" y="37128"/>
                  </a:cubicBezTo>
                  <a:lnTo>
                    <a:pt x="20551" y="114046"/>
                  </a:lnTo>
                  <a:cubicBezTo>
                    <a:pt x="22182" y="120374"/>
                    <a:pt x="27891" y="124582"/>
                    <a:pt x="34154" y="124582"/>
                  </a:cubicBezTo>
                  <a:cubicBezTo>
                    <a:pt x="35295" y="124582"/>
                    <a:pt x="36470" y="124452"/>
                    <a:pt x="37611" y="124158"/>
                  </a:cubicBezTo>
                  <a:lnTo>
                    <a:pt x="114529" y="104521"/>
                  </a:lnTo>
                  <a:cubicBezTo>
                    <a:pt x="118150" y="103608"/>
                    <a:pt x="121183" y="101324"/>
                    <a:pt x="123108" y="98095"/>
                  </a:cubicBezTo>
                  <a:cubicBezTo>
                    <a:pt x="125033" y="94865"/>
                    <a:pt x="125554" y="91114"/>
                    <a:pt x="124641" y="87461"/>
                  </a:cubicBezTo>
                  <a:lnTo>
                    <a:pt x="105004" y="10576"/>
                  </a:lnTo>
                  <a:cubicBezTo>
                    <a:pt x="104091" y="6922"/>
                    <a:pt x="101807" y="3889"/>
                    <a:pt x="98578" y="1964"/>
                  </a:cubicBezTo>
                  <a:cubicBezTo>
                    <a:pt x="96367" y="669"/>
                    <a:pt x="93913" y="1"/>
                    <a:pt x="91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7"/>
            <p:cNvSpPr/>
            <p:nvPr/>
          </p:nvSpPr>
          <p:spPr>
            <a:xfrm rot="-900087">
              <a:off x="1272503" y="4008230"/>
              <a:ext cx="354442" cy="320701"/>
            </a:xfrm>
            <a:custGeom>
              <a:rect b="b" l="l" r="r" t="t"/>
              <a:pathLst>
                <a:path extrusionOk="0" h="22963" w="25379">
                  <a:moveTo>
                    <a:pt x="12689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7" y="14319"/>
                  </a:cubicBezTo>
                  <a:cubicBezTo>
                    <a:pt x="2890" y="19503"/>
                    <a:pt x="7547" y="22963"/>
                    <a:pt x="12680" y="22963"/>
                  </a:cubicBezTo>
                  <a:cubicBezTo>
                    <a:pt x="13619" y="22963"/>
                    <a:pt x="14574" y="22847"/>
                    <a:pt x="15528" y="22605"/>
                  </a:cubicBezTo>
                  <a:cubicBezTo>
                    <a:pt x="21660" y="21039"/>
                    <a:pt x="25379" y="14776"/>
                    <a:pt x="23813" y="8643"/>
                  </a:cubicBezTo>
                  <a:cubicBezTo>
                    <a:pt x="22490" y="3459"/>
                    <a:pt x="17809" y="0"/>
                    <a:pt x="12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7"/>
            <p:cNvSpPr/>
            <p:nvPr/>
          </p:nvSpPr>
          <p:spPr>
            <a:xfrm rot="-900087">
              <a:off x="1265917" y="4012903"/>
              <a:ext cx="379497" cy="354498"/>
            </a:xfrm>
            <a:custGeom>
              <a:rect b="b" l="l" r="r" t="t"/>
              <a:pathLst>
                <a:path extrusionOk="0" h="25383" w="27173">
                  <a:moveTo>
                    <a:pt x="13146" y="2451"/>
                  </a:moveTo>
                  <a:cubicBezTo>
                    <a:pt x="17713" y="2451"/>
                    <a:pt x="21888" y="5517"/>
                    <a:pt x="23062" y="10149"/>
                  </a:cubicBezTo>
                  <a:cubicBezTo>
                    <a:pt x="24465" y="15629"/>
                    <a:pt x="21138" y="21240"/>
                    <a:pt x="15658" y="22642"/>
                  </a:cubicBezTo>
                  <a:cubicBezTo>
                    <a:pt x="14819" y="22852"/>
                    <a:pt x="13978" y="22953"/>
                    <a:pt x="13149" y="22953"/>
                  </a:cubicBezTo>
                  <a:cubicBezTo>
                    <a:pt x="8568" y="22953"/>
                    <a:pt x="4385" y="19879"/>
                    <a:pt x="3197" y="15238"/>
                  </a:cubicBezTo>
                  <a:cubicBezTo>
                    <a:pt x="2512" y="12563"/>
                    <a:pt x="2903" y="9823"/>
                    <a:pt x="4306" y="7474"/>
                  </a:cubicBezTo>
                  <a:cubicBezTo>
                    <a:pt x="5709" y="5093"/>
                    <a:pt x="7959" y="3429"/>
                    <a:pt x="10602" y="2744"/>
                  </a:cubicBezTo>
                  <a:cubicBezTo>
                    <a:pt x="11450" y="2549"/>
                    <a:pt x="12298" y="2451"/>
                    <a:pt x="13146" y="2451"/>
                  </a:cubicBezTo>
                  <a:close/>
                  <a:moveTo>
                    <a:pt x="13119" y="1"/>
                  </a:moveTo>
                  <a:cubicBezTo>
                    <a:pt x="12082" y="1"/>
                    <a:pt x="11030" y="129"/>
                    <a:pt x="9982" y="396"/>
                  </a:cubicBezTo>
                  <a:cubicBezTo>
                    <a:pt x="6720" y="1211"/>
                    <a:pt x="3947" y="3299"/>
                    <a:pt x="2218" y="6202"/>
                  </a:cubicBezTo>
                  <a:cubicBezTo>
                    <a:pt x="489" y="9138"/>
                    <a:pt x="0" y="12563"/>
                    <a:pt x="816" y="15825"/>
                  </a:cubicBezTo>
                  <a:cubicBezTo>
                    <a:pt x="2283" y="21566"/>
                    <a:pt x="7470" y="25383"/>
                    <a:pt x="13146" y="25383"/>
                  </a:cubicBezTo>
                  <a:cubicBezTo>
                    <a:pt x="14157" y="25383"/>
                    <a:pt x="15234" y="25285"/>
                    <a:pt x="16277" y="24991"/>
                  </a:cubicBezTo>
                  <a:cubicBezTo>
                    <a:pt x="23062" y="23262"/>
                    <a:pt x="27172" y="16347"/>
                    <a:pt x="25444" y="9562"/>
                  </a:cubicBezTo>
                  <a:cubicBezTo>
                    <a:pt x="23982" y="3825"/>
                    <a:pt x="18789" y="1"/>
                    <a:pt x="13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7"/>
            <p:cNvSpPr/>
            <p:nvPr/>
          </p:nvSpPr>
          <p:spPr>
            <a:xfrm rot="-900087">
              <a:off x="1753796" y="4143752"/>
              <a:ext cx="366286" cy="320715"/>
            </a:xfrm>
            <a:custGeom>
              <a:rect b="b" l="l" r="r" t="t"/>
              <a:pathLst>
                <a:path extrusionOk="0" h="22964" w="26227">
                  <a:moveTo>
                    <a:pt x="13084" y="1"/>
                  </a:moveTo>
                  <a:cubicBezTo>
                    <a:pt x="8981" y="1"/>
                    <a:pt x="5022" y="2212"/>
                    <a:pt x="2969" y="6094"/>
                  </a:cubicBezTo>
                  <a:cubicBezTo>
                    <a:pt x="0" y="11672"/>
                    <a:pt x="2121" y="18652"/>
                    <a:pt x="7699" y="21621"/>
                  </a:cubicBezTo>
                  <a:cubicBezTo>
                    <a:pt x="9420" y="22531"/>
                    <a:pt x="11266" y="22963"/>
                    <a:pt x="13086" y="22963"/>
                  </a:cubicBezTo>
                  <a:cubicBezTo>
                    <a:pt x="17197" y="22963"/>
                    <a:pt x="21168" y="20758"/>
                    <a:pt x="23226" y="16891"/>
                  </a:cubicBezTo>
                  <a:cubicBezTo>
                    <a:pt x="26227" y="11280"/>
                    <a:pt x="24106" y="4332"/>
                    <a:pt x="18496" y="1364"/>
                  </a:cubicBezTo>
                  <a:cubicBezTo>
                    <a:pt x="16767" y="439"/>
                    <a:pt x="14911" y="1"/>
                    <a:pt x="1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7"/>
            <p:cNvSpPr/>
            <p:nvPr/>
          </p:nvSpPr>
          <p:spPr>
            <a:xfrm rot="-900087">
              <a:off x="1740412" y="4150998"/>
              <a:ext cx="392262" cy="354945"/>
            </a:xfrm>
            <a:custGeom>
              <a:rect b="b" l="l" r="r" t="t"/>
              <a:pathLst>
                <a:path extrusionOk="0" h="25415" w="28087">
                  <a:moveTo>
                    <a:pt x="14060" y="2451"/>
                  </a:moveTo>
                  <a:cubicBezTo>
                    <a:pt x="18627" y="2451"/>
                    <a:pt x="22802" y="5549"/>
                    <a:pt x="23976" y="10181"/>
                  </a:cubicBezTo>
                  <a:cubicBezTo>
                    <a:pt x="25379" y="15662"/>
                    <a:pt x="22052" y="21240"/>
                    <a:pt x="16572" y="22642"/>
                  </a:cubicBezTo>
                  <a:cubicBezTo>
                    <a:pt x="15723" y="22859"/>
                    <a:pt x="14873" y="22963"/>
                    <a:pt x="14035" y="22963"/>
                  </a:cubicBezTo>
                  <a:cubicBezTo>
                    <a:pt x="9465" y="22963"/>
                    <a:pt x="5296" y="19869"/>
                    <a:pt x="4111" y="15238"/>
                  </a:cubicBezTo>
                  <a:cubicBezTo>
                    <a:pt x="2708" y="9757"/>
                    <a:pt x="6035" y="4179"/>
                    <a:pt x="11515" y="2777"/>
                  </a:cubicBezTo>
                  <a:cubicBezTo>
                    <a:pt x="12364" y="2548"/>
                    <a:pt x="13212" y="2451"/>
                    <a:pt x="14060" y="2451"/>
                  </a:cubicBezTo>
                  <a:close/>
                  <a:moveTo>
                    <a:pt x="14033" y="1"/>
                  </a:moveTo>
                  <a:cubicBezTo>
                    <a:pt x="12996" y="1"/>
                    <a:pt x="11944" y="128"/>
                    <a:pt x="10896" y="396"/>
                  </a:cubicBezTo>
                  <a:cubicBezTo>
                    <a:pt x="4111" y="2157"/>
                    <a:pt x="1" y="9072"/>
                    <a:pt x="1730" y="15857"/>
                  </a:cubicBezTo>
                  <a:cubicBezTo>
                    <a:pt x="3197" y="21598"/>
                    <a:pt x="8384" y="25415"/>
                    <a:pt x="14060" y="25415"/>
                  </a:cubicBezTo>
                  <a:cubicBezTo>
                    <a:pt x="15104" y="25415"/>
                    <a:pt x="16148" y="25284"/>
                    <a:pt x="17191" y="25024"/>
                  </a:cubicBezTo>
                  <a:cubicBezTo>
                    <a:pt x="23976" y="23295"/>
                    <a:pt x="28086" y="16347"/>
                    <a:pt x="26358" y="9562"/>
                  </a:cubicBezTo>
                  <a:cubicBezTo>
                    <a:pt x="24896" y="3825"/>
                    <a:pt x="19703" y="1"/>
                    <a:pt x="140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7"/>
            <p:cNvSpPr/>
            <p:nvPr/>
          </p:nvSpPr>
          <p:spPr>
            <a:xfrm rot="-900087">
              <a:off x="2246591" y="4281564"/>
              <a:ext cx="354442" cy="320729"/>
            </a:xfrm>
            <a:custGeom>
              <a:rect b="b" l="l" r="r" t="t"/>
              <a:pathLst>
                <a:path extrusionOk="0" h="22965" w="25379">
                  <a:moveTo>
                    <a:pt x="12688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6" y="14320"/>
                  </a:cubicBezTo>
                  <a:cubicBezTo>
                    <a:pt x="2889" y="19526"/>
                    <a:pt x="7538" y="22965"/>
                    <a:pt x="12666" y="22965"/>
                  </a:cubicBezTo>
                  <a:cubicBezTo>
                    <a:pt x="13609" y="22965"/>
                    <a:pt x="14569" y="22848"/>
                    <a:pt x="15528" y="22605"/>
                  </a:cubicBezTo>
                  <a:cubicBezTo>
                    <a:pt x="21660" y="21039"/>
                    <a:pt x="25379" y="14809"/>
                    <a:pt x="23813" y="8644"/>
                  </a:cubicBezTo>
                  <a:cubicBezTo>
                    <a:pt x="22490" y="3460"/>
                    <a:pt x="17809" y="0"/>
                    <a:pt x="12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7"/>
            <p:cNvSpPr/>
            <p:nvPr/>
          </p:nvSpPr>
          <p:spPr>
            <a:xfrm rot="-900087">
              <a:off x="2240253" y="4287684"/>
              <a:ext cx="367193" cy="355099"/>
            </a:xfrm>
            <a:custGeom>
              <a:rect b="b" l="l" r="r" t="t"/>
              <a:pathLst>
                <a:path extrusionOk="0" h="25426" w="26292">
                  <a:moveTo>
                    <a:pt x="13146" y="2461"/>
                  </a:moveTo>
                  <a:cubicBezTo>
                    <a:pt x="14973" y="2461"/>
                    <a:pt x="16767" y="2950"/>
                    <a:pt x="18365" y="3896"/>
                  </a:cubicBezTo>
                  <a:cubicBezTo>
                    <a:pt x="20714" y="5299"/>
                    <a:pt x="22410" y="7517"/>
                    <a:pt x="23062" y="10192"/>
                  </a:cubicBezTo>
                  <a:cubicBezTo>
                    <a:pt x="23747" y="12834"/>
                    <a:pt x="23356" y="15607"/>
                    <a:pt x="21953" y="17955"/>
                  </a:cubicBezTo>
                  <a:cubicBezTo>
                    <a:pt x="20551" y="20304"/>
                    <a:pt x="18332" y="21968"/>
                    <a:pt x="15658" y="22653"/>
                  </a:cubicBezTo>
                  <a:cubicBezTo>
                    <a:pt x="14809" y="22873"/>
                    <a:pt x="13946" y="22982"/>
                    <a:pt x="13089" y="22982"/>
                  </a:cubicBezTo>
                  <a:cubicBezTo>
                    <a:pt x="11277" y="22982"/>
                    <a:pt x="9488" y="22496"/>
                    <a:pt x="7894" y="21544"/>
                  </a:cubicBezTo>
                  <a:cubicBezTo>
                    <a:pt x="5545" y="20141"/>
                    <a:pt x="3882" y="17890"/>
                    <a:pt x="3197" y="15248"/>
                  </a:cubicBezTo>
                  <a:cubicBezTo>
                    <a:pt x="2512" y="12606"/>
                    <a:pt x="2903" y="9833"/>
                    <a:pt x="4306" y="7485"/>
                  </a:cubicBezTo>
                  <a:cubicBezTo>
                    <a:pt x="5708" y="5136"/>
                    <a:pt x="7959" y="3472"/>
                    <a:pt x="10601" y="2787"/>
                  </a:cubicBezTo>
                  <a:cubicBezTo>
                    <a:pt x="11450" y="2559"/>
                    <a:pt x="12298" y="2461"/>
                    <a:pt x="13146" y="2461"/>
                  </a:cubicBezTo>
                  <a:close/>
                  <a:moveTo>
                    <a:pt x="13159" y="1"/>
                  </a:moveTo>
                  <a:cubicBezTo>
                    <a:pt x="12101" y="1"/>
                    <a:pt x="11035" y="135"/>
                    <a:pt x="9982" y="406"/>
                  </a:cubicBezTo>
                  <a:cubicBezTo>
                    <a:pt x="6720" y="1254"/>
                    <a:pt x="3947" y="3309"/>
                    <a:pt x="2218" y="6245"/>
                  </a:cubicBezTo>
                  <a:cubicBezTo>
                    <a:pt x="489" y="9148"/>
                    <a:pt x="0" y="12573"/>
                    <a:pt x="816" y="15868"/>
                  </a:cubicBezTo>
                  <a:cubicBezTo>
                    <a:pt x="1664" y="19130"/>
                    <a:pt x="3751" y="21902"/>
                    <a:pt x="6654" y="23631"/>
                  </a:cubicBezTo>
                  <a:cubicBezTo>
                    <a:pt x="8644" y="24806"/>
                    <a:pt x="10862" y="25425"/>
                    <a:pt x="13113" y="25425"/>
                  </a:cubicBezTo>
                  <a:cubicBezTo>
                    <a:pt x="14157" y="25425"/>
                    <a:pt x="15233" y="25295"/>
                    <a:pt x="16277" y="25034"/>
                  </a:cubicBezTo>
                  <a:cubicBezTo>
                    <a:pt x="19572" y="24186"/>
                    <a:pt x="22312" y="22131"/>
                    <a:pt x="24073" y="19195"/>
                  </a:cubicBezTo>
                  <a:cubicBezTo>
                    <a:pt x="25802" y="16292"/>
                    <a:pt x="26292" y="12867"/>
                    <a:pt x="25444" y="9572"/>
                  </a:cubicBezTo>
                  <a:cubicBezTo>
                    <a:pt x="24595" y="6278"/>
                    <a:pt x="22540" y="3538"/>
                    <a:pt x="19605" y="1809"/>
                  </a:cubicBezTo>
                  <a:cubicBezTo>
                    <a:pt x="17629" y="610"/>
                    <a:pt x="15412" y="1"/>
                    <a:pt x="13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37"/>
          <p:cNvGrpSpPr/>
          <p:nvPr/>
        </p:nvGrpSpPr>
        <p:grpSpPr>
          <a:xfrm>
            <a:off x="501452" y="2788096"/>
            <a:ext cx="2959911" cy="2429593"/>
            <a:chOff x="-202347" y="2663068"/>
            <a:chExt cx="3183384" cy="2732643"/>
          </a:xfrm>
        </p:grpSpPr>
        <p:sp>
          <p:nvSpPr>
            <p:cNvPr id="2349" name="Google Shape;2349;p37"/>
            <p:cNvSpPr/>
            <p:nvPr/>
          </p:nvSpPr>
          <p:spPr>
            <a:xfrm rot="-900087">
              <a:off x="-8835" y="2879851"/>
              <a:ext cx="1768078" cy="1727996"/>
            </a:xfrm>
            <a:custGeom>
              <a:rect b="b" l="l" r="r" t="t"/>
              <a:pathLst>
                <a:path extrusionOk="0" h="123729" w="126599">
                  <a:moveTo>
                    <a:pt x="36050" y="0"/>
                  </a:moveTo>
                  <a:cubicBezTo>
                    <a:pt x="30464" y="0"/>
                    <a:pt x="25335" y="3654"/>
                    <a:pt x="23715" y="9298"/>
                  </a:cubicBezTo>
                  <a:lnTo>
                    <a:pt x="18007" y="29326"/>
                  </a:lnTo>
                  <a:lnTo>
                    <a:pt x="14810" y="40580"/>
                  </a:lnTo>
                  <a:lnTo>
                    <a:pt x="1925" y="85595"/>
                  </a:lnTo>
                  <a:cubicBezTo>
                    <a:pt x="1" y="92413"/>
                    <a:pt x="3948" y="99491"/>
                    <a:pt x="10733" y="101449"/>
                  </a:cubicBezTo>
                  <a:lnTo>
                    <a:pt x="87030" y="123239"/>
                  </a:lnTo>
                  <a:cubicBezTo>
                    <a:pt x="88205" y="123570"/>
                    <a:pt x="89387" y="123729"/>
                    <a:pt x="90549" y="123729"/>
                  </a:cubicBezTo>
                  <a:cubicBezTo>
                    <a:pt x="96135" y="123729"/>
                    <a:pt x="101264" y="120075"/>
                    <a:pt x="102884" y="114431"/>
                  </a:cubicBezTo>
                  <a:lnTo>
                    <a:pt x="124674" y="38134"/>
                  </a:lnTo>
                  <a:cubicBezTo>
                    <a:pt x="126598" y="31316"/>
                    <a:pt x="122684" y="24237"/>
                    <a:pt x="115866" y="22280"/>
                  </a:cubicBezTo>
                  <a:lnTo>
                    <a:pt x="39569" y="490"/>
                  </a:lnTo>
                  <a:cubicBezTo>
                    <a:pt x="38394" y="159"/>
                    <a:pt x="37212" y="0"/>
                    <a:pt x="36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7"/>
            <p:cNvSpPr/>
            <p:nvPr/>
          </p:nvSpPr>
          <p:spPr>
            <a:xfrm rot="-900087">
              <a:off x="2605" y="2864812"/>
              <a:ext cx="1790856" cy="1762338"/>
            </a:xfrm>
            <a:custGeom>
              <a:rect b="b" l="l" r="r" t="t"/>
              <a:pathLst>
                <a:path extrusionOk="0" h="126188" w="128230">
                  <a:moveTo>
                    <a:pt x="37406" y="0"/>
                  </a:moveTo>
                  <a:cubicBezTo>
                    <a:pt x="35046" y="0"/>
                    <a:pt x="32706" y="595"/>
                    <a:pt x="30598" y="1775"/>
                  </a:cubicBezTo>
                  <a:cubicBezTo>
                    <a:pt x="27336" y="3602"/>
                    <a:pt x="24955" y="6571"/>
                    <a:pt x="23911" y="10191"/>
                  </a:cubicBezTo>
                  <a:lnTo>
                    <a:pt x="18202" y="30220"/>
                  </a:lnTo>
                  <a:cubicBezTo>
                    <a:pt x="18007" y="30872"/>
                    <a:pt x="18398" y="31525"/>
                    <a:pt x="19051" y="31720"/>
                  </a:cubicBezTo>
                  <a:cubicBezTo>
                    <a:pt x="19165" y="31755"/>
                    <a:pt x="19279" y="31771"/>
                    <a:pt x="19391" y="31771"/>
                  </a:cubicBezTo>
                  <a:cubicBezTo>
                    <a:pt x="19918" y="31771"/>
                    <a:pt x="20390" y="31410"/>
                    <a:pt x="20551" y="30872"/>
                  </a:cubicBezTo>
                  <a:lnTo>
                    <a:pt x="26292" y="10844"/>
                  </a:lnTo>
                  <a:cubicBezTo>
                    <a:pt x="27140" y="7875"/>
                    <a:pt x="29098" y="5396"/>
                    <a:pt x="31772" y="3896"/>
                  </a:cubicBezTo>
                  <a:cubicBezTo>
                    <a:pt x="33519" y="2928"/>
                    <a:pt x="35443" y="2435"/>
                    <a:pt x="37385" y="2435"/>
                  </a:cubicBezTo>
                  <a:cubicBezTo>
                    <a:pt x="38453" y="2435"/>
                    <a:pt x="39527" y="2584"/>
                    <a:pt x="40580" y="2885"/>
                  </a:cubicBezTo>
                  <a:lnTo>
                    <a:pt x="116910" y="24675"/>
                  </a:lnTo>
                  <a:cubicBezTo>
                    <a:pt x="119879" y="25555"/>
                    <a:pt x="122358" y="27513"/>
                    <a:pt x="123858" y="30187"/>
                  </a:cubicBezTo>
                  <a:cubicBezTo>
                    <a:pt x="125359" y="32895"/>
                    <a:pt x="125718" y="36026"/>
                    <a:pt x="124869" y="38995"/>
                  </a:cubicBezTo>
                  <a:lnTo>
                    <a:pt x="103079" y="115325"/>
                  </a:lnTo>
                  <a:cubicBezTo>
                    <a:pt x="102231" y="118294"/>
                    <a:pt x="100274" y="120773"/>
                    <a:pt x="97567" y="122273"/>
                  </a:cubicBezTo>
                  <a:cubicBezTo>
                    <a:pt x="95820" y="123241"/>
                    <a:pt x="93896" y="123734"/>
                    <a:pt x="91954" y="123734"/>
                  </a:cubicBezTo>
                  <a:cubicBezTo>
                    <a:pt x="90886" y="123734"/>
                    <a:pt x="89812" y="123585"/>
                    <a:pt x="88759" y="123284"/>
                  </a:cubicBezTo>
                  <a:lnTo>
                    <a:pt x="12429" y="101494"/>
                  </a:lnTo>
                  <a:cubicBezTo>
                    <a:pt x="6296" y="99733"/>
                    <a:pt x="2741" y="93307"/>
                    <a:pt x="4470" y="87174"/>
                  </a:cubicBezTo>
                  <a:lnTo>
                    <a:pt x="17354" y="42126"/>
                  </a:lnTo>
                  <a:cubicBezTo>
                    <a:pt x="17517" y="41474"/>
                    <a:pt x="17159" y="40789"/>
                    <a:pt x="16506" y="40626"/>
                  </a:cubicBezTo>
                  <a:cubicBezTo>
                    <a:pt x="16392" y="40591"/>
                    <a:pt x="16277" y="40575"/>
                    <a:pt x="16163" y="40575"/>
                  </a:cubicBezTo>
                  <a:cubicBezTo>
                    <a:pt x="15630" y="40575"/>
                    <a:pt x="15140" y="40936"/>
                    <a:pt x="15006" y="41474"/>
                  </a:cubicBezTo>
                  <a:lnTo>
                    <a:pt x="2121" y="86489"/>
                  </a:lnTo>
                  <a:cubicBezTo>
                    <a:pt x="1" y="93927"/>
                    <a:pt x="4339" y="101723"/>
                    <a:pt x="11776" y="103843"/>
                  </a:cubicBezTo>
                  <a:lnTo>
                    <a:pt x="88074" y="125633"/>
                  </a:lnTo>
                  <a:cubicBezTo>
                    <a:pt x="89346" y="125992"/>
                    <a:pt x="90651" y="126188"/>
                    <a:pt x="91956" y="126188"/>
                  </a:cubicBezTo>
                  <a:cubicBezTo>
                    <a:pt x="94305" y="126188"/>
                    <a:pt x="96621" y="125568"/>
                    <a:pt x="98741" y="124394"/>
                  </a:cubicBezTo>
                  <a:cubicBezTo>
                    <a:pt x="102036" y="122599"/>
                    <a:pt x="104384" y="119598"/>
                    <a:pt x="105428" y="116010"/>
                  </a:cubicBezTo>
                  <a:lnTo>
                    <a:pt x="127218" y="39680"/>
                  </a:lnTo>
                  <a:cubicBezTo>
                    <a:pt x="128229" y="36092"/>
                    <a:pt x="127805" y="32275"/>
                    <a:pt x="125979" y="29013"/>
                  </a:cubicBezTo>
                  <a:cubicBezTo>
                    <a:pt x="124184" y="25751"/>
                    <a:pt x="121183" y="23370"/>
                    <a:pt x="117595" y="22326"/>
                  </a:cubicBezTo>
                  <a:lnTo>
                    <a:pt x="41265" y="536"/>
                  </a:lnTo>
                  <a:cubicBezTo>
                    <a:pt x="39996" y="178"/>
                    <a:pt x="38698" y="0"/>
                    <a:pt x="37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7"/>
            <p:cNvSpPr/>
            <p:nvPr/>
          </p:nvSpPr>
          <p:spPr>
            <a:xfrm rot="-900087">
              <a:off x="411784" y="3220077"/>
              <a:ext cx="357180" cy="320617"/>
            </a:xfrm>
            <a:custGeom>
              <a:rect b="b" l="l" r="r" t="t"/>
              <a:pathLst>
                <a:path extrusionOk="0" h="22957" w="25575">
                  <a:moveTo>
                    <a:pt x="12761" y="1"/>
                  </a:moveTo>
                  <a:cubicBezTo>
                    <a:pt x="7773" y="1"/>
                    <a:pt x="3189" y="3280"/>
                    <a:pt x="1762" y="8316"/>
                  </a:cubicBezTo>
                  <a:cubicBezTo>
                    <a:pt x="0" y="14416"/>
                    <a:pt x="3556" y="20777"/>
                    <a:pt x="9656" y="22505"/>
                  </a:cubicBezTo>
                  <a:cubicBezTo>
                    <a:pt x="10709" y="22811"/>
                    <a:pt x="11771" y="22957"/>
                    <a:pt x="12816" y="22957"/>
                  </a:cubicBezTo>
                  <a:cubicBezTo>
                    <a:pt x="17792" y="22957"/>
                    <a:pt x="22384" y="19658"/>
                    <a:pt x="23813" y="14644"/>
                  </a:cubicBezTo>
                  <a:cubicBezTo>
                    <a:pt x="25574" y="8544"/>
                    <a:pt x="22051" y="2183"/>
                    <a:pt x="15951" y="454"/>
                  </a:cubicBezTo>
                  <a:cubicBezTo>
                    <a:pt x="14887" y="147"/>
                    <a:pt x="13815" y="1"/>
                    <a:pt x="12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7"/>
            <p:cNvSpPr/>
            <p:nvPr/>
          </p:nvSpPr>
          <p:spPr>
            <a:xfrm rot="-900087">
              <a:off x="370010" y="3202973"/>
              <a:ext cx="367193" cy="354666"/>
            </a:xfrm>
            <a:custGeom>
              <a:rect b="b" l="l" r="r" t="t"/>
              <a:pathLst>
                <a:path extrusionOk="0" h="25395" w="26292">
                  <a:moveTo>
                    <a:pt x="13146" y="2430"/>
                  </a:moveTo>
                  <a:cubicBezTo>
                    <a:pt x="14092" y="2430"/>
                    <a:pt x="15038" y="2560"/>
                    <a:pt x="15951" y="2854"/>
                  </a:cubicBezTo>
                  <a:cubicBezTo>
                    <a:pt x="18594" y="3604"/>
                    <a:pt x="20779" y="5333"/>
                    <a:pt x="22117" y="7714"/>
                  </a:cubicBezTo>
                  <a:cubicBezTo>
                    <a:pt x="23454" y="10128"/>
                    <a:pt x="23780" y="12868"/>
                    <a:pt x="22997" y="15510"/>
                  </a:cubicBezTo>
                  <a:cubicBezTo>
                    <a:pt x="22247" y="18152"/>
                    <a:pt x="20518" y="20338"/>
                    <a:pt x="18137" y="21675"/>
                  </a:cubicBezTo>
                  <a:cubicBezTo>
                    <a:pt x="16599" y="22518"/>
                    <a:pt x="14898" y="22953"/>
                    <a:pt x="13174" y="22953"/>
                  </a:cubicBezTo>
                  <a:cubicBezTo>
                    <a:pt x="12229" y="22953"/>
                    <a:pt x="11277" y="22822"/>
                    <a:pt x="10341" y="22556"/>
                  </a:cubicBezTo>
                  <a:cubicBezTo>
                    <a:pt x="7699" y="21806"/>
                    <a:pt x="5513" y="20077"/>
                    <a:pt x="4176" y="17696"/>
                  </a:cubicBezTo>
                  <a:cubicBezTo>
                    <a:pt x="2871" y="15282"/>
                    <a:pt x="2545" y="12509"/>
                    <a:pt x="3295" y="9900"/>
                  </a:cubicBezTo>
                  <a:cubicBezTo>
                    <a:pt x="4045" y="7257"/>
                    <a:pt x="5774" y="5072"/>
                    <a:pt x="8155" y="3734"/>
                  </a:cubicBezTo>
                  <a:cubicBezTo>
                    <a:pt x="9721" y="2886"/>
                    <a:pt x="11417" y="2430"/>
                    <a:pt x="13146" y="2430"/>
                  </a:cubicBezTo>
                  <a:close/>
                  <a:moveTo>
                    <a:pt x="13111" y="0"/>
                  </a:moveTo>
                  <a:cubicBezTo>
                    <a:pt x="10989" y="0"/>
                    <a:pt x="8890" y="544"/>
                    <a:pt x="6981" y="1614"/>
                  </a:cubicBezTo>
                  <a:cubicBezTo>
                    <a:pt x="4013" y="3245"/>
                    <a:pt x="1860" y="5953"/>
                    <a:pt x="946" y="9215"/>
                  </a:cubicBezTo>
                  <a:cubicBezTo>
                    <a:pt x="0" y="12477"/>
                    <a:pt x="392" y="15902"/>
                    <a:pt x="2055" y="18870"/>
                  </a:cubicBezTo>
                  <a:cubicBezTo>
                    <a:pt x="3686" y="21838"/>
                    <a:pt x="6394" y="23991"/>
                    <a:pt x="9656" y="24905"/>
                  </a:cubicBezTo>
                  <a:cubicBezTo>
                    <a:pt x="10830" y="25231"/>
                    <a:pt x="12004" y="25394"/>
                    <a:pt x="13179" y="25394"/>
                  </a:cubicBezTo>
                  <a:cubicBezTo>
                    <a:pt x="15299" y="25394"/>
                    <a:pt x="17419" y="24872"/>
                    <a:pt x="19311" y="23796"/>
                  </a:cubicBezTo>
                  <a:cubicBezTo>
                    <a:pt x="22280" y="22165"/>
                    <a:pt x="24433" y="19457"/>
                    <a:pt x="25379" y="16195"/>
                  </a:cubicBezTo>
                  <a:cubicBezTo>
                    <a:pt x="26292" y="12933"/>
                    <a:pt x="25900" y="9508"/>
                    <a:pt x="24269" y="6540"/>
                  </a:cubicBezTo>
                  <a:cubicBezTo>
                    <a:pt x="22606" y="3571"/>
                    <a:pt x="19898" y="1418"/>
                    <a:pt x="16636" y="505"/>
                  </a:cubicBezTo>
                  <a:cubicBezTo>
                    <a:pt x="15473" y="168"/>
                    <a:pt x="14288" y="0"/>
                    <a:pt x="13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7"/>
            <p:cNvSpPr/>
            <p:nvPr/>
          </p:nvSpPr>
          <p:spPr>
            <a:xfrm rot="-900087">
              <a:off x="1106955" y="3232041"/>
              <a:ext cx="360825" cy="320505"/>
            </a:xfrm>
            <a:custGeom>
              <a:rect b="b" l="l" r="r" t="t"/>
              <a:pathLst>
                <a:path extrusionOk="0" h="22949" w="25836">
                  <a:moveTo>
                    <a:pt x="12956" y="1"/>
                  </a:moveTo>
                  <a:cubicBezTo>
                    <a:pt x="9593" y="1"/>
                    <a:pt x="6254" y="1462"/>
                    <a:pt x="3980" y="4277"/>
                  </a:cubicBezTo>
                  <a:cubicBezTo>
                    <a:pt x="1" y="9202"/>
                    <a:pt x="783" y="16444"/>
                    <a:pt x="5742" y="20424"/>
                  </a:cubicBezTo>
                  <a:cubicBezTo>
                    <a:pt x="7859" y="22120"/>
                    <a:pt x="10403" y="22948"/>
                    <a:pt x="12930" y="22948"/>
                  </a:cubicBezTo>
                  <a:cubicBezTo>
                    <a:pt x="16283" y="22948"/>
                    <a:pt x="19605" y="21489"/>
                    <a:pt x="21856" y="18662"/>
                  </a:cubicBezTo>
                  <a:cubicBezTo>
                    <a:pt x="25836" y="13736"/>
                    <a:pt x="25053" y="6495"/>
                    <a:pt x="20127" y="2515"/>
                  </a:cubicBezTo>
                  <a:cubicBezTo>
                    <a:pt x="18016" y="823"/>
                    <a:pt x="15479" y="1"/>
                    <a:pt x="129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7"/>
            <p:cNvSpPr/>
            <p:nvPr/>
          </p:nvSpPr>
          <p:spPr>
            <a:xfrm rot="-900087">
              <a:off x="1053304" y="3214502"/>
              <a:ext cx="395000" cy="355113"/>
            </a:xfrm>
            <a:custGeom>
              <a:rect b="b" l="l" r="r" t="t"/>
              <a:pathLst>
                <a:path extrusionOk="0" h="25427" w="28283">
                  <a:moveTo>
                    <a:pt x="14130" y="2457"/>
                  </a:moveTo>
                  <a:cubicBezTo>
                    <a:pt x="15075" y="2457"/>
                    <a:pt x="16027" y="2588"/>
                    <a:pt x="16963" y="2854"/>
                  </a:cubicBezTo>
                  <a:cubicBezTo>
                    <a:pt x="22378" y="4420"/>
                    <a:pt x="25542" y="10095"/>
                    <a:pt x="24009" y="15543"/>
                  </a:cubicBezTo>
                  <a:cubicBezTo>
                    <a:pt x="22715" y="20019"/>
                    <a:pt x="18612" y="22957"/>
                    <a:pt x="14151" y="22957"/>
                  </a:cubicBezTo>
                  <a:cubicBezTo>
                    <a:pt x="13216" y="22957"/>
                    <a:pt x="12264" y="22828"/>
                    <a:pt x="11320" y="22556"/>
                  </a:cubicBezTo>
                  <a:cubicBezTo>
                    <a:pt x="5872" y="21023"/>
                    <a:pt x="2708" y="15347"/>
                    <a:pt x="4274" y="9900"/>
                  </a:cubicBezTo>
                  <a:cubicBezTo>
                    <a:pt x="5024" y="7258"/>
                    <a:pt x="6753" y="5072"/>
                    <a:pt x="9167" y="3735"/>
                  </a:cubicBezTo>
                  <a:cubicBezTo>
                    <a:pt x="10705" y="2892"/>
                    <a:pt x="12406" y="2457"/>
                    <a:pt x="14130" y="2457"/>
                  </a:cubicBezTo>
                  <a:close/>
                  <a:moveTo>
                    <a:pt x="14090" y="0"/>
                  </a:moveTo>
                  <a:cubicBezTo>
                    <a:pt x="11968" y="0"/>
                    <a:pt x="9869" y="544"/>
                    <a:pt x="7960" y="1614"/>
                  </a:cubicBezTo>
                  <a:cubicBezTo>
                    <a:pt x="4991" y="3245"/>
                    <a:pt x="2839" y="5953"/>
                    <a:pt x="1925" y="9215"/>
                  </a:cubicBezTo>
                  <a:cubicBezTo>
                    <a:pt x="1" y="15967"/>
                    <a:pt x="3915" y="23013"/>
                    <a:pt x="10635" y="24938"/>
                  </a:cubicBezTo>
                  <a:cubicBezTo>
                    <a:pt x="11809" y="25264"/>
                    <a:pt x="12983" y="25427"/>
                    <a:pt x="14125" y="25427"/>
                  </a:cubicBezTo>
                  <a:cubicBezTo>
                    <a:pt x="19670" y="25427"/>
                    <a:pt x="24759" y="21773"/>
                    <a:pt x="26358" y="16195"/>
                  </a:cubicBezTo>
                  <a:cubicBezTo>
                    <a:pt x="28282" y="9476"/>
                    <a:pt x="24368" y="2430"/>
                    <a:pt x="17615" y="505"/>
                  </a:cubicBezTo>
                  <a:cubicBezTo>
                    <a:pt x="16452" y="168"/>
                    <a:pt x="15267" y="0"/>
                    <a:pt x="14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7"/>
            <p:cNvSpPr/>
            <p:nvPr/>
          </p:nvSpPr>
          <p:spPr>
            <a:xfrm rot="-900087">
              <a:off x="379973" y="3935387"/>
              <a:ext cx="360364" cy="320505"/>
            </a:xfrm>
            <a:custGeom>
              <a:rect b="b" l="l" r="r" t="t"/>
              <a:pathLst>
                <a:path extrusionOk="0" h="22949" w="25803">
                  <a:moveTo>
                    <a:pt x="12935" y="1"/>
                  </a:moveTo>
                  <a:cubicBezTo>
                    <a:pt x="8119" y="1"/>
                    <a:pt x="3641" y="3028"/>
                    <a:pt x="2023" y="7829"/>
                  </a:cubicBezTo>
                  <a:cubicBezTo>
                    <a:pt x="0" y="13832"/>
                    <a:pt x="3262" y="20355"/>
                    <a:pt x="9264" y="22345"/>
                  </a:cubicBezTo>
                  <a:cubicBezTo>
                    <a:pt x="10478" y="22754"/>
                    <a:pt x="11712" y="22948"/>
                    <a:pt x="12924" y="22948"/>
                  </a:cubicBezTo>
                  <a:cubicBezTo>
                    <a:pt x="17709" y="22948"/>
                    <a:pt x="22167" y="19925"/>
                    <a:pt x="23780" y="15136"/>
                  </a:cubicBezTo>
                  <a:cubicBezTo>
                    <a:pt x="25803" y="9134"/>
                    <a:pt x="22573" y="2610"/>
                    <a:pt x="16571" y="588"/>
                  </a:cubicBezTo>
                  <a:cubicBezTo>
                    <a:pt x="15364" y="190"/>
                    <a:pt x="14139" y="1"/>
                    <a:pt x="12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7"/>
            <p:cNvSpPr/>
            <p:nvPr/>
          </p:nvSpPr>
          <p:spPr>
            <a:xfrm rot="-900087">
              <a:off x="326397" y="3918452"/>
              <a:ext cx="394539" cy="354470"/>
            </a:xfrm>
            <a:custGeom>
              <a:rect b="b" l="l" r="r" t="t"/>
              <a:pathLst>
                <a:path extrusionOk="0" h="25381" w="28250">
                  <a:moveTo>
                    <a:pt x="14125" y="2448"/>
                  </a:moveTo>
                  <a:cubicBezTo>
                    <a:pt x="15071" y="2448"/>
                    <a:pt x="16017" y="2579"/>
                    <a:pt x="16930" y="2840"/>
                  </a:cubicBezTo>
                  <a:cubicBezTo>
                    <a:pt x="22378" y="4373"/>
                    <a:pt x="25542" y="10081"/>
                    <a:pt x="23976" y="15496"/>
                  </a:cubicBezTo>
                  <a:cubicBezTo>
                    <a:pt x="22709" y="20000"/>
                    <a:pt x="18587" y="22943"/>
                    <a:pt x="14138" y="22943"/>
                  </a:cubicBezTo>
                  <a:cubicBezTo>
                    <a:pt x="13205" y="22943"/>
                    <a:pt x="12258" y="22813"/>
                    <a:pt x="11320" y="22542"/>
                  </a:cubicBezTo>
                  <a:cubicBezTo>
                    <a:pt x="5872" y="21009"/>
                    <a:pt x="2708" y="15300"/>
                    <a:pt x="4274" y="9886"/>
                  </a:cubicBezTo>
                  <a:cubicBezTo>
                    <a:pt x="5546" y="5384"/>
                    <a:pt x="9656" y="2448"/>
                    <a:pt x="14125" y="2448"/>
                  </a:cubicBezTo>
                  <a:close/>
                  <a:moveTo>
                    <a:pt x="14122" y="1"/>
                  </a:moveTo>
                  <a:cubicBezTo>
                    <a:pt x="8585" y="1"/>
                    <a:pt x="3491" y="3640"/>
                    <a:pt x="1925" y="9201"/>
                  </a:cubicBezTo>
                  <a:cubicBezTo>
                    <a:pt x="1" y="15953"/>
                    <a:pt x="3915" y="22966"/>
                    <a:pt x="10635" y="24891"/>
                  </a:cubicBezTo>
                  <a:cubicBezTo>
                    <a:pt x="11809" y="25250"/>
                    <a:pt x="12951" y="25380"/>
                    <a:pt x="14125" y="25380"/>
                  </a:cubicBezTo>
                  <a:cubicBezTo>
                    <a:pt x="19638" y="25380"/>
                    <a:pt x="24759" y="21759"/>
                    <a:pt x="26325" y="16181"/>
                  </a:cubicBezTo>
                  <a:cubicBezTo>
                    <a:pt x="28249" y="9429"/>
                    <a:pt x="24335" y="2416"/>
                    <a:pt x="17615" y="491"/>
                  </a:cubicBezTo>
                  <a:cubicBezTo>
                    <a:pt x="16450" y="159"/>
                    <a:pt x="15276" y="1"/>
                    <a:pt x="14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7"/>
            <p:cNvSpPr/>
            <p:nvPr/>
          </p:nvSpPr>
          <p:spPr>
            <a:xfrm rot="-900087">
              <a:off x="1009743" y="3475696"/>
              <a:ext cx="1743470" cy="1705873"/>
            </a:xfrm>
            <a:custGeom>
              <a:rect b="b" l="l" r="r" t="t"/>
              <a:pathLst>
                <a:path extrusionOk="0" h="122145" w="124837">
                  <a:moveTo>
                    <a:pt x="91079" y="0"/>
                  </a:moveTo>
                  <a:cubicBezTo>
                    <a:pt x="90024" y="0"/>
                    <a:pt x="88950" y="132"/>
                    <a:pt x="87878" y="406"/>
                  </a:cubicBezTo>
                  <a:lnTo>
                    <a:pt x="40155" y="12573"/>
                  </a:lnTo>
                  <a:lnTo>
                    <a:pt x="29228" y="15378"/>
                  </a:lnTo>
                  <a:lnTo>
                    <a:pt x="10993" y="20010"/>
                  </a:lnTo>
                  <a:cubicBezTo>
                    <a:pt x="4143" y="21772"/>
                    <a:pt x="0" y="28753"/>
                    <a:pt x="1762" y="35603"/>
                  </a:cubicBezTo>
                  <a:lnTo>
                    <a:pt x="21366" y="112488"/>
                  </a:lnTo>
                  <a:cubicBezTo>
                    <a:pt x="22857" y="118286"/>
                    <a:pt x="28088" y="122144"/>
                    <a:pt x="33813" y="122144"/>
                  </a:cubicBezTo>
                  <a:cubicBezTo>
                    <a:pt x="34852" y="122144"/>
                    <a:pt x="35907" y="122017"/>
                    <a:pt x="36959" y="121752"/>
                  </a:cubicBezTo>
                  <a:lnTo>
                    <a:pt x="113844" y="102115"/>
                  </a:lnTo>
                  <a:cubicBezTo>
                    <a:pt x="120694" y="100353"/>
                    <a:pt x="124837" y="93405"/>
                    <a:pt x="123108" y="86522"/>
                  </a:cubicBezTo>
                  <a:lnTo>
                    <a:pt x="103471" y="9637"/>
                  </a:lnTo>
                  <a:cubicBezTo>
                    <a:pt x="101983" y="3854"/>
                    <a:pt x="96799" y="0"/>
                    <a:pt x="9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7"/>
            <p:cNvSpPr/>
            <p:nvPr/>
          </p:nvSpPr>
          <p:spPr>
            <a:xfrm rot="-900087">
              <a:off x="1032236" y="3458496"/>
              <a:ext cx="1753497" cy="1739922"/>
            </a:xfrm>
            <a:custGeom>
              <a:rect b="b" l="l" r="r" t="t"/>
              <a:pathLst>
                <a:path extrusionOk="0" h="124583" w="125555">
                  <a:moveTo>
                    <a:pt x="91412" y="1"/>
                  </a:moveTo>
                  <a:cubicBezTo>
                    <a:pt x="90259" y="1"/>
                    <a:pt x="89097" y="143"/>
                    <a:pt x="87944" y="431"/>
                  </a:cubicBezTo>
                  <a:lnTo>
                    <a:pt x="40221" y="12631"/>
                  </a:lnTo>
                  <a:cubicBezTo>
                    <a:pt x="39569" y="12794"/>
                    <a:pt x="39177" y="13446"/>
                    <a:pt x="39340" y="14099"/>
                  </a:cubicBezTo>
                  <a:cubicBezTo>
                    <a:pt x="39476" y="14642"/>
                    <a:pt x="39952" y="15027"/>
                    <a:pt x="40503" y="15027"/>
                  </a:cubicBezTo>
                  <a:cubicBezTo>
                    <a:pt x="40613" y="15027"/>
                    <a:pt x="40727" y="15012"/>
                    <a:pt x="40841" y="14979"/>
                  </a:cubicBezTo>
                  <a:lnTo>
                    <a:pt x="88564" y="2812"/>
                  </a:lnTo>
                  <a:cubicBezTo>
                    <a:pt x="89522" y="2573"/>
                    <a:pt x="90491" y="2453"/>
                    <a:pt x="91452" y="2453"/>
                  </a:cubicBezTo>
                  <a:cubicBezTo>
                    <a:pt x="93501" y="2453"/>
                    <a:pt x="95518" y="2997"/>
                    <a:pt x="97338" y="4084"/>
                  </a:cubicBezTo>
                  <a:cubicBezTo>
                    <a:pt x="99980" y="5650"/>
                    <a:pt x="101872" y="8162"/>
                    <a:pt x="102655" y="11163"/>
                  </a:cubicBezTo>
                  <a:lnTo>
                    <a:pt x="122260" y="88081"/>
                  </a:lnTo>
                  <a:cubicBezTo>
                    <a:pt x="123043" y="91082"/>
                    <a:pt x="122586" y="94180"/>
                    <a:pt x="121020" y="96855"/>
                  </a:cubicBezTo>
                  <a:cubicBezTo>
                    <a:pt x="119422" y="99497"/>
                    <a:pt x="116910" y="101389"/>
                    <a:pt x="113909" y="102172"/>
                  </a:cubicBezTo>
                  <a:lnTo>
                    <a:pt x="37024" y="121777"/>
                  </a:lnTo>
                  <a:cubicBezTo>
                    <a:pt x="36057" y="122026"/>
                    <a:pt x="35087" y="122145"/>
                    <a:pt x="34133" y="122145"/>
                  </a:cubicBezTo>
                  <a:cubicBezTo>
                    <a:pt x="28968" y="122145"/>
                    <a:pt x="24254" y="118657"/>
                    <a:pt x="22932" y="113426"/>
                  </a:cubicBezTo>
                  <a:lnTo>
                    <a:pt x="3295" y="36541"/>
                  </a:lnTo>
                  <a:cubicBezTo>
                    <a:pt x="2545" y="33540"/>
                    <a:pt x="2969" y="30409"/>
                    <a:pt x="4567" y="27766"/>
                  </a:cubicBezTo>
                  <a:cubicBezTo>
                    <a:pt x="6133" y="25092"/>
                    <a:pt x="8645" y="23200"/>
                    <a:pt x="11646" y="22449"/>
                  </a:cubicBezTo>
                  <a:lnTo>
                    <a:pt x="29913" y="17785"/>
                  </a:lnTo>
                  <a:cubicBezTo>
                    <a:pt x="30565" y="17622"/>
                    <a:pt x="30957" y="16937"/>
                    <a:pt x="30794" y="16284"/>
                  </a:cubicBezTo>
                  <a:cubicBezTo>
                    <a:pt x="30656" y="15732"/>
                    <a:pt x="30143" y="15367"/>
                    <a:pt x="29594" y="15367"/>
                  </a:cubicBezTo>
                  <a:cubicBezTo>
                    <a:pt x="29494" y="15367"/>
                    <a:pt x="29393" y="15378"/>
                    <a:pt x="29293" y="15403"/>
                  </a:cubicBezTo>
                  <a:lnTo>
                    <a:pt x="11059" y="20068"/>
                  </a:lnTo>
                  <a:cubicBezTo>
                    <a:pt x="7405" y="20981"/>
                    <a:pt x="4372" y="23265"/>
                    <a:pt x="2447" y="26494"/>
                  </a:cubicBezTo>
                  <a:cubicBezTo>
                    <a:pt x="555" y="29724"/>
                    <a:pt x="1" y="33508"/>
                    <a:pt x="914" y="37128"/>
                  </a:cubicBezTo>
                  <a:lnTo>
                    <a:pt x="20551" y="114046"/>
                  </a:lnTo>
                  <a:cubicBezTo>
                    <a:pt x="22182" y="120374"/>
                    <a:pt x="27891" y="124582"/>
                    <a:pt x="34154" y="124582"/>
                  </a:cubicBezTo>
                  <a:cubicBezTo>
                    <a:pt x="35295" y="124582"/>
                    <a:pt x="36470" y="124452"/>
                    <a:pt x="37611" y="124158"/>
                  </a:cubicBezTo>
                  <a:lnTo>
                    <a:pt x="114529" y="104521"/>
                  </a:lnTo>
                  <a:cubicBezTo>
                    <a:pt x="118150" y="103608"/>
                    <a:pt x="121183" y="101324"/>
                    <a:pt x="123108" y="98095"/>
                  </a:cubicBezTo>
                  <a:cubicBezTo>
                    <a:pt x="125033" y="94865"/>
                    <a:pt x="125554" y="91114"/>
                    <a:pt x="124641" y="87461"/>
                  </a:cubicBezTo>
                  <a:lnTo>
                    <a:pt x="105004" y="10576"/>
                  </a:lnTo>
                  <a:cubicBezTo>
                    <a:pt x="104091" y="6922"/>
                    <a:pt x="101807" y="3889"/>
                    <a:pt x="98578" y="1964"/>
                  </a:cubicBezTo>
                  <a:cubicBezTo>
                    <a:pt x="96367" y="669"/>
                    <a:pt x="93913" y="1"/>
                    <a:pt x="91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7"/>
            <p:cNvSpPr/>
            <p:nvPr/>
          </p:nvSpPr>
          <p:spPr>
            <a:xfrm rot="-900087">
              <a:off x="1272503" y="4008230"/>
              <a:ext cx="354442" cy="320701"/>
            </a:xfrm>
            <a:custGeom>
              <a:rect b="b" l="l" r="r" t="t"/>
              <a:pathLst>
                <a:path extrusionOk="0" h="22963" w="25379">
                  <a:moveTo>
                    <a:pt x="12689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7" y="14319"/>
                  </a:cubicBezTo>
                  <a:cubicBezTo>
                    <a:pt x="2890" y="19503"/>
                    <a:pt x="7547" y="22963"/>
                    <a:pt x="12680" y="22963"/>
                  </a:cubicBezTo>
                  <a:cubicBezTo>
                    <a:pt x="13619" y="22963"/>
                    <a:pt x="14574" y="22847"/>
                    <a:pt x="15528" y="22605"/>
                  </a:cubicBezTo>
                  <a:cubicBezTo>
                    <a:pt x="21660" y="21039"/>
                    <a:pt x="25379" y="14776"/>
                    <a:pt x="23813" y="8643"/>
                  </a:cubicBezTo>
                  <a:cubicBezTo>
                    <a:pt x="22490" y="3459"/>
                    <a:pt x="17809" y="0"/>
                    <a:pt x="12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7"/>
            <p:cNvSpPr/>
            <p:nvPr/>
          </p:nvSpPr>
          <p:spPr>
            <a:xfrm rot="-900087">
              <a:off x="1265917" y="4012903"/>
              <a:ext cx="379497" cy="354498"/>
            </a:xfrm>
            <a:custGeom>
              <a:rect b="b" l="l" r="r" t="t"/>
              <a:pathLst>
                <a:path extrusionOk="0" h="25383" w="27173">
                  <a:moveTo>
                    <a:pt x="13146" y="2451"/>
                  </a:moveTo>
                  <a:cubicBezTo>
                    <a:pt x="17713" y="2451"/>
                    <a:pt x="21888" y="5517"/>
                    <a:pt x="23062" y="10149"/>
                  </a:cubicBezTo>
                  <a:cubicBezTo>
                    <a:pt x="24465" y="15629"/>
                    <a:pt x="21138" y="21240"/>
                    <a:pt x="15658" y="22642"/>
                  </a:cubicBezTo>
                  <a:cubicBezTo>
                    <a:pt x="14819" y="22852"/>
                    <a:pt x="13978" y="22953"/>
                    <a:pt x="13149" y="22953"/>
                  </a:cubicBezTo>
                  <a:cubicBezTo>
                    <a:pt x="8568" y="22953"/>
                    <a:pt x="4385" y="19879"/>
                    <a:pt x="3197" y="15238"/>
                  </a:cubicBezTo>
                  <a:cubicBezTo>
                    <a:pt x="2512" y="12563"/>
                    <a:pt x="2903" y="9823"/>
                    <a:pt x="4306" y="7474"/>
                  </a:cubicBezTo>
                  <a:cubicBezTo>
                    <a:pt x="5709" y="5093"/>
                    <a:pt x="7959" y="3429"/>
                    <a:pt x="10602" y="2744"/>
                  </a:cubicBezTo>
                  <a:cubicBezTo>
                    <a:pt x="11450" y="2549"/>
                    <a:pt x="12298" y="2451"/>
                    <a:pt x="13146" y="2451"/>
                  </a:cubicBezTo>
                  <a:close/>
                  <a:moveTo>
                    <a:pt x="13119" y="1"/>
                  </a:moveTo>
                  <a:cubicBezTo>
                    <a:pt x="12082" y="1"/>
                    <a:pt x="11030" y="129"/>
                    <a:pt x="9982" y="396"/>
                  </a:cubicBezTo>
                  <a:cubicBezTo>
                    <a:pt x="6720" y="1211"/>
                    <a:pt x="3947" y="3299"/>
                    <a:pt x="2218" y="6202"/>
                  </a:cubicBezTo>
                  <a:cubicBezTo>
                    <a:pt x="489" y="9138"/>
                    <a:pt x="0" y="12563"/>
                    <a:pt x="816" y="15825"/>
                  </a:cubicBezTo>
                  <a:cubicBezTo>
                    <a:pt x="2283" y="21566"/>
                    <a:pt x="7470" y="25383"/>
                    <a:pt x="13146" y="25383"/>
                  </a:cubicBezTo>
                  <a:cubicBezTo>
                    <a:pt x="14157" y="25383"/>
                    <a:pt x="15234" y="25285"/>
                    <a:pt x="16277" y="24991"/>
                  </a:cubicBezTo>
                  <a:cubicBezTo>
                    <a:pt x="23062" y="23262"/>
                    <a:pt x="27172" y="16347"/>
                    <a:pt x="25444" y="9562"/>
                  </a:cubicBezTo>
                  <a:cubicBezTo>
                    <a:pt x="23982" y="3825"/>
                    <a:pt x="18789" y="1"/>
                    <a:pt x="13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7"/>
            <p:cNvSpPr/>
            <p:nvPr/>
          </p:nvSpPr>
          <p:spPr>
            <a:xfrm rot="-900087">
              <a:off x="1753796" y="4143752"/>
              <a:ext cx="366286" cy="320715"/>
            </a:xfrm>
            <a:custGeom>
              <a:rect b="b" l="l" r="r" t="t"/>
              <a:pathLst>
                <a:path extrusionOk="0" h="22964" w="26227">
                  <a:moveTo>
                    <a:pt x="13084" y="1"/>
                  </a:moveTo>
                  <a:cubicBezTo>
                    <a:pt x="8981" y="1"/>
                    <a:pt x="5022" y="2212"/>
                    <a:pt x="2969" y="6094"/>
                  </a:cubicBezTo>
                  <a:cubicBezTo>
                    <a:pt x="0" y="11672"/>
                    <a:pt x="2121" y="18652"/>
                    <a:pt x="7699" y="21621"/>
                  </a:cubicBezTo>
                  <a:cubicBezTo>
                    <a:pt x="9420" y="22531"/>
                    <a:pt x="11266" y="22963"/>
                    <a:pt x="13086" y="22963"/>
                  </a:cubicBezTo>
                  <a:cubicBezTo>
                    <a:pt x="17197" y="22963"/>
                    <a:pt x="21168" y="20758"/>
                    <a:pt x="23226" y="16891"/>
                  </a:cubicBezTo>
                  <a:cubicBezTo>
                    <a:pt x="26227" y="11280"/>
                    <a:pt x="24106" y="4332"/>
                    <a:pt x="18496" y="1364"/>
                  </a:cubicBezTo>
                  <a:cubicBezTo>
                    <a:pt x="16767" y="439"/>
                    <a:pt x="14911" y="1"/>
                    <a:pt x="1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7"/>
            <p:cNvSpPr/>
            <p:nvPr/>
          </p:nvSpPr>
          <p:spPr>
            <a:xfrm rot="-900087">
              <a:off x="1740412" y="4150998"/>
              <a:ext cx="392262" cy="354945"/>
            </a:xfrm>
            <a:custGeom>
              <a:rect b="b" l="l" r="r" t="t"/>
              <a:pathLst>
                <a:path extrusionOk="0" h="25415" w="28087">
                  <a:moveTo>
                    <a:pt x="14060" y="2451"/>
                  </a:moveTo>
                  <a:cubicBezTo>
                    <a:pt x="18627" y="2451"/>
                    <a:pt x="22802" y="5549"/>
                    <a:pt x="23976" y="10181"/>
                  </a:cubicBezTo>
                  <a:cubicBezTo>
                    <a:pt x="25379" y="15662"/>
                    <a:pt x="22052" y="21240"/>
                    <a:pt x="16572" y="22642"/>
                  </a:cubicBezTo>
                  <a:cubicBezTo>
                    <a:pt x="15723" y="22859"/>
                    <a:pt x="14873" y="22963"/>
                    <a:pt x="14035" y="22963"/>
                  </a:cubicBezTo>
                  <a:cubicBezTo>
                    <a:pt x="9465" y="22963"/>
                    <a:pt x="5296" y="19869"/>
                    <a:pt x="4111" y="15238"/>
                  </a:cubicBezTo>
                  <a:cubicBezTo>
                    <a:pt x="2708" y="9757"/>
                    <a:pt x="6035" y="4179"/>
                    <a:pt x="11515" y="2777"/>
                  </a:cubicBezTo>
                  <a:cubicBezTo>
                    <a:pt x="12364" y="2548"/>
                    <a:pt x="13212" y="2451"/>
                    <a:pt x="14060" y="2451"/>
                  </a:cubicBezTo>
                  <a:close/>
                  <a:moveTo>
                    <a:pt x="14033" y="1"/>
                  </a:moveTo>
                  <a:cubicBezTo>
                    <a:pt x="12996" y="1"/>
                    <a:pt x="11944" y="128"/>
                    <a:pt x="10896" y="396"/>
                  </a:cubicBezTo>
                  <a:cubicBezTo>
                    <a:pt x="4111" y="2157"/>
                    <a:pt x="1" y="9072"/>
                    <a:pt x="1730" y="15857"/>
                  </a:cubicBezTo>
                  <a:cubicBezTo>
                    <a:pt x="3197" y="21598"/>
                    <a:pt x="8384" y="25415"/>
                    <a:pt x="14060" y="25415"/>
                  </a:cubicBezTo>
                  <a:cubicBezTo>
                    <a:pt x="15104" y="25415"/>
                    <a:pt x="16148" y="25284"/>
                    <a:pt x="17191" y="25024"/>
                  </a:cubicBezTo>
                  <a:cubicBezTo>
                    <a:pt x="23976" y="23295"/>
                    <a:pt x="28086" y="16347"/>
                    <a:pt x="26358" y="9562"/>
                  </a:cubicBezTo>
                  <a:cubicBezTo>
                    <a:pt x="24896" y="3825"/>
                    <a:pt x="19703" y="1"/>
                    <a:pt x="140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7"/>
            <p:cNvSpPr/>
            <p:nvPr/>
          </p:nvSpPr>
          <p:spPr>
            <a:xfrm rot="-900087">
              <a:off x="2246591" y="4281564"/>
              <a:ext cx="354442" cy="320729"/>
            </a:xfrm>
            <a:custGeom>
              <a:rect b="b" l="l" r="r" t="t"/>
              <a:pathLst>
                <a:path extrusionOk="0" h="22965" w="25379">
                  <a:moveTo>
                    <a:pt x="12688" y="0"/>
                  </a:moveTo>
                  <a:cubicBezTo>
                    <a:pt x="11752" y="0"/>
                    <a:pt x="10800" y="116"/>
                    <a:pt x="9852" y="358"/>
                  </a:cubicBezTo>
                  <a:cubicBezTo>
                    <a:pt x="3687" y="1924"/>
                    <a:pt x="1" y="8187"/>
                    <a:pt x="1566" y="14320"/>
                  </a:cubicBezTo>
                  <a:cubicBezTo>
                    <a:pt x="2889" y="19526"/>
                    <a:pt x="7538" y="22965"/>
                    <a:pt x="12666" y="22965"/>
                  </a:cubicBezTo>
                  <a:cubicBezTo>
                    <a:pt x="13609" y="22965"/>
                    <a:pt x="14569" y="22848"/>
                    <a:pt x="15528" y="22605"/>
                  </a:cubicBezTo>
                  <a:cubicBezTo>
                    <a:pt x="21660" y="21039"/>
                    <a:pt x="25379" y="14809"/>
                    <a:pt x="23813" y="8644"/>
                  </a:cubicBezTo>
                  <a:cubicBezTo>
                    <a:pt x="22490" y="3460"/>
                    <a:pt x="17809" y="0"/>
                    <a:pt x="12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7"/>
            <p:cNvSpPr/>
            <p:nvPr/>
          </p:nvSpPr>
          <p:spPr>
            <a:xfrm rot="-900087">
              <a:off x="2240253" y="4287684"/>
              <a:ext cx="367193" cy="355099"/>
            </a:xfrm>
            <a:custGeom>
              <a:rect b="b" l="l" r="r" t="t"/>
              <a:pathLst>
                <a:path extrusionOk="0" h="25426" w="26292">
                  <a:moveTo>
                    <a:pt x="13146" y="2461"/>
                  </a:moveTo>
                  <a:cubicBezTo>
                    <a:pt x="14973" y="2461"/>
                    <a:pt x="16767" y="2950"/>
                    <a:pt x="18365" y="3896"/>
                  </a:cubicBezTo>
                  <a:cubicBezTo>
                    <a:pt x="20714" y="5299"/>
                    <a:pt x="22410" y="7517"/>
                    <a:pt x="23062" y="10192"/>
                  </a:cubicBezTo>
                  <a:cubicBezTo>
                    <a:pt x="23747" y="12834"/>
                    <a:pt x="23356" y="15607"/>
                    <a:pt x="21953" y="17955"/>
                  </a:cubicBezTo>
                  <a:cubicBezTo>
                    <a:pt x="20551" y="20304"/>
                    <a:pt x="18332" y="21968"/>
                    <a:pt x="15658" y="22653"/>
                  </a:cubicBezTo>
                  <a:cubicBezTo>
                    <a:pt x="14809" y="22873"/>
                    <a:pt x="13946" y="22982"/>
                    <a:pt x="13089" y="22982"/>
                  </a:cubicBezTo>
                  <a:cubicBezTo>
                    <a:pt x="11277" y="22982"/>
                    <a:pt x="9488" y="22496"/>
                    <a:pt x="7894" y="21544"/>
                  </a:cubicBezTo>
                  <a:cubicBezTo>
                    <a:pt x="5545" y="20141"/>
                    <a:pt x="3882" y="17890"/>
                    <a:pt x="3197" y="15248"/>
                  </a:cubicBezTo>
                  <a:cubicBezTo>
                    <a:pt x="2512" y="12606"/>
                    <a:pt x="2903" y="9833"/>
                    <a:pt x="4306" y="7485"/>
                  </a:cubicBezTo>
                  <a:cubicBezTo>
                    <a:pt x="5708" y="5136"/>
                    <a:pt x="7959" y="3472"/>
                    <a:pt x="10601" y="2787"/>
                  </a:cubicBezTo>
                  <a:cubicBezTo>
                    <a:pt x="11450" y="2559"/>
                    <a:pt x="12298" y="2461"/>
                    <a:pt x="13146" y="2461"/>
                  </a:cubicBezTo>
                  <a:close/>
                  <a:moveTo>
                    <a:pt x="13159" y="1"/>
                  </a:moveTo>
                  <a:cubicBezTo>
                    <a:pt x="12101" y="1"/>
                    <a:pt x="11035" y="135"/>
                    <a:pt x="9982" y="406"/>
                  </a:cubicBezTo>
                  <a:cubicBezTo>
                    <a:pt x="6720" y="1254"/>
                    <a:pt x="3947" y="3309"/>
                    <a:pt x="2218" y="6245"/>
                  </a:cubicBezTo>
                  <a:cubicBezTo>
                    <a:pt x="489" y="9148"/>
                    <a:pt x="0" y="12573"/>
                    <a:pt x="816" y="15868"/>
                  </a:cubicBezTo>
                  <a:cubicBezTo>
                    <a:pt x="1664" y="19130"/>
                    <a:pt x="3751" y="21902"/>
                    <a:pt x="6654" y="23631"/>
                  </a:cubicBezTo>
                  <a:cubicBezTo>
                    <a:pt x="8644" y="24806"/>
                    <a:pt x="10862" y="25425"/>
                    <a:pt x="13113" y="25425"/>
                  </a:cubicBezTo>
                  <a:cubicBezTo>
                    <a:pt x="14157" y="25425"/>
                    <a:pt x="15233" y="25295"/>
                    <a:pt x="16277" y="25034"/>
                  </a:cubicBezTo>
                  <a:cubicBezTo>
                    <a:pt x="19572" y="24186"/>
                    <a:pt x="22312" y="22131"/>
                    <a:pt x="24073" y="19195"/>
                  </a:cubicBezTo>
                  <a:cubicBezTo>
                    <a:pt x="25802" y="16292"/>
                    <a:pt x="26292" y="12867"/>
                    <a:pt x="25444" y="9572"/>
                  </a:cubicBezTo>
                  <a:cubicBezTo>
                    <a:pt x="24595" y="6278"/>
                    <a:pt x="22540" y="3538"/>
                    <a:pt x="19605" y="1809"/>
                  </a:cubicBezTo>
                  <a:cubicBezTo>
                    <a:pt x="17629" y="610"/>
                    <a:pt x="15412" y="1"/>
                    <a:pt x="13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5" name="Google Shape;2365;p37"/>
          <p:cNvSpPr txBox="1"/>
          <p:nvPr>
            <p:ph type="title"/>
          </p:nvPr>
        </p:nvSpPr>
        <p:spPr>
          <a:xfrm>
            <a:off x="720000" y="194630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Kakuro</a:t>
            </a:r>
            <a:endParaRPr sz="4500"/>
          </a:p>
        </p:txBody>
      </p:sp>
      <p:sp>
        <p:nvSpPr>
          <p:cNvPr id="2366" name="Google Shape;2366;p37"/>
          <p:cNvSpPr txBox="1"/>
          <p:nvPr>
            <p:ph idx="4294967295" type="title"/>
          </p:nvPr>
        </p:nvSpPr>
        <p:spPr>
          <a:xfrm>
            <a:off x="4099750" y="1016350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2</a:t>
            </a:r>
            <a:r>
              <a:rPr lang="en" sz="6000">
                <a:solidFill>
                  <a:schemeClr val="accent3"/>
                </a:solidFill>
              </a:rPr>
              <a:t>.</a:t>
            </a:r>
            <a:endParaRPr sz="6000">
              <a:solidFill>
                <a:schemeClr val="accent3"/>
              </a:solidFill>
            </a:endParaRPr>
          </a:p>
        </p:txBody>
      </p:sp>
      <p:grpSp>
        <p:nvGrpSpPr>
          <p:cNvPr id="2367" name="Google Shape;2367;p37"/>
          <p:cNvGrpSpPr/>
          <p:nvPr/>
        </p:nvGrpSpPr>
        <p:grpSpPr>
          <a:xfrm flipH="1">
            <a:off x="6334575" y="3006222"/>
            <a:ext cx="1447055" cy="1178613"/>
            <a:chOff x="190037" y="3818872"/>
            <a:chExt cx="1346098" cy="1062867"/>
          </a:xfrm>
        </p:grpSpPr>
        <p:grpSp>
          <p:nvGrpSpPr>
            <p:cNvPr id="2368" name="Google Shape;2368;p37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2369" name="Google Shape;2369;p37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37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1" name="Google Shape;2371;p37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2372" name="Google Shape;2372;p37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37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37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37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37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37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37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37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37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37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37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37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4" name="Google Shape;2384;p37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2385" name="Google Shape;2385;p37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37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37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37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37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37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37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37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37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37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37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96" name="Google Shape;2396;p37"/>
          <p:cNvGrpSpPr/>
          <p:nvPr/>
        </p:nvGrpSpPr>
        <p:grpSpPr>
          <a:xfrm flipH="1" rot="9457296">
            <a:off x="1328990" y="1267396"/>
            <a:ext cx="1447141" cy="1178632"/>
            <a:chOff x="190037" y="3818872"/>
            <a:chExt cx="1346098" cy="1062867"/>
          </a:xfrm>
        </p:grpSpPr>
        <p:grpSp>
          <p:nvGrpSpPr>
            <p:cNvPr id="2397" name="Google Shape;2397;p37"/>
            <p:cNvGrpSpPr/>
            <p:nvPr/>
          </p:nvGrpSpPr>
          <p:grpSpPr>
            <a:xfrm rot="1802271">
              <a:off x="1120650" y="4476648"/>
              <a:ext cx="354500" cy="339089"/>
              <a:chOff x="1190625" y="346475"/>
              <a:chExt cx="5219200" cy="5002375"/>
            </a:xfrm>
          </p:grpSpPr>
          <p:sp>
            <p:nvSpPr>
              <p:cNvPr id="2398" name="Google Shape;2398;p37"/>
              <p:cNvSpPr/>
              <p:nvPr/>
            </p:nvSpPr>
            <p:spPr>
              <a:xfrm>
                <a:off x="1190625" y="1760650"/>
                <a:ext cx="5219200" cy="3588200"/>
              </a:xfrm>
              <a:custGeom>
                <a:rect b="b" l="l" r="r" t="t"/>
                <a:pathLst>
                  <a:path extrusionOk="0" h="143528" w="208768">
                    <a:moveTo>
                      <a:pt x="150475" y="0"/>
                    </a:moveTo>
                    <a:cubicBezTo>
                      <a:pt x="144734" y="0"/>
                      <a:pt x="140037" y="4665"/>
                      <a:pt x="140037" y="10439"/>
                    </a:cubicBezTo>
                    <a:lnTo>
                      <a:pt x="140037" y="115670"/>
                    </a:lnTo>
                    <a:lnTo>
                      <a:pt x="126989" y="115670"/>
                    </a:lnTo>
                    <a:lnTo>
                      <a:pt x="126989" y="36535"/>
                    </a:lnTo>
                    <a:cubicBezTo>
                      <a:pt x="126989" y="30761"/>
                      <a:pt x="122324" y="26096"/>
                      <a:pt x="116551" y="26096"/>
                    </a:cubicBezTo>
                    <a:lnTo>
                      <a:pt x="92216" y="26096"/>
                    </a:lnTo>
                    <a:cubicBezTo>
                      <a:pt x="86443" y="26096"/>
                      <a:pt x="81778" y="30761"/>
                      <a:pt x="81778" y="36535"/>
                    </a:cubicBezTo>
                    <a:lnTo>
                      <a:pt x="81778" y="101905"/>
                    </a:lnTo>
                    <a:cubicBezTo>
                      <a:pt x="81778" y="103829"/>
                      <a:pt x="83311" y="105395"/>
                      <a:pt x="85236" y="105395"/>
                    </a:cubicBezTo>
                    <a:cubicBezTo>
                      <a:pt x="87160" y="105395"/>
                      <a:pt x="88726" y="103829"/>
                      <a:pt x="88726" y="101905"/>
                    </a:cubicBezTo>
                    <a:lnTo>
                      <a:pt x="88726" y="36535"/>
                    </a:lnTo>
                    <a:cubicBezTo>
                      <a:pt x="88726" y="34610"/>
                      <a:pt x="90292" y="33044"/>
                      <a:pt x="92216" y="33044"/>
                    </a:cubicBezTo>
                    <a:lnTo>
                      <a:pt x="116551" y="33044"/>
                    </a:lnTo>
                    <a:cubicBezTo>
                      <a:pt x="118475" y="33044"/>
                      <a:pt x="120041" y="34610"/>
                      <a:pt x="120041" y="36535"/>
                    </a:cubicBezTo>
                    <a:lnTo>
                      <a:pt x="120041" y="115670"/>
                    </a:lnTo>
                    <a:lnTo>
                      <a:pt x="68730" y="115670"/>
                    </a:lnTo>
                    <a:lnTo>
                      <a:pt x="68730" y="62630"/>
                    </a:lnTo>
                    <a:cubicBezTo>
                      <a:pt x="68730" y="56857"/>
                      <a:pt x="64033" y="52192"/>
                      <a:pt x="58292" y="52192"/>
                    </a:cubicBezTo>
                    <a:lnTo>
                      <a:pt x="33925" y="52192"/>
                    </a:lnTo>
                    <a:cubicBezTo>
                      <a:pt x="28184" y="52192"/>
                      <a:pt x="23486" y="56857"/>
                      <a:pt x="23486" y="62630"/>
                    </a:cubicBezTo>
                    <a:lnTo>
                      <a:pt x="23486" y="103601"/>
                    </a:lnTo>
                    <a:cubicBezTo>
                      <a:pt x="23486" y="105526"/>
                      <a:pt x="25052" y="107059"/>
                      <a:pt x="26977" y="107059"/>
                    </a:cubicBezTo>
                    <a:cubicBezTo>
                      <a:pt x="28901" y="107059"/>
                      <a:pt x="30434" y="105526"/>
                      <a:pt x="30434" y="103601"/>
                    </a:cubicBezTo>
                    <a:lnTo>
                      <a:pt x="30434" y="62630"/>
                    </a:lnTo>
                    <a:cubicBezTo>
                      <a:pt x="30434" y="60706"/>
                      <a:pt x="32000" y="59140"/>
                      <a:pt x="33925" y="59140"/>
                    </a:cubicBezTo>
                    <a:lnTo>
                      <a:pt x="58292" y="59140"/>
                    </a:lnTo>
                    <a:cubicBezTo>
                      <a:pt x="60184" y="59140"/>
                      <a:pt x="61749" y="60706"/>
                      <a:pt x="61749" y="62630"/>
                    </a:cubicBezTo>
                    <a:lnTo>
                      <a:pt x="61749" y="119161"/>
                    </a:lnTo>
                    <a:cubicBezTo>
                      <a:pt x="61749" y="121085"/>
                      <a:pt x="63315" y="122651"/>
                      <a:pt x="65240" y="122651"/>
                    </a:cubicBezTo>
                    <a:lnTo>
                      <a:pt x="198329" y="122651"/>
                    </a:lnTo>
                    <a:cubicBezTo>
                      <a:pt x="200253" y="122651"/>
                      <a:pt x="201819" y="124217"/>
                      <a:pt x="201819" y="126109"/>
                    </a:cubicBezTo>
                    <a:lnTo>
                      <a:pt x="201819" y="133089"/>
                    </a:lnTo>
                    <a:cubicBezTo>
                      <a:pt x="201819" y="135014"/>
                      <a:pt x="200253" y="136547"/>
                      <a:pt x="198329" y="136547"/>
                    </a:cubicBezTo>
                    <a:lnTo>
                      <a:pt x="10438" y="136547"/>
                    </a:lnTo>
                    <a:cubicBezTo>
                      <a:pt x="8514" y="136547"/>
                      <a:pt x="6948" y="135014"/>
                      <a:pt x="6948" y="133089"/>
                    </a:cubicBezTo>
                    <a:lnTo>
                      <a:pt x="6948" y="126109"/>
                    </a:lnTo>
                    <a:cubicBezTo>
                      <a:pt x="6948" y="124217"/>
                      <a:pt x="8514" y="122651"/>
                      <a:pt x="10438" y="122651"/>
                    </a:cubicBezTo>
                    <a:lnTo>
                      <a:pt x="46092" y="122651"/>
                    </a:lnTo>
                    <a:cubicBezTo>
                      <a:pt x="48016" y="122651"/>
                      <a:pt x="49582" y="121085"/>
                      <a:pt x="49582" y="119161"/>
                    </a:cubicBezTo>
                    <a:cubicBezTo>
                      <a:pt x="49582" y="117236"/>
                      <a:pt x="48016" y="115670"/>
                      <a:pt x="46092" y="115670"/>
                    </a:cubicBezTo>
                    <a:lnTo>
                      <a:pt x="10438" y="115670"/>
                    </a:lnTo>
                    <a:cubicBezTo>
                      <a:pt x="4697" y="115670"/>
                      <a:pt x="0" y="120368"/>
                      <a:pt x="0" y="126109"/>
                    </a:cubicBezTo>
                    <a:lnTo>
                      <a:pt x="0" y="133089"/>
                    </a:lnTo>
                    <a:cubicBezTo>
                      <a:pt x="0" y="138830"/>
                      <a:pt x="4697" y="143528"/>
                      <a:pt x="10438" y="143528"/>
                    </a:cubicBezTo>
                    <a:lnTo>
                      <a:pt x="198329" y="143528"/>
                    </a:lnTo>
                    <a:cubicBezTo>
                      <a:pt x="204070" y="143528"/>
                      <a:pt x="208767" y="138830"/>
                      <a:pt x="208767" y="133089"/>
                    </a:cubicBezTo>
                    <a:lnTo>
                      <a:pt x="208767" y="126109"/>
                    </a:lnTo>
                    <a:cubicBezTo>
                      <a:pt x="208767" y="120368"/>
                      <a:pt x="204070" y="115670"/>
                      <a:pt x="198329" y="115670"/>
                    </a:cubicBezTo>
                    <a:lnTo>
                      <a:pt x="147018" y="115670"/>
                    </a:lnTo>
                    <a:lnTo>
                      <a:pt x="147018" y="10439"/>
                    </a:lnTo>
                    <a:cubicBezTo>
                      <a:pt x="147018" y="8514"/>
                      <a:pt x="148583" y="6948"/>
                      <a:pt x="150475" y="6948"/>
                    </a:cubicBezTo>
                    <a:lnTo>
                      <a:pt x="174842" y="6948"/>
                    </a:lnTo>
                    <a:cubicBezTo>
                      <a:pt x="176767" y="6948"/>
                      <a:pt x="178333" y="8514"/>
                      <a:pt x="178333" y="10439"/>
                    </a:cubicBezTo>
                    <a:lnTo>
                      <a:pt x="178333" y="99687"/>
                    </a:lnTo>
                    <a:cubicBezTo>
                      <a:pt x="178333" y="101611"/>
                      <a:pt x="179866" y="103144"/>
                      <a:pt x="181791" y="103144"/>
                    </a:cubicBezTo>
                    <a:cubicBezTo>
                      <a:pt x="183715" y="103144"/>
                      <a:pt x="185281" y="101611"/>
                      <a:pt x="185281" y="99687"/>
                    </a:cubicBezTo>
                    <a:lnTo>
                      <a:pt x="185281" y="10439"/>
                    </a:lnTo>
                    <a:cubicBezTo>
                      <a:pt x="185281" y="4665"/>
                      <a:pt x="180584" y="0"/>
                      <a:pt x="17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37"/>
              <p:cNvSpPr/>
              <p:nvPr/>
            </p:nvSpPr>
            <p:spPr>
              <a:xfrm>
                <a:off x="1857700" y="346475"/>
                <a:ext cx="3945375" cy="2186125"/>
              </a:xfrm>
              <a:custGeom>
                <a:rect b="b" l="l" r="r" t="t"/>
                <a:pathLst>
                  <a:path extrusionOk="0" h="87445" w="157815">
                    <a:moveTo>
                      <a:pt x="150136" y="1"/>
                    </a:moveTo>
                    <a:cubicBezTo>
                      <a:pt x="147699" y="1"/>
                      <a:pt x="143952" y="4"/>
                      <a:pt x="138145" y="4"/>
                    </a:cubicBezTo>
                    <a:cubicBezTo>
                      <a:pt x="136221" y="4"/>
                      <a:pt x="134687" y="1570"/>
                      <a:pt x="134687" y="3495"/>
                    </a:cubicBezTo>
                    <a:cubicBezTo>
                      <a:pt x="134687" y="5419"/>
                      <a:pt x="136221" y="6985"/>
                      <a:pt x="138145" y="6985"/>
                    </a:cubicBezTo>
                    <a:lnTo>
                      <a:pt x="146268" y="6985"/>
                    </a:lnTo>
                    <a:cubicBezTo>
                      <a:pt x="109538" y="45248"/>
                      <a:pt x="60249" y="70594"/>
                      <a:pt x="3164" y="80543"/>
                    </a:cubicBezTo>
                    <a:cubicBezTo>
                      <a:pt x="1272" y="80869"/>
                      <a:pt x="0" y="82663"/>
                      <a:pt x="326" y="84555"/>
                    </a:cubicBezTo>
                    <a:cubicBezTo>
                      <a:pt x="618" y="86248"/>
                      <a:pt x="2085" y="87444"/>
                      <a:pt x="3768" y="87444"/>
                    </a:cubicBezTo>
                    <a:cubicBezTo>
                      <a:pt x="3967" y="87444"/>
                      <a:pt x="4168" y="87427"/>
                      <a:pt x="4371" y="87393"/>
                    </a:cubicBezTo>
                    <a:cubicBezTo>
                      <a:pt x="60184" y="77672"/>
                      <a:pt x="111136" y="53436"/>
                      <a:pt x="150769" y="12335"/>
                    </a:cubicBezTo>
                    <a:lnTo>
                      <a:pt x="150769" y="18272"/>
                    </a:lnTo>
                    <a:cubicBezTo>
                      <a:pt x="150769" y="20196"/>
                      <a:pt x="152335" y="21762"/>
                      <a:pt x="154259" y="21762"/>
                    </a:cubicBezTo>
                    <a:cubicBezTo>
                      <a:pt x="156184" y="21762"/>
                      <a:pt x="157717" y="20196"/>
                      <a:pt x="157717" y="18272"/>
                    </a:cubicBezTo>
                    <a:cubicBezTo>
                      <a:pt x="157717" y="2255"/>
                      <a:pt x="157815" y="3169"/>
                      <a:pt x="157554" y="2386"/>
                    </a:cubicBezTo>
                    <a:cubicBezTo>
                      <a:pt x="157163" y="1244"/>
                      <a:pt x="156184" y="363"/>
                      <a:pt x="155010" y="102"/>
                    </a:cubicBezTo>
                    <a:cubicBezTo>
                      <a:pt x="154640" y="15"/>
                      <a:pt x="155010" y="1"/>
                      <a:pt x="150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0" name="Google Shape;2400;p37"/>
            <p:cNvGrpSpPr/>
            <p:nvPr/>
          </p:nvGrpSpPr>
          <p:grpSpPr>
            <a:xfrm rot="5400000">
              <a:off x="436382" y="4464318"/>
              <a:ext cx="380063" cy="363766"/>
              <a:chOff x="2057567" y="690970"/>
              <a:chExt cx="352891" cy="337790"/>
            </a:xfrm>
          </p:grpSpPr>
          <p:sp>
            <p:nvSpPr>
              <p:cNvPr id="2401" name="Google Shape;2401;p37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37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37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37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37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37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37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37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37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37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37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37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3" name="Google Shape;2413;p37"/>
            <p:cNvGrpSpPr/>
            <p:nvPr/>
          </p:nvGrpSpPr>
          <p:grpSpPr>
            <a:xfrm rot="1801810">
              <a:off x="263984" y="3881350"/>
              <a:ext cx="354302" cy="391007"/>
              <a:chOff x="1433575" y="238125"/>
              <a:chExt cx="4740975" cy="5226075"/>
            </a:xfrm>
          </p:grpSpPr>
          <p:sp>
            <p:nvSpPr>
              <p:cNvPr id="2414" name="Google Shape;2414;p37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37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37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37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37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37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37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37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37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37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37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3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0" name="Google Shape;243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rompecabezas.</a:t>
            </a:r>
            <a:endParaRPr/>
          </a:p>
        </p:txBody>
      </p:sp>
      <p:grpSp>
        <p:nvGrpSpPr>
          <p:cNvPr id="2431" name="Google Shape;2431;p38"/>
          <p:cNvGrpSpPr/>
          <p:nvPr/>
        </p:nvGrpSpPr>
        <p:grpSpPr>
          <a:xfrm>
            <a:off x="6898287" y="3643281"/>
            <a:ext cx="1276834" cy="1336811"/>
            <a:chOff x="1422333" y="551900"/>
            <a:chExt cx="4651492" cy="4592275"/>
          </a:xfrm>
        </p:grpSpPr>
        <p:sp>
          <p:nvSpPr>
            <p:cNvPr id="2432" name="Google Shape;2432;p38"/>
            <p:cNvSpPr/>
            <p:nvPr/>
          </p:nvSpPr>
          <p:spPr>
            <a:xfrm>
              <a:off x="5003050" y="1087850"/>
              <a:ext cx="917475" cy="1498925"/>
            </a:xfrm>
            <a:custGeom>
              <a:rect b="b" l="l" r="r" t="t"/>
              <a:pathLst>
                <a:path extrusionOk="0" h="59957" w="36699">
                  <a:moveTo>
                    <a:pt x="36698" y="1"/>
                  </a:moveTo>
                  <a:cubicBezTo>
                    <a:pt x="35328" y="621"/>
                    <a:pt x="33828" y="979"/>
                    <a:pt x="32229" y="979"/>
                  </a:cubicBezTo>
                  <a:cubicBezTo>
                    <a:pt x="30924" y="979"/>
                    <a:pt x="29685" y="751"/>
                    <a:pt x="28543" y="327"/>
                  </a:cubicBezTo>
                  <a:lnTo>
                    <a:pt x="28543" y="51801"/>
                  </a:lnTo>
                  <a:lnTo>
                    <a:pt x="4078" y="51801"/>
                  </a:lnTo>
                  <a:cubicBezTo>
                    <a:pt x="1828" y="51801"/>
                    <a:pt x="1" y="53628"/>
                    <a:pt x="1" y="55879"/>
                  </a:cubicBezTo>
                  <a:cubicBezTo>
                    <a:pt x="1" y="58129"/>
                    <a:pt x="1828" y="59956"/>
                    <a:pt x="4078" y="59956"/>
                  </a:cubicBezTo>
                  <a:lnTo>
                    <a:pt x="32621" y="59956"/>
                  </a:lnTo>
                  <a:cubicBezTo>
                    <a:pt x="34872" y="59956"/>
                    <a:pt x="36698" y="58129"/>
                    <a:pt x="36698" y="55879"/>
                  </a:cubicBezTo>
                  <a:lnTo>
                    <a:pt x="366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8"/>
            <p:cNvSpPr/>
            <p:nvPr/>
          </p:nvSpPr>
          <p:spPr>
            <a:xfrm>
              <a:off x="4936062" y="1056925"/>
              <a:ext cx="978625" cy="1560025"/>
            </a:xfrm>
            <a:custGeom>
              <a:rect b="b" l="l" r="r" t="t"/>
              <a:pathLst>
                <a:path extrusionOk="0" h="62401" w="39145">
                  <a:moveTo>
                    <a:pt x="36698" y="2999"/>
                  </a:moveTo>
                  <a:lnTo>
                    <a:pt x="36698" y="57116"/>
                  </a:lnTo>
                  <a:cubicBezTo>
                    <a:pt x="36698" y="58681"/>
                    <a:pt x="35393" y="59954"/>
                    <a:pt x="33828" y="59954"/>
                  </a:cubicBezTo>
                  <a:lnTo>
                    <a:pt x="5285" y="59954"/>
                  </a:lnTo>
                  <a:cubicBezTo>
                    <a:pt x="3720" y="59954"/>
                    <a:pt x="2447" y="58681"/>
                    <a:pt x="2447" y="57116"/>
                  </a:cubicBezTo>
                  <a:cubicBezTo>
                    <a:pt x="2447" y="55517"/>
                    <a:pt x="3720" y="54245"/>
                    <a:pt x="5285" y="54245"/>
                  </a:cubicBezTo>
                  <a:lnTo>
                    <a:pt x="29750" y="54245"/>
                  </a:lnTo>
                  <a:cubicBezTo>
                    <a:pt x="30435" y="54245"/>
                    <a:pt x="30990" y="53691"/>
                    <a:pt x="30990" y="53038"/>
                  </a:cubicBezTo>
                  <a:lnTo>
                    <a:pt x="30990" y="3195"/>
                  </a:lnTo>
                  <a:cubicBezTo>
                    <a:pt x="31787" y="3363"/>
                    <a:pt x="32607" y="3447"/>
                    <a:pt x="33432" y="3447"/>
                  </a:cubicBezTo>
                  <a:cubicBezTo>
                    <a:pt x="34531" y="3447"/>
                    <a:pt x="35636" y="3298"/>
                    <a:pt x="36698" y="2999"/>
                  </a:cubicBezTo>
                  <a:close/>
                  <a:moveTo>
                    <a:pt x="37924" y="0"/>
                  </a:moveTo>
                  <a:cubicBezTo>
                    <a:pt x="37743" y="0"/>
                    <a:pt x="37557" y="42"/>
                    <a:pt x="37383" y="129"/>
                  </a:cubicBezTo>
                  <a:cubicBezTo>
                    <a:pt x="36141" y="705"/>
                    <a:pt x="34781" y="993"/>
                    <a:pt x="33421" y="993"/>
                  </a:cubicBezTo>
                  <a:cubicBezTo>
                    <a:pt x="32316" y="993"/>
                    <a:pt x="31213" y="803"/>
                    <a:pt x="30174" y="422"/>
                  </a:cubicBezTo>
                  <a:cubicBezTo>
                    <a:pt x="30036" y="372"/>
                    <a:pt x="29888" y="346"/>
                    <a:pt x="29740" y="346"/>
                  </a:cubicBezTo>
                  <a:cubicBezTo>
                    <a:pt x="29503" y="346"/>
                    <a:pt x="29266" y="412"/>
                    <a:pt x="29065" y="553"/>
                  </a:cubicBezTo>
                  <a:cubicBezTo>
                    <a:pt x="28739" y="781"/>
                    <a:pt x="28543" y="1173"/>
                    <a:pt x="28543" y="1564"/>
                  </a:cubicBezTo>
                  <a:lnTo>
                    <a:pt x="28543" y="51799"/>
                  </a:lnTo>
                  <a:lnTo>
                    <a:pt x="5285" y="51799"/>
                  </a:lnTo>
                  <a:cubicBezTo>
                    <a:pt x="2382" y="51799"/>
                    <a:pt x="1" y="54180"/>
                    <a:pt x="1" y="57083"/>
                  </a:cubicBezTo>
                  <a:cubicBezTo>
                    <a:pt x="1" y="60019"/>
                    <a:pt x="2382" y="62400"/>
                    <a:pt x="5285" y="62400"/>
                  </a:cubicBezTo>
                  <a:lnTo>
                    <a:pt x="33828" y="62400"/>
                  </a:lnTo>
                  <a:cubicBezTo>
                    <a:pt x="36764" y="62400"/>
                    <a:pt x="39145" y="60019"/>
                    <a:pt x="39145" y="57083"/>
                  </a:cubicBezTo>
                  <a:lnTo>
                    <a:pt x="39145" y="1238"/>
                  </a:lnTo>
                  <a:cubicBezTo>
                    <a:pt x="39145" y="814"/>
                    <a:pt x="38916" y="422"/>
                    <a:pt x="38558" y="194"/>
                  </a:cubicBezTo>
                  <a:cubicBezTo>
                    <a:pt x="38376" y="67"/>
                    <a:pt x="38153" y="0"/>
                    <a:pt x="37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8"/>
            <p:cNvSpPr/>
            <p:nvPr/>
          </p:nvSpPr>
          <p:spPr>
            <a:xfrm>
              <a:off x="2128425" y="2340475"/>
              <a:ext cx="203900" cy="2161075"/>
            </a:xfrm>
            <a:custGeom>
              <a:rect b="b" l="l" r="r" t="t"/>
              <a:pathLst>
                <a:path extrusionOk="0" h="86443" w="8156">
                  <a:moveTo>
                    <a:pt x="4078" y="0"/>
                  </a:moveTo>
                  <a:cubicBezTo>
                    <a:pt x="1828" y="0"/>
                    <a:pt x="1" y="1827"/>
                    <a:pt x="1" y="4077"/>
                  </a:cubicBezTo>
                  <a:lnTo>
                    <a:pt x="1" y="86443"/>
                  </a:lnTo>
                  <a:lnTo>
                    <a:pt x="8156" y="86443"/>
                  </a:lnTo>
                  <a:lnTo>
                    <a:pt x="8156" y="4077"/>
                  </a:ln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8"/>
            <p:cNvSpPr/>
            <p:nvPr/>
          </p:nvSpPr>
          <p:spPr>
            <a:xfrm>
              <a:off x="2043031" y="2310300"/>
              <a:ext cx="265075" cy="2222250"/>
            </a:xfrm>
            <a:custGeom>
              <a:rect b="b" l="l" r="r" t="t"/>
              <a:pathLst>
                <a:path extrusionOk="0" h="88890" w="10603">
                  <a:moveTo>
                    <a:pt x="5285" y="0"/>
                  </a:moveTo>
                  <a:cubicBezTo>
                    <a:pt x="2382" y="0"/>
                    <a:pt x="1" y="2349"/>
                    <a:pt x="1" y="5284"/>
                  </a:cubicBezTo>
                  <a:lnTo>
                    <a:pt x="1" y="40579"/>
                  </a:lnTo>
                  <a:cubicBezTo>
                    <a:pt x="1" y="41232"/>
                    <a:pt x="523" y="41786"/>
                    <a:pt x="1208" y="41786"/>
                  </a:cubicBezTo>
                  <a:cubicBezTo>
                    <a:pt x="1893" y="41786"/>
                    <a:pt x="2447" y="41232"/>
                    <a:pt x="2447" y="40579"/>
                  </a:cubicBezTo>
                  <a:lnTo>
                    <a:pt x="2447" y="5284"/>
                  </a:lnTo>
                  <a:cubicBezTo>
                    <a:pt x="2447" y="3719"/>
                    <a:pt x="3720" y="2447"/>
                    <a:pt x="5285" y="2447"/>
                  </a:cubicBezTo>
                  <a:cubicBezTo>
                    <a:pt x="6851" y="2447"/>
                    <a:pt x="8156" y="3719"/>
                    <a:pt x="8156" y="5284"/>
                  </a:cubicBezTo>
                  <a:lnTo>
                    <a:pt x="8156" y="86443"/>
                  </a:lnTo>
                  <a:lnTo>
                    <a:pt x="2447" y="86443"/>
                  </a:lnTo>
                  <a:lnTo>
                    <a:pt x="2447" y="52159"/>
                  </a:lnTo>
                  <a:cubicBezTo>
                    <a:pt x="2447" y="51507"/>
                    <a:pt x="1893" y="50952"/>
                    <a:pt x="1208" y="50952"/>
                  </a:cubicBezTo>
                  <a:cubicBezTo>
                    <a:pt x="523" y="50952"/>
                    <a:pt x="1" y="51507"/>
                    <a:pt x="1" y="52159"/>
                  </a:cubicBezTo>
                  <a:lnTo>
                    <a:pt x="1" y="87650"/>
                  </a:lnTo>
                  <a:cubicBezTo>
                    <a:pt x="1" y="88335"/>
                    <a:pt x="523" y="88889"/>
                    <a:pt x="1208" y="88889"/>
                  </a:cubicBezTo>
                  <a:lnTo>
                    <a:pt x="9363" y="88889"/>
                  </a:lnTo>
                  <a:cubicBezTo>
                    <a:pt x="10048" y="88889"/>
                    <a:pt x="10602" y="88335"/>
                    <a:pt x="10602" y="87650"/>
                  </a:cubicBezTo>
                  <a:lnTo>
                    <a:pt x="10602" y="5284"/>
                  </a:lnTo>
                  <a:cubicBezTo>
                    <a:pt x="10602" y="2349"/>
                    <a:pt x="8221" y="0"/>
                    <a:pt x="5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8"/>
            <p:cNvSpPr/>
            <p:nvPr/>
          </p:nvSpPr>
          <p:spPr>
            <a:xfrm>
              <a:off x="5268100" y="2340475"/>
              <a:ext cx="203900" cy="2161075"/>
            </a:xfrm>
            <a:custGeom>
              <a:rect b="b" l="l" r="r" t="t"/>
              <a:pathLst>
                <a:path extrusionOk="0" h="86443" w="8156">
                  <a:moveTo>
                    <a:pt x="4078" y="0"/>
                  </a:moveTo>
                  <a:cubicBezTo>
                    <a:pt x="1827" y="0"/>
                    <a:pt x="0" y="1827"/>
                    <a:pt x="0" y="4077"/>
                  </a:cubicBezTo>
                  <a:lnTo>
                    <a:pt x="0" y="86443"/>
                  </a:lnTo>
                  <a:lnTo>
                    <a:pt x="8155" y="86443"/>
                  </a:lnTo>
                  <a:lnTo>
                    <a:pt x="8155" y="4077"/>
                  </a:lnTo>
                  <a:cubicBezTo>
                    <a:pt x="8155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8"/>
            <p:cNvSpPr/>
            <p:nvPr/>
          </p:nvSpPr>
          <p:spPr>
            <a:xfrm>
              <a:off x="5182706" y="2310300"/>
              <a:ext cx="265050" cy="2222250"/>
            </a:xfrm>
            <a:custGeom>
              <a:rect b="b" l="l" r="r" t="t"/>
              <a:pathLst>
                <a:path extrusionOk="0" h="88890" w="10602">
                  <a:moveTo>
                    <a:pt x="5285" y="2447"/>
                  </a:moveTo>
                  <a:cubicBezTo>
                    <a:pt x="6851" y="2447"/>
                    <a:pt x="8155" y="3719"/>
                    <a:pt x="8155" y="5284"/>
                  </a:cubicBezTo>
                  <a:lnTo>
                    <a:pt x="8155" y="86443"/>
                  </a:lnTo>
                  <a:lnTo>
                    <a:pt x="2447" y="86443"/>
                  </a:lnTo>
                  <a:lnTo>
                    <a:pt x="2447" y="5284"/>
                  </a:lnTo>
                  <a:cubicBezTo>
                    <a:pt x="2447" y="3719"/>
                    <a:pt x="3719" y="2447"/>
                    <a:pt x="5285" y="2447"/>
                  </a:cubicBezTo>
                  <a:close/>
                  <a:moveTo>
                    <a:pt x="5285" y="0"/>
                  </a:moveTo>
                  <a:cubicBezTo>
                    <a:pt x="2382" y="0"/>
                    <a:pt x="0" y="2349"/>
                    <a:pt x="0" y="5284"/>
                  </a:cubicBezTo>
                  <a:lnTo>
                    <a:pt x="0" y="87650"/>
                  </a:lnTo>
                  <a:cubicBezTo>
                    <a:pt x="0" y="88335"/>
                    <a:pt x="522" y="88889"/>
                    <a:pt x="1207" y="88889"/>
                  </a:cubicBezTo>
                  <a:lnTo>
                    <a:pt x="9362" y="88889"/>
                  </a:lnTo>
                  <a:cubicBezTo>
                    <a:pt x="10047" y="88889"/>
                    <a:pt x="10602" y="88335"/>
                    <a:pt x="10602" y="87650"/>
                  </a:cubicBezTo>
                  <a:lnTo>
                    <a:pt x="10602" y="5284"/>
                  </a:lnTo>
                  <a:cubicBezTo>
                    <a:pt x="10602" y="2349"/>
                    <a:pt x="8221" y="0"/>
                    <a:pt x="5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8"/>
            <p:cNvSpPr/>
            <p:nvPr/>
          </p:nvSpPr>
          <p:spPr>
            <a:xfrm>
              <a:off x="5543725" y="582250"/>
              <a:ext cx="530100" cy="530100"/>
            </a:xfrm>
            <a:custGeom>
              <a:rect b="b" l="l" r="r" t="t"/>
              <a:pathLst>
                <a:path extrusionOk="0" h="21204" w="21204">
                  <a:moveTo>
                    <a:pt x="10602" y="1"/>
                  </a:moveTo>
                  <a:cubicBezTo>
                    <a:pt x="4731" y="1"/>
                    <a:pt x="1" y="4763"/>
                    <a:pt x="1" y="10602"/>
                  </a:cubicBezTo>
                  <a:cubicBezTo>
                    <a:pt x="1" y="16441"/>
                    <a:pt x="4731" y="21203"/>
                    <a:pt x="10602" y="21203"/>
                  </a:cubicBezTo>
                  <a:cubicBezTo>
                    <a:pt x="16441" y="21203"/>
                    <a:pt x="21204" y="16441"/>
                    <a:pt x="21204" y="10602"/>
                  </a:cubicBezTo>
                  <a:cubicBezTo>
                    <a:pt x="21204" y="4763"/>
                    <a:pt x="16441" y="1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8"/>
            <p:cNvSpPr/>
            <p:nvPr/>
          </p:nvSpPr>
          <p:spPr>
            <a:xfrm>
              <a:off x="5457531" y="552075"/>
              <a:ext cx="591250" cy="591275"/>
            </a:xfrm>
            <a:custGeom>
              <a:rect b="b" l="l" r="r" t="t"/>
              <a:pathLst>
                <a:path extrusionOk="0" h="23651" w="23650">
                  <a:moveTo>
                    <a:pt x="11841" y="2447"/>
                  </a:moveTo>
                  <a:cubicBezTo>
                    <a:pt x="16995" y="2447"/>
                    <a:pt x="21203" y="6622"/>
                    <a:pt x="21203" y="11809"/>
                  </a:cubicBezTo>
                  <a:cubicBezTo>
                    <a:pt x="21203" y="16996"/>
                    <a:pt x="16995" y="21204"/>
                    <a:pt x="11841" y="21204"/>
                  </a:cubicBezTo>
                  <a:cubicBezTo>
                    <a:pt x="6655" y="21204"/>
                    <a:pt x="2447" y="16996"/>
                    <a:pt x="2447" y="11809"/>
                  </a:cubicBezTo>
                  <a:cubicBezTo>
                    <a:pt x="2447" y="6622"/>
                    <a:pt x="6655" y="2447"/>
                    <a:pt x="11841" y="2447"/>
                  </a:cubicBezTo>
                  <a:close/>
                  <a:moveTo>
                    <a:pt x="11841" y="1"/>
                  </a:moveTo>
                  <a:cubicBezTo>
                    <a:pt x="5317" y="1"/>
                    <a:pt x="0" y="5285"/>
                    <a:pt x="0" y="11809"/>
                  </a:cubicBezTo>
                  <a:cubicBezTo>
                    <a:pt x="0" y="18333"/>
                    <a:pt x="5317" y="23650"/>
                    <a:pt x="11841" y="23650"/>
                  </a:cubicBezTo>
                  <a:cubicBezTo>
                    <a:pt x="18365" y="23650"/>
                    <a:pt x="23650" y="18333"/>
                    <a:pt x="23650" y="11809"/>
                  </a:cubicBezTo>
                  <a:cubicBezTo>
                    <a:pt x="23650" y="5285"/>
                    <a:pt x="18365" y="1"/>
                    <a:pt x="11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8"/>
            <p:cNvSpPr/>
            <p:nvPr/>
          </p:nvSpPr>
          <p:spPr>
            <a:xfrm>
              <a:off x="1891125" y="779600"/>
              <a:ext cx="535000" cy="559450"/>
            </a:xfrm>
            <a:custGeom>
              <a:rect b="b" l="l" r="r" t="t"/>
              <a:pathLst>
                <a:path extrusionOk="0" h="22378" w="21400">
                  <a:moveTo>
                    <a:pt x="10635" y="1"/>
                  </a:moveTo>
                  <a:cubicBezTo>
                    <a:pt x="9819" y="9428"/>
                    <a:pt x="0" y="10928"/>
                    <a:pt x="0" y="10928"/>
                  </a:cubicBezTo>
                  <a:cubicBezTo>
                    <a:pt x="8449" y="11320"/>
                    <a:pt x="10537" y="22378"/>
                    <a:pt x="10537" y="22378"/>
                  </a:cubicBezTo>
                  <a:cubicBezTo>
                    <a:pt x="10732" y="14484"/>
                    <a:pt x="21399" y="10798"/>
                    <a:pt x="21399" y="10798"/>
                  </a:cubicBezTo>
                  <a:cubicBezTo>
                    <a:pt x="13407" y="10308"/>
                    <a:pt x="10635" y="1"/>
                    <a:pt x="10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8"/>
            <p:cNvSpPr/>
            <p:nvPr/>
          </p:nvSpPr>
          <p:spPr>
            <a:xfrm>
              <a:off x="1804906" y="749250"/>
              <a:ext cx="598600" cy="620800"/>
            </a:xfrm>
            <a:custGeom>
              <a:rect b="b" l="l" r="r" t="t"/>
              <a:pathLst>
                <a:path extrusionOk="0" h="24832" w="23944">
                  <a:moveTo>
                    <a:pt x="12168" y="5259"/>
                  </a:moveTo>
                  <a:cubicBezTo>
                    <a:pt x="13440" y="7739"/>
                    <a:pt x="15593" y="10870"/>
                    <a:pt x="18953" y="12371"/>
                  </a:cubicBezTo>
                  <a:cubicBezTo>
                    <a:pt x="16507" y="13708"/>
                    <a:pt x="13310" y="15959"/>
                    <a:pt x="11646" y="19221"/>
                  </a:cubicBezTo>
                  <a:cubicBezTo>
                    <a:pt x="10570" y="16676"/>
                    <a:pt x="8645" y="13610"/>
                    <a:pt x="5481" y="11979"/>
                  </a:cubicBezTo>
                  <a:cubicBezTo>
                    <a:pt x="7862" y="10837"/>
                    <a:pt x="10700" y="8815"/>
                    <a:pt x="12168" y="5259"/>
                  </a:cubicBezTo>
                  <a:close/>
                  <a:moveTo>
                    <a:pt x="11878" y="1"/>
                  </a:moveTo>
                  <a:cubicBezTo>
                    <a:pt x="11834" y="1"/>
                    <a:pt x="11789" y="3"/>
                    <a:pt x="11744" y="8"/>
                  </a:cubicBezTo>
                  <a:cubicBezTo>
                    <a:pt x="11157" y="40"/>
                    <a:pt x="10700" y="530"/>
                    <a:pt x="10635" y="1117"/>
                  </a:cubicBezTo>
                  <a:cubicBezTo>
                    <a:pt x="9950" y="9435"/>
                    <a:pt x="1436" y="10870"/>
                    <a:pt x="1077" y="10935"/>
                  </a:cubicBezTo>
                  <a:cubicBezTo>
                    <a:pt x="425" y="11001"/>
                    <a:pt x="1" y="11555"/>
                    <a:pt x="34" y="12207"/>
                  </a:cubicBezTo>
                  <a:cubicBezTo>
                    <a:pt x="66" y="12827"/>
                    <a:pt x="555" y="13317"/>
                    <a:pt x="1175" y="13349"/>
                  </a:cubicBezTo>
                  <a:cubicBezTo>
                    <a:pt x="8547" y="13708"/>
                    <a:pt x="10570" y="23722"/>
                    <a:pt x="10570" y="23820"/>
                  </a:cubicBezTo>
                  <a:cubicBezTo>
                    <a:pt x="10700" y="24407"/>
                    <a:pt x="11190" y="24831"/>
                    <a:pt x="11777" y="24831"/>
                  </a:cubicBezTo>
                  <a:cubicBezTo>
                    <a:pt x="11809" y="24831"/>
                    <a:pt x="11842" y="24831"/>
                    <a:pt x="11875" y="24799"/>
                  </a:cubicBezTo>
                  <a:cubicBezTo>
                    <a:pt x="12527" y="24766"/>
                    <a:pt x="12984" y="24244"/>
                    <a:pt x="13016" y="23624"/>
                  </a:cubicBezTo>
                  <a:cubicBezTo>
                    <a:pt x="13179" y="16676"/>
                    <a:pt x="22965" y="13219"/>
                    <a:pt x="23063" y="13153"/>
                  </a:cubicBezTo>
                  <a:cubicBezTo>
                    <a:pt x="23618" y="12990"/>
                    <a:pt x="23944" y="12436"/>
                    <a:pt x="23846" y="11849"/>
                  </a:cubicBezTo>
                  <a:cubicBezTo>
                    <a:pt x="23781" y="11262"/>
                    <a:pt x="23291" y="10837"/>
                    <a:pt x="22737" y="10805"/>
                  </a:cubicBezTo>
                  <a:cubicBezTo>
                    <a:pt x="15724" y="10381"/>
                    <a:pt x="13081" y="986"/>
                    <a:pt x="13049" y="888"/>
                  </a:cubicBezTo>
                  <a:cubicBezTo>
                    <a:pt x="12898" y="374"/>
                    <a:pt x="12438" y="1"/>
                    <a:pt x="11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8"/>
            <p:cNvSpPr/>
            <p:nvPr/>
          </p:nvSpPr>
          <p:spPr>
            <a:xfrm>
              <a:off x="1526600" y="1125375"/>
              <a:ext cx="378400" cy="396350"/>
            </a:xfrm>
            <a:custGeom>
              <a:rect b="b" l="l" r="r" t="t"/>
              <a:pathLst>
                <a:path extrusionOk="0" h="15854" w="15136">
                  <a:moveTo>
                    <a:pt x="7503" y="0"/>
                  </a:moveTo>
                  <a:cubicBezTo>
                    <a:pt x="6948" y="6687"/>
                    <a:pt x="0" y="7731"/>
                    <a:pt x="0" y="7731"/>
                  </a:cubicBezTo>
                  <a:cubicBezTo>
                    <a:pt x="5970" y="8025"/>
                    <a:pt x="7470" y="15854"/>
                    <a:pt x="7470" y="15854"/>
                  </a:cubicBezTo>
                  <a:cubicBezTo>
                    <a:pt x="7568" y="10276"/>
                    <a:pt x="15136" y="7666"/>
                    <a:pt x="15136" y="7666"/>
                  </a:cubicBezTo>
                  <a:cubicBezTo>
                    <a:pt x="9493" y="7307"/>
                    <a:pt x="7503" y="0"/>
                    <a:pt x="7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8"/>
            <p:cNvSpPr/>
            <p:nvPr/>
          </p:nvSpPr>
          <p:spPr>
            <a:xfrm>
              <a:off x="1422333" y="1095025"/>
              <a:ext cx="442025" cy="456875"/>
            </a:xfrm>
            <a:custGeom>
              <a:rect b="b" l="l" r="r" t="t"/>
              <a:pathLst>
                <a:path extrusionOk="0" h="18275" w="17681">
                  <a:moveTo>
                    <a:pt x="8971" y="4868"/>
                  </a:moveTo>
                  <a:cubicBezTo>
                    <a:pt x="9852" y="6401"/>
                    <a:pt x="11157" y="8097"/>
                    <a:pt x="13016" y="9141"/>
                  </a:cubicBezTo>
                  <a:cubicBezTo>
                    <a:pt x="11516" y="10022"/>
                    <a:pt x="9754" y="11359"/>
                    <a:pt x="8645" y="13186"/>
                  </a:cubicBezTo>
                  <a:cubicBezTo>
                    <a:pt x="7895" y="11653"/>
                    <a:pt x="6721" y="9957"/>
                    <a:pt x="5024" y="8880"/>
                  </a:cubicBezTo>
                  <a:cubicBezTo>
                    <a:pt x="6525" y="8032"/>
                    <a:pt x="8025" y="6727"/>
                    <a:pt x="8971" y="4868"/>
                  </a:cubicBezTo>
                  <a:close/>
                  <a:moveTo>
                    <a:pt x="8773" y="0"/>
                  </a:moveTo>
                  <a:cubicBezTo>
                    <a:pt x="8731" y="0"/>
                    <a:pt x="8688" y="3"/>
                    <a:pt x="8645" y="7"/>
                  </a:cubicBezTo>
                  <a:cubicBezTo>
                    <a:pt x="8058" y="73"/>
                    <a:pt x="7601" y="529"/>
                    <a:pt x="7536" y="1117"/>
                  </a:cubicBezTo>
                  <a:cubicBezTo>
                    <a:pt x="7079" y="6727"/>
                    <a:pt x="1306" y="7706"/>
                    <a:pt x="1045" y="7738"/>
                  </a:cubicBezTo>
                  <a:cubicBezTo>
                    <a:pt x="425" y="7836"/>
                    <a:pt x="1" y="8391"/>
                    <a:pt x="33" y="9011"/>
                  </a:cubicBezTo>
                  <a:cubicBezTo>
                    <a:pt x="66" y="9630"/>
                    <a:pt x="555" y="10152"/>
                    <a:pt x="1175" y="10185"/>
                  </a:cubicBezTo>
                  <a:cubicBezTo>
                    <a:pt x="6101" y="10413"/>
                    <a:pt x="7471" y="17231"/>
                    <a:pt x="7503" y="17296"/>
                  </a:cubicBezTo>
                  <a:cubicBezTo>
                    <a:pt x="7601" y="17883"/>
                    <a:pt x="8123" y="18275"/>
                    <a:pt x="8710" y="18275"/>
                  </a:cubicBezTo>
                  <a:lnTo>
                    <a:pt x="8808" y="18275"/>
                  </a:lnTo>
                  <a:cubicBezTo>
                    <a:pt x="9428" y="18242"/>
                    <a:pt x="9917" y="17720"/>
                    <a:pt x="9917" y="17100"/>
                  </a:cubicBezTo>
                  <a:cubicBezTo>
                    <a:pt x="10015" y="12436"/>
                    <a:pt x="16702" y="10054"/>
                    <a:pt x="16767" y="10022"/>
                  </a:cubicBezTo>
                  <a:cubicBezTo>
                    <a:pt x="17322" y="9826"/>
                    <a:pt x="17681" y="9272"/>
                    <a:pt x="17583" y="8717"/>
                  </a:cubicBezTo>
                  <a:cubicBezTo>
                    <a:pt x="17518" y="8130"/>
                    <a:pt x="17028" y="7673"/>
                    <a:pt x="16441" y="7641"/>
                  </a:cubicBezTo>
                  <a:cubicBezTo>
                    <a:pt x="11744" y="7380"/>
                    <a:pt x="9950" y="986"/>
                    <a:pt x="9950" y="921"/>
                  </a:cubicBezTo>
                  <a:cubicBezTo>
                    <a:pt x="9799" y="377"/>
                    <a:pt x="9311" y="0"/>
                    <a:pt x="8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8"/>
            <p:cNvSpPr/>
            <p:nvPr/>
          </p:nvSpPr>
          <p:spPr>
            <a:xfrm>
              <a:off x="1526600" y="582250"/>
              <a:ext cx="378400" cy="395550"/>
            </a:xfrm>
            <a:custGeom>
              <a:rect b="b" l="l" r="r" t="t"/>
              <a:pathLst>
                <a:path extrusionOk="0" h="15822" w="15136">
                  <a:moveTo>
                    <a:pt x="7503" y="1"/>
                  </a:moveTo>
                  <a:cubicBezTo>
                    <a:pt x="6948" y="6655"/>
                    <a:pt x="0" y="7731"/>
                    <a:pt x="0" y="7731"/>
                  </a:cubicBezTo>
                  <a:cubicBezTo>
                    <a:pt x="5970" y="7992"/>
                    <a:pt x="7470" y="15821"/>
                    <a:pt x="7470" y="15821"/>
                  </a:cubicBezTo>
                  <a:cubicBezTo>
                    <a:pt x="7568" y="10243"/>
                    <a:pt x="15136" y="7634"/>
                    <a:pt x="15136" y="7634"/>
                  </a:cubicBezTo>
                  <a:cubicBezTo>
                    <a:pt x="9493" y="7307"/>
                    <a:pt x="7503" y="1"/>
                    <a:pt x="7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8"/>
            <p:cNvSpPr/>
            <p:nvPr/>
          </p:nvSpPr>
          <p:spPr>
            <a:xfrm>
              <a:off x="1422333" y="551900"/>
              <a:ext cx="442025" cy="456875"/>
            </a:xfrm>
            <a:custGeom>
              <a:rect b="b" l="l" r="r" t="t"/>
              <a:pathLst>
                <a:path extrusionOk="0" h="18275" w="17681">
                  <a:moveTo>
                    <a:pt x="8971" y="4868"/>
                  </a:moveTo>
                  <a:cubicBezTo>
                    <a:pt x="9852" y="6401"/>
                    <a:pt x="11157" y="8097"/>
                    <a:pt x="13016" y="9109"/>
                  </a:cubicBezTo>
                  <a:cubicBezTo>
                    <a:pt x="11516" y="10022"/>
                    <a:pt x="9754" y="11359"/>
                    <a:pt x="8645" y="13186"/>
                  </a:cubicBezTo>
                  <a:cubicBezTo>
                    <a:pt x="7895" y="11653"/>
                    <a:pt x="6721" y="9957"/>
                    <a:pt x="5024" y="8880"/>
                  </a:cubicBezTo>
                  <a:cubicBezTo>
                    <a:pt x="6525" y="8032"/>
                    <a:pt x="8025" y="6727"/>
                    <a:pt x="8971" y="4868"/>
                  </a:cubicBezTo>
                  <a:close/>
                  <a:moveTo>
                    <a:pt x="8773" y="1"/>
                  </a:moveTo>
                  <a:cubicBezTo>
                    <a:pt x="8731" y="1"/>
                    <a:pt x="8688" y="3"/>
                    <a:pt x="8645" y="8"/>
                  </a:cubicBezTo>
                  <a:cubicBezTo>
                    <a:pt x="8058" y="40"/>
                    <a:pt x="7601" y="530"/>
                    <a:pt x="7536" y="1117"/>
                  </a:cubicBezTo>
                  <a:cubicBezTo>
                    <a:pt x="7079" y="6727"/>
                    <a:pt x="1306" y="7673"/>
                    <a:pt x="1045" y="7739"/>
                  </a:cubicBezTo>
                  <a:cubicBezTo>
                    <a:pt x="425" y="7836"/>
                    <a:pt x="1" y="8358"/>
                    <a:pt x="33" y="9011"/>
                  </a:cubicBezTo>
                  <a:cubicBezTo>
                    <a:pt x="66" y="9631"/>
                    <a:pt x="555" y="10120"/>
                    <a:pt x="1175" y="10152"/>
                  </a:cubicBezTo>
                  <a:cubicBezTo>
                    <a:pt x="6101" y="10381"/>
                    <a:pt x="7471" y="17198"/>
                    <a:pt x="7503" y="17264"/>
                  </a:cubicBezTo>
                  <a:cubicBezTo>
                    <a:pt x="7601" y="17851"/>
                    <a:pt x="8123" y="18275"/>
                    <a:pt x="8710" y="18275"/>
                  </a:cubicBezTo>
                  <a:lnTo>
                    <a:pt x="8808" y="18275"/>
                  </a:lnTo>
                  <a:cubicBezTo>
                    <a:pt x="9428" y="18210"/>
                    <a:pt x="9917" y="17688"/>
                    <a:pt x="9917" y="17068"/>
                  </a:cubicBezTo>
                  <a:cubicBezTo>
                    <a:pt x="10015" y="12403"/>
                    <a:pt x="16702" y="10022"/>
                    <a:pt x="16767" y="10022"/>
                  </a:cubicBezTo>
                  <a:cubicBezTo>
                    <a:pt x="17322" y="9826"/>
                    <a:pt x="17681" y="9272"/>
                    <a:pt x="17583" y="8685"/>
                  </a:cubicBezTo>
                  <a:cubicBezTo>
                    <a:pt x="17518" y="8097"/>
                    <a:pt x="17028" y="7673"/>
                    <a:pt x="16441" y="7641"/>
                  </a:cubicBezTo>
                  <a:cubicBezTo>
                    <a:pt x="11744" y="7347"/>
                    <a:pt x="9950" y="954"/>
                    <a:pt x="9950" y="888"/>
                  </a:cubicBezTo>
                  <a:cubicBezTo>
                    <a:pt x="9799" y="374"/>
                    <a:pt x="9311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8"/>
            <p:cNvSpPr/>
            <p:nvPr/>
          </p:nvSpPr>
          <p:spPr>
            <a:xfrm>
              <a:off x="1526600" y="4746175"/>
              <a:ext cx="4547225" cy="367000"/>
            </a:xfrm>
            <a:custGeom>
              <a:rect b="b" l="l" r="r" t="t"/>
              <a:pathLst>
                <a:path extrusionOk="0" h="14680" w="181889">
                  <a:moveTo>
                    <a:pt x="9786" y="1"/>
                  </a:moveTo>
                  <a:cubicBezTo>
                    <a:pt x="4404" y="1"/>
                    <a:pt x="0" y="4372"/>
                    <a:pt x="0" y="9787"/>
                  </a:cubicBezTo>
                  <a:lnTo>
                    <a:pt x="0" y="14680"/>
                  </a:lnTo>
                  <a:lnTo>
                    <a:pt x="181889" y="14680"/>
                  </a:lnTo>
                  <a:lnTo>
                    <a:pt x="181889" y="9787"/>
                  </a:lnTo>
                  <a:cubicBezTo>
                    <a:pt x="181889" y="4372"/>
                    <a:pt x="177518" y="1"/>
                    <a:pt x="172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8"/>
            <p:cNvSpPr/>
            <p:nvPr/>
          </p:nvSpPr>
          <p:spPr>
            <a:xfrm>
              <a:off x="1441206" y="4716000"/>
              <a:ext cx="4607575" cy="428175"/>
            </a:xfrm>
            <a:custGeom>
              <a:rect b="b" l="l" r="r" t="t"/>
              <a:pathLst>
                <a:path extrusionOk="0" h="17127" w="184303">
                  <a:moveTo>
                    <a:pt x="173310" y="2447"/>
                  </a:moveTo>
                  <a:cubicBezTo>
                    <a:pt x="178040" y="2447"/>
                    <a:pt x="181856" y="6264"/>
                    <a:pt x="181856" y="10994"/>
                  </a:cubicBezTo>
                  <a:lnTo>
                    <a:pt x="181856" y="14680"/>
                  </a:lnTo>
                  <a:lnTo>
                    <a:pt x="2447" y="14680"/>
                  </a:lnTo>
                  <a:lnTo>
                    <a:pt x="2447" y="10994"/>
                  </a:lnTo>
                  <a:cubicBezTo>
                    <a:pt x="2447" y="6264"/>
                    <a:pt x="6296" y="2447"/>
                    <a:pt x="10993" y="2447"/>
                  </a:cubicBezTo>
                  <a:close/>
                  <a:moveTo>
                    <a:pt x="10993" y="1"/>
                  </a:moveTo>
                  <a:cubicBezTo>
                    <a:pt x="4926" y="1"/>
                    <a:pt x="0" y="4926"/>
                    <a:pt x="0" y="10994"/>
                  </a:cubicBezTo>
                  <a:lnTo>
                    <a:pt x="0" y="15887"/>
                  </a:lnTo>
                  <a:cubicBezTo>
                    <a:pt x="0" y="16572"/>
                    <a:pt x="555" y="17126"/>
                    <a:pt x="1207" y="17126"/>
                  </a:cubicBezTo>
                  <a:lnTo>
                    <a:pt x="183096" y="17126"/>
                  </a:lnTo>
                  <a:cubicBezTo>
                    <a:pt x="183781" y="17126"/>
                    <a:pt x="184303" y="16572"/>
                    <a:pt x="184303" y="15887"/>
                  </a:cubicBezTo>
                  <a:lnTo>
                    <a:pt x="184303" y="10994"/>
                  </a:lnTo>
                  <a:cubicBezTo>
                    <a:pt x="184303" y="4926"/>
                    <a:pt x="179377" y="1"/>
                    <a:pt x="173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8"/>
            <p:cNvSpPr/>
            <p:nvPr/>
          </p:nvSpPr>
          <p:spPr>
            <a:xfrm>
              <a:off x="1845450" y="4501525"/>
              <a:ext cx="3909525" cy="244675"/>
            </a:xfrm>
            <a:custGeom>
              <a:rect b="b" l="l" r="r" t="t"/>
              <a:pathLst>
                <a:path extrusionOk="0" h="9787" w="156381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56380" y="9787"/>
                  </a:lnTo>
                  <a:cubicBezTo>
                    <a:pt x="156380" y="4372"/>
                    <a:pt x="152009" y="1"/>
                    <a:pt x="146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8"/>
            <p:cNvSpPr/>
            <p:nvPr/>
          </p:nvSpPr>
          <p:spPr>
            <a:xfrm>
              <a:off x="1760056" y="4471350"/>
              <a:ext cx="3969875" cy="305850"/>
            </a:xfrm>
            <a:custGeom>
              <a:rect b="b" l="l" r="r" t="t"/>
              <a:pathLst>
                <a:path extrusionOk="0" h="12234" w="158795">
                  <a:moveTo>
                    <a:pt x="10994" y="1"/>
                  </a:moveTo>
                  <a:cubicBezTo>
                    <a:pt x="4926" y="1"/>
                    <a:pt x="1" y="4926"/>
                    <a:pt x="1" y="10994"/>
                  </a:cubicBezTo>
                  <a:cubicBezTo>
                    <a:pt x="1" y="11679"/>
                    <a:pt x="523" y="12233"/>
                    <a:pt x="1208" y="12233"/>
                  </a:cubicBezTo>
                  <a:lnTo>
                    <a:pt x="157587" y="12233"/>
                  </a:lnTo>
                  <a:cubicBezTo>
                    <a:pt x="158272" y="12233"/>
                    <a:pt x="158794" y="11679"/>
                    <a:pt x="158794" y="10994"/>
                  </a:cubicBezTo>
                  <a:cubicBezTo>
                    <a:pt x="158794" y="4926"/>
                    <a:pt x="153869" y="1"/>
                    <a:pt x="147801" y="1"/>
                  </a:cubicBezTo>
                  <a:lnTo>
                    <a:pt x="113355" y="1"/>
                  </a:lnTo>
                  <a:cubicBezTo>
                    <a:pt x="112702" y="1"/>
                    <a:pt x="112148" y="523"/>
                    <a:pt x="112148" y="1208"/>
                  </a:cubicBezTo>
                  <a:cubicBezTo>
                    <a:pt x="112148" y="1893"/>
                    <a:pt x="112702" y="2447"/>
                    <a:pt x="113355" y="2447"/>
                  </a:cubicBezTo>
                  <a:lnTo>
                    <a:pt x="147801" y="2447"/>
                  </a:lnTo>
                  <a:cubicBezTo>
                    <a:pt x="152107" y="2447"/>
                    <a:pt x="155695" y="5611"/>
                    <a:pt x="156283" y="9787"/>
                  </a:cubicBezTo>
                  <a:lnTo>
                    <a:pt x="2513" y="9787"/>
                  </a:lnTo>
                  <a:cubicBezTo>
                    <a:pt x="3132" y="5611"/>
                    <a:pt x="6688" y="2447"/>
                    <a:pt x="10994" y="2447"/>
                  </a:cubicBezTo>
                  <a:lnTo>
                    <a:pt x="102101" y="2447"/>
                  </a:lnTo>
                  <a:cubicBezTo>
                    <a:pt x="102786" y="2447"/>
                    <a:pt x="103341" y="1893"/>
                    <a:pt x="103341" y="1208"/>
                  </a:cubicBezTo>
                  <a:cubicBezTo>
                    <a:pt x="103341" y="523"/>
                    <a:pt x="102786" y="1"/>
                    <a:pt x="102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8"/>
            <p:cNvSpPr/>
            <p:nvPr/>
          </p:nvSpPr>
          <p:spPr>
            <a:xfrm>
              <a:off x="2185525" y="1013825"/>
              <a:ext cx="3229375" cy="2936275"/>
            </a:xfrm>
            <a:custGeom>
              <a:rect b="b" l="l" r="r" t="t"/>
              <a:pathLst>
                <a:path extrusionOk="0" h="117451" w="129175">
                  <a:moveTo>
                    <a:pt x="64647" y="0"/>
                  </a:moveTo>
                  <a:cubicBezTo>
                    <a:pt x="60172" y="0"/>
                    <a:pt x="55626" y="516"/>
                    <a:pt x="51083" y="1592"/>
                  </a:cubicBezTo>
                  <a:cubicBezTo>
                    <a:pt x="19540" y="9062"/>
                    <a:pt x="0" y="40670"/>
                    <a:pt x="7470" y="72246"/>
                  </a:cubicBezTo>
                  <a:cubicBezTo>
                    <a:pt x="13836" y="99246"/>
                    <a:pt x="37935" y="117451"/>
                    <a:pt x="64527" y="117451"/>
                  </a:cubicBezTo>
                  <a:cubicBezTo>
                    <a:pt x="69003" y="117451"/>
                    <a:pt x="73548" y="116935"/>
                    <a:pt x="78092" y="115859"/>
                  </a:cubicBezTo>
                  <a:cubicBezTo>
                    <a:pt x="109636" y="108389"/>
                    <a:pt x="129175" y="76781"/>
                    <a:pt x="121705" y="45237"/>
                  </a:cubicBezTo>
                  <a:cubicBezTo>
                    <a:pt x="115339" y="18209"/>
                    <a:pt x="91239" y="0"/>
                    <a:pt x="64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8"/>
            <p:cNvSpPr/>
            <p:nvPr/>
          </p:nvSpPr>
          <p:spPr>
            <a:xfrm>
              <a:off x="2265312" y="984300"/>
              <a:ext cx="2996975" cy="2997775"/>
            </a:xfrm>
            <a:custGeom>
              <a:rect b="b" l="l" r="r" t="t"/>
              <a:pathLst>
                <a:path extrusionOk="0" h="119911" w="119879">
                  <a:moveTo>
                    <a:pt x="59924" y="2479"/>
                  </a:moveTo>
                  <a:cubicBezTo>
                    <a:pt x="91630" y="2479"/>
                    <a:pt x="117432" y="28249"/>
                    <a:pt x="117432" y="59955"/>
                  </a:cubicBezTo>
                  <a:cubicBezTo>
                    <a:pt x="117432" y="91662"/>
                    <a:pt x="91630" y="117464"/>
                    <a:pt x="59924" y="117464"/>
                  </a:cubicBezTo>
                  <a:cubicBezTo>
                    <a:pt x="28217" y="117464"/>
                    <a:pt x="2447" y="91662"/>
                    <a:pt x="2447" y="59955"/>
                  </a:cubicBezTo>
                  <a:cubicBezTo>
                    <a:pt x="2447" y="28249"/>
                    <a:pt x="28217" y="2479"/>
                    <a:pt x="59924" y="2479"/>
                  </a:cubicBezTo>
                  <a:close/>
                  <a:moveTo>
                    <a:pt x="59924" y="0"/>
                  </a:moveTo>
                  <a:cubicBezTo>
                    <a:pt x="26880" y="0"/>
                    <a:pt x="1" y="26912"/>
                    <a:pt x="1" y="59955"/>
                  </a:cubicBezTo>
                  <a:cubicBezTo>
                    <a:pt x="1" y="92999"/>
                    <a:pt x="26880" y="119911"/>
                    <a:pt x="59924" y="119911"/>
                  </a:cubicBezTo>
                  <a:cubicBezTo>
                    <a:pt x="92967" y="119911"/>
                    <a:pt x="119879" y="92999"/>
                    <a:pt x="119879" y="59955"/>
                  </a:cubicBezTo>
                  <a:cubicBezTo>
                    <a:pt x="119879" y="26912"/>
                    <a:pt x="92967" y="33"/>
                    <a:pt x="59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8"/>
            <p:cNvSpPr/>
            <p:nvPr/>
          </p:nvSpPr>
          <p:spPr>
            <a:xfrm>
              <a:off x="3875225" y="2667225"/>
              <a:ext cx="712775" cy="662725"/>
            </a:xfrm>
            <a:custGeom>
              <a:rect b="b" l="l" r="r" t="t"/>
              <a:pathLst>
                <a:path extrusionOk="0" h="26509" w="28511">
                  <a:moveTo>
                    <a:pt x="14267" y="1"/>
                  </a:moveTo>
                  <a:cubicBezTo>
                    <a:pt x="13564" y="1"/>
                    <a:pt x="12851" y="57"/>
                    <a:pt x="12135" y="174"/>
                  </a:cubicBezTo>
                  <a:cubicBezTo>
                    <a:pt x="4894" y="1348"/>
                    <a:pt x="1" y="8166"/>
                    <a:pt x="1175" y="15375"/>
                  </a:cubicBezTo>
                  <a:cubicBezTo>
                    <a:pt x="2232" y="21893"/>
                    <a:pt x="7835" y="26509"/>
                    <a:pt x="14226" y="26509"/>
                  </a:cubicBezTo>
                  <a:cubicBezTo>
                    <a:pt x="14934" y="26509"/>
                    <a:pt x="15653" y="26452"/>
                    <a:pt x="16376" y="26335"/>
                  </a:cubicBezTo>
                  <a:cubicBezTo>
                    <a:pt x="23585" y="25160"/>
                    <a:pt x="28510" y="18376"/>
                    <a:pt x="27336" y="11134"/>
                  </a:cubicBezTo>
                  <a:cubicBezTo>
                    <a:pt x="26278" y="4641"/>
                    <a:pt x="20643" y="1"/>
                    <a:pt x="14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8"/>
            <p:cNvSpPr/>
            <p:nvPr/>
          </p:nvSpPr>
          <p:spPr>
            <a:xfrm>
              <a:off x="3870325" y="2636500"/>
              <a:ext cx="724200" cy="724175"/>
            </a:xfrm>
            <a:custGeom>
              <a:rect b="b" l="l" r="r" t="t"/>
              <a:pathLst>
                <a:path extrusionOk="0" h="28967" w="28968">
                  <a:moveTo>
                    <a:pt x="14484" y="2447"/>
                  </a:moveTo>
                  <a:cubicBezTo>
                    <a:pt x="21106" y="2447"/>
                    <a:pt x="26521" y="7861"/>
                    <a:pt x="26521" y="14483"/>
                  </a:cubicBezTo>
                  <a:cubicBezTo>
                    <a:pt x="26521" y="21105"/>
                    <a:pt x="21106" y="26520"/>
                    <a:pt x="14484" y="26520"/>
                  </a:cubicBezTo>
                  <a:cubicBezTo>
                    <a:pt x="7862" y="26520"/>
                    <a:pt x="2447" y="21105"/>
                    <a:pt x="2447" y="14483"/>
                  </a:cubicBezTo>
                  <a:cubicBezTo>
                    <a:pt x="2447" y="7861"/>
                    <a:pt x="7862" y="2447"/>
                    <a:pt x="14484" y="2447"/>
                  </a:cubicBezTo>
                  <a:close/>
                  <a:moveTo>
                    <a:pt x="14484" y="0"/>
                  </a:moveTo>
                  <a:cubicBezTo>
                    <a:pt x="6492" y="0"/>
                    <a:pt x="1" y="6491"/>
                    <a:pt x="1" y="14483"/>
                  </a:cubicBezTo>
                  <a:cubicBezTo>
                    <a:pt x="1" y="22475"/>
                    <a:pt x="6492" y="28966"/>
                    <a:pt x="14484" y="28966"/>
                  </a:cubicBezTo>
                  <a:cubicBezTo>
                    <a:pt x="22476" y="28966"/>
                    <a:pt x="28967" y="22475"/>
                    <a:pt x="28967" y="14483"/>
                  </a:cubicBezTo>
                  <a:cubicBezTo>
                    <a:pt x="28967" y="6491"/>
                    <a:pt x="22476" y="0"/>
                    <a:pt x="14484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2705800" y="2584250"/>
              <a:ext cx="687500" cy="663100"/>
            </a:xfrm>
            <a:custGeom>
              <a:rect b="b" l="l" r="r" t="t"/>
              <a:pathLst>
                <a:path extrusionOk="0" h="26524" w="27500">
                  <a:moveTo>
                    <a:pt x="13755" y="1"/>
                  </a:moveTo>
                  <a:cubicBezTo>
                    <a:pt x="6858" y="1"/>
                    <a:pt x="1022" y="5345"/>
                    <a:pt x="523" y="12300"/>
                  </a:cubicBezTo>
                  <a:cubicBezTo>
                    <a:pt x="1" y="19607"/>
                    <a:pt x="5513" y="25968"/>
                    <a:pt x="12820" y="26490"/>
                  </a:cubicBezTo>
                  <a:cubicBezTo>
                    <a:pt x="13141" y="26513"/>
                    <a:pt x="13460" y="26524"/>
                    <a:pt x="13777" y="26524"/>
                  </a:cubicBezTo>
                  <a:cubicBezTo>
                    <a:pt x="20672" y="26524"/>
                    <a:pt x="26478" y="21178"/>
                    <a:pt x="26977" y="14192"/>
                  </a:cubicBezTo>
                  <a:cubicBezTo>
                    <a:pt x="27499" y="6885"/>
                    <a:pt x="21986" y="557"/>
                    <a:pt x="14712" y="35"/>
                  </a:cubicBezTo>
                  <a:cubicBezTo>
                    <a:pt x="14391" y="12"/>
                    <a:pt x="14072" y="1"/>
                    <a:pt x="13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2686225" y="2554125"/>
              <a:ext cx="724200" cy="724175"/>
            </a:xfrm>
            <a:custGeom>
              <a:rect b="b" l="l" r="r" t="t"/>
              <a:pathLst>
                <a:path extrusionOk="0" h="28967" w="28968">
                  <a:moveTo>
                    <a:pt x="14484" y="2447"/>
                  </a:moveTo>
                  <a:cubicBezTo>
                    <a:pt x="21106" y="2447"/>
                    <a:pt x="26521" y="7862"/>
                    <a:pt x="26521" y="14484"/>
                  </a:cubicBezTo>
                  <a:cubicBezTo>
                    <a:pt x="26521" y="21105"/>
                    <a:pt x="21106" y="26520"/>
                    <a:pt x="14484" y="26520"/>
                  </a:cubicBezTo>
                  <a:cubicBezTo>
                    <a:pt x="7830" y="26520"/>
                    <a:pt x="2447" y="21105"/>
                    <a:pt x="2447" y="14484"/>
                  </a:cubicBezTo>
                  <a:cubicBezTo>
                    <a:pt x="2447" y="7862"/>
                    <a:pt x="7830" y="2447"/>
                    <a:pt x="14484" y="2447"/>
                  </a:cubicBezTo>
                  <a:close/>
                  <a:moveTo>
                    <a:pt x="14484" y="0"/>
                  </a:moveTo>
                  <a:cubicBezTo>
                    <a:pt x="6492" y="0"/>
                    <a:pt x="1" y="6492"/>
                    <a:pt x="1" y="14484"/>
                  </a:cubicBezTo>
                  <a:cubicBezTo>
                    <a:pt x="1" y="22476"/>
                    <a:pt x="6492" y="28967"/>
                    <a:pt x="14484" y="28967"/>
                  </a:cubicBezTo>
                  <a:cubicBezTo>
                    <a:pt x="22443" y="28967"/>
                    <a:pt x="28967" y="22476"/>
                    <a:pt x="28967" y="14484"/>
                  </a:cubicBezTo>
                  <a:cubicBezTo>
                    <a:pt x="28967" y="6492"/>
                    <a:pt x="22443" y="0"/>
                    <a:pt x="14484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3499275" y="2311100"/>
              <a:ext cx="662225" cy="663025"/>
            </a:xfrm>
            <a:custGeom>
              <a:rect b="b" l="l" r="r" t="t"/>
              <a:pathLst>
                <a:path extrusionOk="0" h="26521" w="26489">
                  <a:moveTo>
                    <a:pt x="13245" y="1"/>
                  </a:moveTo>
                  <a:cubicBezTo>
                    <a:pt x="5938" y="1"/>
                    <a:pt x="1" y="5938"/>
                    <a:pt x="1" y="13277"/>
                  </a:cubicBezTo>
                  <a:cubicBezTo>
                    <a:pt x="1" y="20584"/>
                    <a:pt x="5938" y="26521"/>
                    <a:pt x="13245" y="26521"/>
                  </a:cubicBezTo>
                  <a:cubicBezTo>
                    <a:pt x="20551" y="26521"/>
                    <a:pt x="26488" y="20584"/>
                    <a:pt x="26488" y="13277"/>
                  </a:cubicBezTo>
                  <a:cubicBezTo>
                    <a:pt x="26488" y="5938"/>
                    <a:pt x="20551" y="1"/>
                    <a:pt x="13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3468300" y="2280925"/>
              <a:ext cx="724175" cy="723375"/>
            </a:xfrm>
            <a:custGeom>
              <a:rect b="b" l="l" r="r" t="t"/>
              <a:pathLst>
                <a:path extrusionOk="0" h="28935" w="28967">
                  <a:moveTo>
                    <a:pt x="14484" y="2447"/>
                  </a:moveTo>
                  <a:cubicBezTo>
                    <a:pt x="21105" y="2447"/>
                    <a:pt x="26520" y="7830"/>
                    <a:pt x="26520" y="14484"/>
                  </a:cubicBezTo>
                  <a:cubicBezTo>
                    <a:pt x="26520" y="21106"/>
                    <a:pt x="21105" y="26488"/>
                    <a:pt x="14484" y="26488"/>
                  </a:cubicBezTo>
                  <a:cubicBezTo>
                    <a:pt x="7862" y="26488"/>
                    <a:pt x="2447" y="21106"/>
                    <a:pt x="2447" y="14484"/>
                  </a:cubicBezTo>
                  <a:cubicBezTo>
                    <a:pt x="2447" y="7830"/>
                    <a:pt x="7862" y="2447"/>
                    <a:pt x="14484" y="2447"/>
                  </a:cubicBezTo>
                  <a:close/>
                  <a:moveTo>
                    <a:pt x="14484" y="1"/>
                  </a:moveTo>
                  <a:cubicBezTo>
                    <a:pt x="6492" y="1"/>
                    <a:pt x="0" y="6492"/>
                    <a:pt x="0" y="14484"/>
                  </a:cubicBezTo>
                  <a:cubicBezTo>
                    <a:pt x="0" y="22443"/>
                    <a:pt x="6492" y="28935"/>
                    <a:pt x="14484" y="28935"/>
                  </a:cubicBezTo>
                  <a:cubicBezTo>
                    <a:pt x="22475" y="28935"/>
                    <a:pt x="28967" y="22443"/>
                    <a:pt x="28967" y="14484"/>
                  </a:cubicBezTo>
                  <a:cubicBezTo>
                    <a:pt x="28967" y="6492"/>
                    <a:pt x="22475" y="1"/>
                    <a:pt x="14484" y="1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4494200" y="2608750"/>
              <a:ext cx="663025" cy="662225"/>
            </a:xfrm>
            <a:custGeom>
              <a:rect b="b" l="l" r="r" t="t"/>
              <a:pathLst>
                <a:path extrusionOk="0" h="26489" w="26521">
                  <a:moveTo>
                    <a:pt x="13276" y="1"/>
                  </a:moveTo>
                  <a:cubicBezTo>
                    <a:pt x="5937" y="1"/>
                    <a:pt x="0" y="5938"/>
                    <a:pt x="0" y="13245"/>
                  </a:cubicBezTo>
                  <a:cubicBezTo>
                    <a:pt x="0" y="20551"/>
                    <a:pt x="5937" y="26488"/>
                    <a:pt x="13276" y="26488"/>
                  </a:cubicBezTo>
                  <a:cubicBezTo>
                    <a:pt x="20583" y="26488"/>
                    <a:pt x="26520" y="20551"/>
                    <a:pt x="26520" y="13245"/>
                  </a:cubicBezTo>
                  <a:cubicBezTo>
                    <a:pt x="26520" y="5938"/>
                    <a:pt x="20583" y="1"/>
                    <a:pt x="13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4464025" y="2577775"/>
              <a:ext cx="723350" cy="724175"/>
            </a:xfrm>
            <a:custGeom>
              <a:rect b="b" l="l" r="r" t="t"/>
              <a:pathLst>
                <a:path extrusionOk="0" h="28967" w="28934">
                  <a:moveTo>
                    <a:pt x="14483" y="2447"/>
                  </a:moveTo>
                  <a:cubicBezTo>
                    <a:pt x="21105" y="2447"/>
                    <a:pt x="26487" y="7862"/>
                    <a:pt x="26487" y="14484"/>
                  </a:cubicBezTo>
                  <a:cubicBezTo>
                    <a:pt x="26487" y="21105"/>
                    <a:pt x="21105" y="26520"/>
                    <a:pt x="14483" y="26520"/>
                  </a:cubicBezTo>
                  <a:cubicBezTo>
                    <a:pt x="7829" y="26520"/>
                    <a:pt x="2447" y="21105"/>
                    <a:pt x="2447" y="14484"/>
                  </a:cubicBezTo>
                  <a:cubicBezTo>
                    <a:pt x="2447" y="7862"/>
                    <a:pt x="7829" y="2447"/>
                    <a:pt x="14483" y="2447"/>
                  </a:cubicBezTo>
                  <a:close/>
                  <a:moveTo>
                    <a:pt x="14483" y="0"/>
                  </a:moveTo>
                  <a:cubicBezTo>
                    <a:pt x="6491" y="0"/>
                    <a:pt x="0" y="6492"/>
                    <a:pt x="0" y="14484"/>
                  </a:cubicBezTo>
                  <a:cubicBezTo>
                    <a:pt x="0" y="22475"/>
                    <a:pt x="6491" y="28967"/>
                    <a:pt x="14483" y="28967"/>
                  </a:cubicBezTo>
                  <a:cubicBezTo>
                    <a:pt x="22443" y="28967"/>
                    <a:pt x="28934" y="22475"/>
                    <a:pt x="28934" y="14484"/>
                  </a:cubicBezTo>
                  <a:cubicBezTo>
                    <a:pt x="28934" y="6492"/>
                    <a:pt x="22443" y="0"/>
                    <a:pt x="14483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2857500" y="3118375"/>
              <a:ext cx="729075" cy="662900"/>
            </a:xfrm>
            <a:custGeom>
              <a:rect b="b" l="l" r="r" t="t"/>
              <a:pathLst>
                <a:path extrusionOk="0" h="26516" w="29163">
                  <a:moveTo>
                    <a:pt x="14586" y="1"/>
                  </a:moveTo>
                  <a:cubicBezTo>
                    <a:pt x="13574" y="1"/>
                    <a:pt x="12545" y="118"/>
                    <a:pt x="11515" y="362"/>
                  </a:cubicBezTo>
                  <a:cubicBezTo>
                    <a:pt x="4404" y="2058"/>
                    <a:pt x="0" y="9170"/>
                    <a:pt x="1664" y="16313"/>
                  </a:cubicBezTo>
                  <a:cubicBezTo>
                    <a:pt x="3118" y="22409"/>
                    <a:pt x="8575" y="26516"/>
                    <a:pt x="14584" y="26516"/>
                  </a:cubicBezTo>
                  <a:cubicBezTo>
                    <a:pt x="15584" y="26516"/>
                    <a:pt x="16600" y="26402"/>
                    <a:pt x="17615" y="26164"/>
                  </a:cubicBezTo>
                  <a:cubicBezTo>
                    <a:pt x="24758" y="24468"/>
                    <a:pt x="29162" y="17325"/>
                    <a:pt x="27466" y="10213"/>
                  </a:cubicBezTo>
                  <a:cubicBezTo>
                    <a:pt x="26014" y="4127"/>
                    <a:pt x="20596" y="1"/>
                    <a:pt x="145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2859925" y="3089100"/>
              <a:ext cx="723375" cy="724175"/>
            </a:xfrm>
            <a:custGeom>
              <a:rect b="b" l="l" r="r" t="t"/>
              <a:pathLst>
                <a:path extrusionOk="0" h="28967" w="28935">
                  <a:moveTo>
                    <a:pt x="14451" y="2447"/>
                  </a:moveTo>
                  <a:cubicBezTo>
                    <a:pt x="21106" y="2447"/>
                    <a:pt x="26488" y="7861"/>
                    <a:pt x="26488" y="14483"/>
                  </a:cubicBezTo>
                  <a:cubicBezTo>
                    <a:pt x="26488" y="21105"/>
                    <a:pt x="21106" y="26520"/>
                    <a:pt x="14451" y="26520"/>
                  </a:cubicBezTo>
                  <a:cubicBezTo>
                    <a:pt x="7830" y="26520"/>
                    <a:pt x="2447" y="21105"/>
                    <a:pt x="2447" y="14483"/>
                  </a:cubicBezTo>
                  <a:cubicBezTo>
                    <a:pt x="2447" y="7861"/>
                    <a:pt x="7830" y="2447"/>
                    <a:pt x="14451" y="2447"/>
                  </a:cubicBezTo>
                  <a:close/>
                  <a:moveTo>
                    <a:pt x="14451" y="0"/>
                  </a:moveTo>
                  <a:cubicBezTo>
                    <a:pt x="6492" y="0"/>
                    <a:pt x="1" y="6491"/>
                    <a:pt x="1" y="14483"/>
                  </a:cubicBezTo>
                  <a:cubicBezTo>
                    <a:pt x="1" y="22475"/>
                    <a:pt x="6492" y="28966"/>
                    <a:pt x="14451" y="28966"/>
                  </a:cubicBezTo>
                  <a:cubicBezTo>
                    <a:pt x="22443" y="28966"/>
                    <a:pt x="28935" y="22475"/>
                    <a:pt x="28935" y="14483"/>
                  </a:cubicBezTo>
                  <a:cubicBezTo>
                    <a:pt x="28935" y="6491"/>
                    <a:pt x="22443" y="0"/>
                    <a:pt x="14451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3241575" y="2738825"/>
              <a:ext cx="727450" cy="662225"/>
            </a:xfrm>
            <a:custGeom>
              <a:rect b="b" l="l" r="r" t="t"/>
              <a:pathLst>
                <a:path extrusionOk="0" h="26489" w="29098">
                  <a:moveTo>
                    <a:pt x="14537" y="1"/>
                  </a:moveTo>
                  <a:cubicBezTo>
                    <a:pt x="11149" y="1"/>
                    <a:pt x="7764" y="1289"/>
                    <a:pt x="5188" y="3866"/>
                  </a:cubicBezTo>
                  <a:cubicBezTo>
                    <a:pt x="1" y="9053"/>
                    <a:pt x="1" y="17436"/>
                    <a:pt x="5188" y="22623"/>
                  </a:cubicBezTo>
                  <a:cubicBezTo>
                    <a:pt x="7764" y="25200"/>
                    <a:pt x="11149" y="26488"/>
                    <a:pt x="14537" y="26488"/>
                  </a:cubicBezTo>
                  <a:cubicBezTo>
                    <a:pt x="17926" y="26488"/>
                    <a:pt x="21318" y="25200"/>
                    <a:pt x="23911" y="22623"/>
                  </a:cubicBezTo>
                  <a:cubicBezTo>
                    <a:pt x="29098" y="17436"/>
                    <a:pt x="29098" y="9053"/>
                    <a:pt x="23911" y="3866"/>
                  </a:cubicBezTo>
                  <a:cubicBezTo>
                    <a:pt x="21318" y="1289"/>
                    <a:pt x="17926" y="1"/>
                    <a:pt x="14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3244025" y="2708250"/>
              <a:ext cx="723375" cy="723375"/>
            </a:xfrm>
            <a:custGeom>
              <a:rect b="b" l="l" r="r" t="t"/>
              <a:pathLst>
                <a:path extrusionOk="0" h="28935" w="28935">
                  <a:moveTo>
                    <a:pt x="14484" y="2447"/>
                  </a:moveTo>
                  <a:cubicBezTo>
                    <a:pt x="21106" y="2447"/>
                    <a:pt x="26488" y="7829"/>
                    <a:pt x="26488" y="14484"/>
                  </a:cubicBezTo>
                  <a:cubicBezTo>
                    <a:pt x="26488" y="21106"/>
                    <a:pt x="21106" y="26488"/>
                    <a:pt x="14484" y="26488"/>
                  </a:cubicBezTo>
                  <a:cubicBezTo>
                    <a:pt x="7830" y="26488"/>
                    <a:pt x="2447" y="21106"/>
                    <a:pt x="2447" y="14484"/>
                  </a:cubicBezTo>
                  <a:cubicBezTo>
                    <a:pt x="2447" y="7829"/>
                    <a:pt x="7830" y="2447"/>
                    <a:pt x="14484" y="2447"/>
                  </a:cubicBezTo>
                  <a:close/>
                  <a:moveTo>
                    <a:pt x="14484" y="1"/>
                  </a:moveTo>
                  <a:cubicBezTo>
                    <a:pt x="6492" y="1"/>
                    <a:pt x="1" y="6492"/>
                    <a:pt x="1" y="14484"/>
                  </a:cubicBezTo>
                  <a:cubicBezTo>
                    <a:pt x="1" y="22443"/>
                    <a:pt x="6492" y="28934"/>
                    <a:pt x="14484" y="28934"/>
                  </a:cubicBezTo>
                  <a:cubicBezTo>
                    <a:pt x="22443" y="28934"/>
                    <a:pt x="28935" y="22443"/>
                    <a:pt x="28935" y="14484"/>
                  </a:cubicBezTo>
                  <a:cubicBezTo>
                    <a:pt x="28935" y="6492"/>
                    <a:pt x="22443" y="1"/>
                    <a:pt x="14484" y="1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3447900" y="3288075"/>
              <a:ext cx="662225" cy="663025"/>
            </a:xfrm>
            <a:custGeom>
              <a:rect b="b" l="l" r="r" t="t"/>
              <a:pathLst>
                <a:path extrusionOk="0" h="26521" w="26489">
                  <a:moveTo>
                    <a:pt x="13244" y="0"/>
                  </a:moveTo>
                  <a:cubicBezTo>
                    <a:pt x="5938" y="0"/>
                    <a:pt x="1" y="5937"/>
                    <a:pt x="1" y="13277"/>
                  </a:cubicBezTo>
                  <a:cubicBezTo>
                    <a:pt x="1" y="20583"/>
                    <a:pt x="5938" y="26520"/>
                    <a:pt x="13244" y="26520"/>
                  </a:cubicBezTo>
                  <a:cubicBezTo>
                    <a:pt x="20584" y="26520"/>
                    <a:pt x="26488" y="20583"/>
                    <a:pt x="26488" y="13277"/>
                  </a:cubicBezTo>
                  <a:cubicBezTo>
                    <a:pt x="26488" y="5937"/>
                    <a:pt x="20584" y="0"/>
                    <a:pt x="13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3416925" y="3257900"/>
              <a:ext cx="724175" cy="724175"/>
            </a:xfrm>
            <a:custGeom>
              <a:rect b="b" l="l" r="r" t="t"/>
              <a:pathLst>
                <a:path extrusionOk="0" h="28967" w="28967">
                  <a:moveTo>
                    <a:pt x="14483" y="2447"/>
                  </a:moveTo>
                  <a:cubicBezTo>
                    <a:pt x="21138" y="2447"/>
                    <a:pt x="26520" y="7829"/>
                    <a:pt x="26520" y="14484"/>
                  </a:cubicBezTo>
                  <a:cubicBezTo>
                    <a:pt x="26520" y="21105"/>
                    <a:pt x="21138" y="26520"/>
                    <a:pt x="14483" y="26520"/>
                  </a:cubicBezTo>
                  <a:cubicBezTo>
                    <a:pt x="7862" y="26520"/>
                    <a:pt x="2447" y="21105"/>
                    <a:pt x="2447" y="14484"/>
                  </a:cubicBezTo>
                  <a:cubicBezTo>
                    <a:pt x="2447" y="7829"/>
                    <a:pt x="7862" y="2447"/>
                    <a:pt x="14483" y="2447"/>
                  </a:cubicBezTo>
                  <a:close/>
                  <a:moveTo>
                    <a:pt x="14483" y="0"/>
                  </a:moveTo>
                  <a:cubicBezTo>
                    <a:pt x="6524" y="0"/>
                    <a:pt x="0" y="6492"/>
                    <a:pt x="0" y="14484"/>
                  </a:cubicBezTo>
                  <a:cubicBezTo>
                    <a:pt x="0" y="22443"/>
                    <a:pt x="6492" y="28967"/>
                    <a:pt x="14483" y="28967"/>
                  </a:cubicBezTo>
                  <a:cubicBezTo>
                    <a:pt x="22475" y="28967"/>
                    <a:pt x="28967" y="22443"/>
                    <a:pt x="28967" y="14484"/>
                  </a:cubicBezTo>
                  <a:cubicBezTo>
                    <a:pt x="28967" y="6492"/>
                    <a:pt x="22475" y="0"/>
                    <a:pt x="14483" y="0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4016300" y="3108550"/>
              <a:ext cx="729075" cy="662425"/>
            </a:xfrm>
            <a:custGeom>
              <a:rect b="b" l="l" r="r" t="t"/>
              <a:pathLst>
                <a:path extrusionOk="0" h="26497" w="29163">
                  <a:moveTo>
                    <a:pt x="14602" y="0"/>
                  </a:moveTo>
                  <a:cubicBezTo>
                    <a:pt x="13585" y="0"/>
                    <a:pt x="12551" y="118"/>
                    <a:pt x="11516" y="364"/>
                  </a:cubicBezTo>
                  <a:cubicBezTo>
                    <a:pt x="4405" y="2027"/>
                    <a:pt x="1" y="9171"/>
                    <a:pt x="1664" y="16282"/>
                  </a:cubicBezTo>
                  <a:cubicBezTo>
                    <a:pt x="3115" y="22391"/>
                    <a:pt x="8550" y="26497"/>
                    <a:pt x="14541" y="26497"/>
                  </a:cubicBezTo>
                  <a:cubicBezTo>
                    <a:pt x="15555" y="26497"/>
                    <a:pt x="16586" y="26379"/>
                    <a:pt x="17616" y="26133"/>
                  </a:cubicBezTo>
                  <a:cubicBezTo>
                    <a:pt x="24727" y="24470"/>
                    <a:pt x="29163" y="17326"/>
                    <a:pt x="27467" y="10182"/>
                  </a:cubicBezTo>
                  <a:cubicBezTo>
                    <a:pt x="26016" y="4101"/>
                    <a:pt x="20606" y="0"/>
                    <a:pt x="14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8"/>
            <p:cNvSpPr/>
            <p:nvPr/>
          </p:nvSpPr>
          <p:spPr>
            <a:xfrm>
              <a:off x="4018750" y="3079300"/>
              <a:ext cx="723375" cy="724200"/>
            </a:xfrm>
            <a:custGeom>
              <a:rect b="b" l="l" r="r" t="t"/>
              <a:pathLst>
                <a:path extrusionOk="0" h="28968" w="28935">
                  <a:moveTo>
                    <a:pt x="14484" y="2447"/>
                  </a:moveTo>
                  <a:cubicBezTo>
                    <a:pt x="21106" y="2447"/>
                    <a:pt x="26488" y="7829"/>
                    <a:pt x="26488" y="14484"/>
                  </a:cubicBezTo>
                  <a:cubicBezTo>
                    <a:pt x="26488" y="21106"/>
                    <a:pt x="21106" y="26521"/>
                    <a:pt x="14484" y="26521"/>
                  </a:cubicBezTo>
                  <a:cubicBezTo>
                    <a:pt x="7829" y="26521"/>
                    <a:pt x="2447" y="21106"/>
                    <a:pt x="2447" y="14484"/>
                  </a:cubicBezTo>
                  <a:cubicBezTo>
                    <a:pt x="2447" y="7829"/>
                    <a:pt x="7829" y="2447"/>
                    <a:pt x="14484" y="2447"/>
                  </a:cubicBezTo>
                  <a:close/>
                  <a:moveTo>
                    <a:pt x="14484" y="1"/>
                  </a:moveTo>
                  <a:cubicBezTo>
                    <a:pt x="6492" y="1"/>
                    <a:pt x="1" y="6492"/>
                    <a:pt x="1" y="14484"/>
                  </a:cubicBezTo>
                  <a:cubicBezTo>
                    <a:pt x="1" y="22476"/>
                    <a:pt x="6492" y="28967"/>
                    <a:pt x="14484" y="28967"/>
                  </a:cubicBezTo>
                  <a:cubicBezTo>
                    <a:pt x="22443" y="28967"/>
                    <a:pt x="28935" y="22476"/>
                    <a:pt x="28935" y="14484"/>
                  </a:cubicBezTo>
                  <a:cubicBezTo>
                    <a:pt x="28935" y="6492"/>
                    <a:pt x="22443" y="1"/>
                    <a:pt x="14484" y="1"/>
                  </a:cubicBezTo>
                  <a:close/>
                </a:path>
              </a:pathLst>
            </a:custGeom>
            <a:solidFill>
              <a:srgbClr val="3A3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8"/>
            <p:cNvSpPr/>
            <p:nvPr/>
          </p:nvSpPr>
          <p:spPr>
            <a:xfrm>
              <a:off x="2751362" y="984300"/>
              <a:ext cx="2024075" cy="2997775"/>
            </a:xfrm>
            <a:custGeom>
              <a:rect b="b" l="l" r="r" t="t"/>
              <a:pathLst>
                <a:path extrusionOk="0" h="119911" w="80963">
                  <a:moveTo>
                    <a:pt x="40482" y="2479"/>
                  </a:moveTo>
                  <a:cubicBezTo>
                    <a:pt x="61456" y="2479"/>
                    <a:pt x="78516" y="28249"/>
                    <a:pt x="78516" y="59955"/>
                  </a:cubicBezTo>
                  <a:cubicBezTo>
                    <a:pt x="78516" y="91662"/>
                    <a:pt x="61456" y="117464"/>
                    <a:pt x="40482" y="117464"/>
                  </a:cubicBezTo>
                  <a:cubicBezTo>
                    <a:pt x="19507" y="117464"/>
                    <a:pt x="2447" y="91662"/>
                    <a:pt x="2447" y="59955"/>
                  </a:cubicBezTo>
                  <a:cubicBezTo>
                    <a:pt x="2447" y="28249"/>
                    <a:pt x="19507" y="2479"/>
                    <a:pt x="40482" y="2479"/>
                  </a:cubicBezTo>
                  <a:close/>
                  <a:moveTo>
                    <a:pt x="40482" y="0"/>
                  </a:moveTo>
                  <a:cubicBezTo>
                    <a:pt x="18170" y="0"/>
                    <a:pt x="0" y="26912"/>
                    <a:pt x="0" y="59955"/>
                  </a:cubicBezTo>
                  <a:cubicBezTo>
                    <a:pt x="0" y="92999"/>
                    <a:pt x="18170" y="119911"/>
                    <a:pt x="40482" y="119911"/>
                  </a:cubicBezTo>
                  <a:cubicBezTo>
                    <a:pt x="62826" y="119911"/>
                    <a:pt x="80963" y="92999"/>
                    <a:pt x="80963" y="59955"/>
                  </a:cubicBezTo>
                  <a:cubicBezTo>
                    <a:pt x="80963" y="26912"/>
                    <a:pt x="62826" y="33"/>
                    <a:pt x="40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3352387" y="985100"/>
              <a:ext cx="822025" cy="2996975"/>
            </a:xfrm>
            <a:custGeom>
              <a:rect b="b" l="l" r="r" t="t"/>
              <a:pathLst>
                <a:path extrusionOk="0" h="119879" w="32881">
                  <a:moveTo>
                    <a:pt x="16441" y="2447"/>
                  </a:moveTo>
                  <a:cubicBezTo>
                    <a:pt x="19800" y="2447"/>
                    <a:pt x="23389" y="8515"/>
                    <a:pt x="26031" y="18725"/>
                  </a:cubicBezTo>
                  <a:cubicBezTo>
                    <a:pt x="28869" y="29717"/>
                    <a:pt x="30434" y="44331"/>
                    <a:pt x="30434" y="59923"/>
                  </a:cubicBezTo>
                  <a:cubicBezTo>
                    <a:pt x="30434" y="75516"/>
                    <a:pt x="28869" y="90129"/>
                    <a:pt x="26031" y="101122"/>
                  </a:cubicBezTo>
                  <a:cubicBezTo>
                    <a:pt x="23389" y="111332"/>
                    <a:pt x="19800" y="117432"/>
                    <a:pt x="16441" y="117432"/>
                  </a:cubicBezTo>
                  <a:cubicBezTo>
                    <a:pt x="13081" y="117432"/>
                    <a:pt x="9525" y="111332"/>
                    <a:pt x="6850" y="101122"/>
                  </a:cubicBezTo>
                  <a:cubicBezTo>
                    <a:pt x="4012" y="90129"/>
                    <a:pt x="2447" y="75516"/>
                    <a:pt x="2447" y="59923"/>
                  </a:cubicBezTo>
                  <a:cubicBezTo>
                    <a:pt x="2447" y="44331"/>
                    <a:pt x="4012" y="29717"/>
                    <a:pt x="6850" y="18725"/>
                  </a:cubicBezTo>
                  <a:cubicBezTo>
                    <a:pt x="9525" y="8515"/>
                    <a:pt x="13081" y="2447"/>
                    <a:pt x="16441" y="2447"/>
                  </a:cubicBezTo>
                  <a:close/>
                  <a:moveTo>
                    <a:pt x="16441" y="1"/>
                  </a:moveTo>
                  <a:cubicBezTo>
                    <a:pt x="10439" y="1"/>
                    <a:pt x="6655" y="9819"/>
                    <a:pt x="4502" y="18105"/>
                  </a:cubicBezTo>
                  <a:cubicBezTo>
                    <a:pt x="1599" y="29293"/>
                    <a:pt x="0" y="44135"/>
                    <a:pt x="0" y="59923"/>
                  </a:cubicBezTo>
                  <a:cubicBezTo>
                    <a:pt x="0" y="75712"/>
                    <a:pt x="1599" y="90554"/>
                    <a:pt x="4502" y="101742"/>
                  </a:cubicBezTo>
                  <a:cubicBezTo>
                    <a:pt x="6655" y="110028"/>
                    <a:pt x="10439" y="119879"/>
                    <a:pt x="16441" y="119879"/>
                  </a:cubicBezTo>
                  <a:cubicBezTo>
                    <a:pt x="22443" y="119879"/>
                    <a:pt x="26259" y="110028"/>
                    <a:pt x="28412" y="101742"/>
                  </a:cubicBezTo>
                  <a:cubicBezTo>
                    <a:pt x="31283" y="90554"/>
                    <a:pt x="32881" y="75712"/>
                    <a:pt x="32881" y="59923"/>
                  </a:cubicBezTo>
                  <a:cubicBezTo>
                    <a:pt x="32881" y="44135"/>
                    <a:pt x="31283" y="29293"/>
                    <a:pt x="28412" y="18105"/>
                  </a:cubicBezTo>
                  <a:cubicBezTo>
                    <a:pt x="26259" y="9819"/>
                    <a:pt x="22443" y="1"/>
                    <a:pt x="1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2265312" y="1471150"/>
              <a:ext cx="2996975" cy="2024075"/>
            </a:xfrm>
            <a:custGeom>
              <a:rect b="b" l="l" r="r" t="t"/>
              <a:pathLst>
                <a:path extrusionOk="0" h="80963" w="119879">
                  <a:moveTo>
                    <a:pt x="59924" y="2447"/>
                  </a:moveTo>
                  <a:cubicBezTo>
                    <a:pt x="91630" y="2447"/>
                    <a:pt x="117432" y="19507"/>
                    <a:pt x="117432" y="40481"/>
                  </a:cubicBezTo>
                  <a:cubicBezTo>
                    <a:pt x="117432" y="61456"/>
                    <a:pt x="91630" y="78516"/>
                    <a:pt x="59924" y="78516"/>
                  </a:cubicBezTo>
                  <a:cubicBezTo>
                    <a:pt x="28217" y="78516"/>
                    <a:pt x="2447" y="61456"/>
                    <a:pt x="2447" y="40481"/>
                  </a:cubicBezTo>
                  <a:cubicBezTo>
                    <a:pt x="2447" y="19507"/>
                    <a:pt x="28217" y="2447"/>
                    <a:pt x="59924" y="2447"/>
                  </a:cubicBezTo>
                  <a:close/>
                  <a:moveTo>
                    <a:pt x="59924" y="0"/>
                  </a:moveTo>
                  <a:cubicBezTo>
                    <a:pt x="26880" y="0"/>
                    <a:pt x="1" y="18170"/>
                    <a:pt x="1" y="40481"/>
                  </a:cubicBezTo>
                  <a:cubicBezTo>
                    <a:pt x="1" y="62793"/>
                    <a:pt x="26880" y="80963"/>
                    <a:pt x="59924" y="80963"/>
                  </a:cubicBezTo>
                  <a:cubicBezTo>
                    <a:pt x="92967" y="80963"/>
                    <a:pt x="119879" y="62793"/>
                    <a:pt x="119879" y="40481"/>
                  </a:cubicBezTo>
                  <a:cubicBezTo>
                    <a:pt x="119879" y="18170"/>
                    <a:pt x="92967" y="0"/>
                    <a:pt x="59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2302125" y="2072175"/>
              <a:ext cx="2996975" cy="822025"/>
            </a:xfrm>
            <a:custGeom>
              <a:rect b="b" l="l" r="r" t="t"/>
              <a:pathLst>
                <a:path extrusionOk="0" h="32881" w="119879">
                  <a:moveTo>
                    <a:pt x="59924" y="2447"/>
                  </a:moveTo>
                  <a:cubicBezTo>
                    <a:pt x="75516" y="2447"/>
                    <a:pt x="90162" y="4012"/>
                    <a:pt x="101155" y="6850"/>
                  </a:cubicBezTo>
                  <a:cubicBezTo>
                    <a:pt x="111332" y="9492"/>
                    <a:pt x="117432" y="13081"/>
                    <a:pt x="117432" y="16440"/>
                  </a:cubicBezTo>
                  <a:cubicBezTo>
                    <a:pt x="117432" y="19800"/>
                    <a:pt x="111332" y="23389"/>
                    <a:pt x="101155" y="26031"/>
                  </a:cubicBezTo>
                  <a:cubicBezTo>
                    <a:pt x="90162" y="28869"/>
                    <a:pt x="75516" y="30434"/>
                    <a:pt x="59924" y="30434"/>
                  </a:cubicBezTo>
                  <a:cubicBezTo>
                    <a:pt x="44364" y="30434"/>
                    <a:pt x="29718" y="28869"/>
                    <a:pt x="18725" y="26031"/>
                  </a:cubicBezTo>
                  <a:cubicBezTo>
                    <a:pt x="8515" y="23389"/>
                    <a:pt x="2447" y="19800"/>
                    <a:pt x="2447" y="16440"/>
                  </a:cubicBezTo>
                  <a:cubicBezTo>
                    <a:pt x="2447" y="13081"/>
                    <a:pt x="8515" y="9492"/>
                    <a:pt x="18725" y="6850"/>
                  </a:cubicBezTo>
                  <a:cubicBezTo>
                    <a:pt x="29718" y="4012"/>
                    <a:pt x="44364" y="2447"/>
                    <a:pt x="59924" y="2447"/>
                  </a:cubicBezTo>
                  <a:close/>
                  <a:moveTo>
                    <a:pt x="59924" y="0"/>
                  </a:moveTo>
                  <a:cubicBezTo>
                    <a:pt x="44136" y="0"/>
                    <a:pt x="29294" y="1598"/>
                    <a:pt x="18105" y="4502"/>
                  </a:cubicBezTo>
                  <a:cubicBezTo>
                    <a:pt x="9852" y="6622"/>
                    <a:pt x="1" y="10438"/>
                    <a:pt x="1" y="16440"/>
                  </a:cubicBezTo>
                  <a:cubicBezTo>
                    <a:pt x="1" y="22443"/>
                    <a:pt x="9852" y="26259"/>
                    <a:pt x="18105" y="28379"/>
                  </a:cubicBezTo>
                  <a:cubicBezTo>
                    <a:pt x="29294" y="31283"/>
                    <a:pt x="44136" y="32881"/>
                    <a:pt x="59924" y="32881"/>
                  </a:cubicBezTo>
                  <a:cubicBezTo>
                    <a:pt x="75712" y="32881"/>
                    <a:pt x="90554" y="31283"/>
                    <a:pt x="101742" y="28379"/>
                  </a:cubicBezTo>
                  <a:cubicBezTo>
                    <a:pt x="110028" y="26259"/>
                    <a:pt x="119879" y="22443"/>
                    <a:pt x="119879" y="16440"/>
                  </a:cubicBezTo>
                  <a:cubicBezTo>
                    <a:pt x="119879" y="10438"/>
                    <a:pt x="110028" y="6622"/>
                    <a:pt x="101742" y="4502"/>
                  </a:cubicBezTo>
                  <a:cubicBezTo>
                    <a:pt x="90554" y="1598"/>
                    <a:pt x="75712" y="0"/>
                    <a:pt x="59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2" name="Google Shape;2472;p38"/>
          <p:cNvSpPr txBox="1"/>
          <p:nvPr>
            <p:ph idx="1" type="body"/>
          </p:nvPr>
        </p:nvSpPr>
        <p:spPr>
          <a:xfrm>
            <a:off x="0" y="1107250"/>
            <a:ext cx="36966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lt2"/>
                </a:solidFill>
              </a:rPr>
              <a:t>El juego se desarrolla en una cuadrícula de tamaño n x n con celdas vacías.</a:t>
            </a:r>
            <a:endParaRPr b="1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lt2"/>
                </a:solidFill>
              </a:rPr>
              <a:t>A cada conjunto de celdas vacías se le asigna una suma específica (horizontal o vertical) que deberá cumplise con dígitos del 1 al 9.</a:t>
            </a:r>
            <a:endParaRPr b="1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lt2"/>
                </a:solidFill>
              </a:rPr>
              <a:t>No se pueden repetir dígitos para completar la suma.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473" name="Google Shape;2473;p38"/>
          <p:cNvPicPr preferRelativeResize="0"/>
          <p:nvPr/>
        </p:nvPicPr>
        <p:blipFill rotWithShape="1">
          <a:blip r:embed="rId3">
            <a:alphaModFix/>
          </a:blip>
          <a:srcRect b="14631" l="7856" r="15190" t="7626"/>
          <a:stretch/>
        </p:blipFill>
        <p:spPr>
          <a:xfrm>
            <a:off x="3856050" y="2081650"/>
            <a:ext cx="2149100" cy="216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4" name="Google Shape;24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2125" y="1161000"/>
            <a:ext cx="2149100" cy="21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3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0" name="Google Shape;2480;p39"/>
          <p:cNvSpPr txBox="1"/>
          <p:nvPr>
            <p:ph type="title"/>
          </p:nvPr>
        </p:nvSpPr>
        <p:spPr>
          <a:xfrm>
            <a:off x="634025" y="1530800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Modelo matemático</a:t>
            </a:r>
            <a:endParaRPr sz="4500"/>
          </a:p>
        </p:txBody>
      </p:sp>
      <p:sp>
        <p:nvSpPr>
          <p:cNvPr id="2481" name="Google Shape;2481;p39"/>
          <p:cNvSpPr txBox="1"/>
          <p:nvPr>
            <p:ph idx="4294967295" type="title"/>
          </p:nvPr>
        </p:nvSpPr>
        <p:spPr>
          <a:xfrm>
            <a:off x="4013775" y="600850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3</a:t>
            </a:r>
            <a:r>
              <a:rPr lang="en" sz="6000">
                <a:solidFill>
                  <a:schemeClr val="accent3"/>
                </a:solidFill>
              </a:rPr>
              <a:t>.</a:t>
            </a:r>
            <a:endParaRPr sz="6000">
              <a:solidFill>
                <a:schemeClr val="accent3"/>
              </a:solidFill>
            </a:endParaRPr>
          </a:p>
        </p:txBody>
      </p:sp>
      <p:grpSp>
        <p:nvGrpSpPr>
          <p:cNvPr id="2482" name="Google Shape;2482;p39"/>
          <p:cNvGrpSpPr/>
          <p:nvPr/>
        </p:nvGrpSpPr>
        <p:grpSpPr>
          <a:xfrm>
            <a:off x="3705605" y="2743247"/>
            <a:ext cx="2993536" cy="1566542"/>
            <a:chOff x="448149" y="2417447"/>
            <a:chExt cx="2876740" cy="1505422"/>
          </a:xfrm>
        </p:grpSpPr>
        <p:sp>
          <p:nvSpPr>
            <p:cNvPr id="2483" name="Google Shape;2483;p39"/>
            <p:cNvSpPr/>
            <p:nvPr/>
          </p:nvSpPr>
          <p:spPr>
            <a:xfrm>
              <a:off x="448149" y="3776285"/>
              <a:ext cx="2876740" cy="146584"/>
            </a:xfrm>
            <a:custGeom>
              <a:rect b="b" l="l" r="r" t="t"/>
              <a:pathLst>
                <a:path extrusionOk="0" h="2711" w="53204">
                  <a:moveTo>
                    <a:pt x="0" y="0"/>
                  </a:moveTo>
                  <a:lnTo>
                    <a:pt x="0" y="2711"/>
                  </a:lnTo>
                  <a:lnTo>
                    <a:pt x="53203" y="2711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>
              <a:off x="786679" y="2463298"/>
              <a:ext cx="2361940" cy="1326932"/>
            </a:xfrm>
            <a:custGeom>
              <a:rect b="b" l="l" r="r" t="t"/>
              <a:pathLst>
                <a:path extrusionOk="0" h="24541" w="43683">
                  <a:moveTo>
                    <a:pt x="29140" y="0"/>
                  </a:moveTo>
                  <a:cubicBezTo>
                    <a:pt x="27001" y="0"/>
                    <a:pt x="24497" y="338"/>
                    <a:pt x="21909" y="1412"/>
                  </a:cubicBezTo>
                  <a:cubicBezTo>
                    <a:pt x="20262" y="2106"/>
                    <a:pt x="18728" y="3025"/>
                    <a:pt x="17350" y="4145"/>
                  </a:cubicBezTo>
                  <a:cubicBezTo>
                    <a:pt x="16041" y="3646"/>
                    <a:pt x="13502" y="2842"/>
                    <a:pt x="10285" y="2842"/>
                  </a:cubicBezTo>
                  <a:cubicBezTo>
                    <a:pt x="9098" y="2842"/>
                    <a:pt x="7818" y="2951"/>
                    <a:pt x="6474" y="3226"/>
                  </a:cubicBezTo>
                  <a:cubicBezTo>
                    <a:pt x="4178" y="3697"/>
                    <a:pt x="1983" y="4593"/>
                    <a:pt x="0" y="5870"/>
                  </a:cubicBezTo>
                  <a:lnTo>
                    <a:pt x="8827" y="24541"/>
                  </a:lnTo>
                  <a:lnTo>
                    <a:pt x="43683" y="24541"/>
                  </a:lnTo>
                  <a:cubicBezTo>
                    <a:pt x="40603" y="16588"/>
                    <a:pt x="37534" y="8636"/>
                    <a:pt x="34465" y="684"/>
                  </a:cubicBezTo>
                  <a:cubicBezTo>
                    <a:pt x="33357" y="398"/>
                    <a:pt x="31463" y="0"/>
                    <a:pt x="29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>
              <a:off x="848426" y="2577116"/>
              <a:ext cx="1336070" cy="1199381"/>
            </a:xfrm>
            <a:custGeom>
              <a:rect b="b" l="l" r="r" t="t"/>
              <a:pathLst>
                <a:path extrusionOk="0" h="22182" w="24710">
                  <a:moveTo>
                    <a:pt x="8880" y="1"/>
                  </a:moveTo>
                  <a:cubicBezTo>
                    <a:pt x="7633" y="1"/>
                    <a:pt x="6608" y="194"/>
                    <a:pt x="5937" y="326"/>
                  </a:cubicBezTo>
                  <a:cubicBezTo>
                    <a:pt x="3787" y="752"/>
                    <a:pt x="1759" y="1659"/>
                    <a:pt x="1" y="2992"/>
                  </a:cubicBezTo>
                  <a:cubicBezTo>
                    <a:pt x="1401" y="6285"/>
                    <a:pt x="2779" y="9678"/>
                    <a:pt x="4134" y="13184"/>
                  </a:cubicBezTo>
                  <a:cubicBezTo>
                    <a:pt x="5198" y="15951"/>
                    <a:pt x="6206" y="18684"/>
                    <a:pt x="7169" y="21372"/>
                  </a:cubicBezTo>
                  <a:cubicBezTo>
                    <a:pt x="9712" y="21876"/>
                    <a:pt x="12288" y="22145"/>
                    <a:pt x="14875" y="22178"/>
                  </a:cubicBezTo>
                  <a:cubicBezTo>
                    <a:pt x="15064" y="22181"/>
                    <a:pt x="15254" y="22182"/>
                    <a:pt x="15443" y="22182"/>
                  </a:cubicBezTo>
                  <a:cubicBezTo>
                    <a:pt x="18558" y="22182"/>
                    <a:pt x="21668" y="21835"/>
                    <a:pt x="24709" y="21159"/>
                  </a:cubicBezTo>
                  <a:lnTo>
                    <a:pt x="16835" y="3238"/>
                  </a:lnTo>
                  <a:cubicBezTo>
                    <a:pt x="15715" y="2152"/>
                    <a:pt x="14394" y="1300"/>
                    <a:pt x="12949" y="752"/>
                  </a:cubicBezTo>
                  <a:cubicBezTo>
                    <a:pt x="11466" y="177"/>
                    <a:pt x="10072" y="1"/>
                    <a:pt x="8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>
              <a:off x="840586" y="2569492"/>
              <a:ext cx="1351804" cy="1214088"/>
            </a:xfrm>
            <a:custGeom>
              <a:rect b="b" l="l" r="r" t="t"/>
              <a:pathLst>
                <a:path extrusionOk="0" h="22454" w="25001">
                  <a:moveTo>
                    <a:pt x="9022" y="277"/>
                  </a:moveTo>
                  <a:cubicBezTo>
                    <a:pt x="10196" y="277"/>
                    <a:pt x="11580" y="447"/>
                    <a:pt x="13038" y="1005"/>
                  </a:cubicBezTo>
                  <a:cubicBezTo>
                    <a:pt x="14472" y="1553"/>
                    <a:pt x="15760" y="2382"/>
                    <a:pt x="16857" y="3446"/>
                  </a:cubicBezTo>
                  <a:lnTo>
                    <a:pt x="24664" y="21199"/>
                  </a:lnTo>
                  <a:cubicBezTo>
                    <a:pt x="21686" y="21851"/>
                    <a:pt x="18649" y="22178"/>
                    <a:pt x="15609" y="22178"/>
                  </a:cubicBezTo>
                  <a:cubicBezTo>
                    <a:pt x="15413" y="22178"/>
                    <a:pt x="15217" y="22176"/>
                    <a:pt x="15020" y="22174"/>
                  </a:cubicBezTo>
                  <a:cubicBezTo>
                    <a:pt x="12467" y="22140"/>
                    <a:pt x="9924" y="21871"/>
                    <a:pt x="7426" y="21389"/>
                  </a:cubicBezTo>
                  <a:cubicBezTo>
                    <a:pt x="6452" y="18679"/>
                    <a:pt x="5433" y="15957"/>
                    <a:pt x="4402" y="13280"/>
                  </a:cubicBezTo>
                  <a:cubicBezTo>
                    <a:pt x="3103" y="9898"/>
                    <a:pt x="1725" y="6504"/>
                    <a:pt x="325" y="3177"/>
                  </a:cubicBezTo>
                  <a:cubicBezTo>
                    <a:pt x="2039" y="1901"/>
                    <a:pt x="4010" y="1016"/>
                    <a:pt x="6105" y="601"/>
                  </a:cubicBezTo>
                  <a:cubicBezTo>
                    <a:pt x="6712" y="479"/>
                    <a:pt x="7742" y="277"/>
                    <a:pt x="9022" y="277"/>
                  </a:cubicBezTo>
                  <a:close/>
                  <a:moveTo>
                    <a:pt x="9036" y="1"/>
                  </a:moveTo>
                  <a:cubicBezTo>
                    <a:pt x="7724" y="1"/>
                    <a:pt x="6669" y="210"/>
                    <a:pt x="6049" y="333"/>
                  </a:cubicBezTo>
                  <a:cubicBezTo>
                    <a:pt x="3887" y="769"/>
                    <a:pt x="1837" y="1688"/>
                    <a:pt x="68" y="3021"/>
                  </a:cubicBezTo>
                  <a:cubicBezTo>
                    <a:pt x="23" y="3054"/>
                    <a:pt x="0" y="3121"/>
                    <a:pt x="23" y="3189"/>
                  </a:cubicBezTo>
                  <a:cubicBezTo>
                    <a:pt x="1445" y="6549"/>
                    <a:pt x="2823" y="9976"/>
                    <a:pt x="4145" y="13381"/>
                  </a:cubicBezTo>
                  <a:cubicBezTo>
                    <a:pt x="5186" y="16080"/>
                    <a:pt x="6205" y="18825"/>
                    <a:pt x="7180" y="21557"/>
                  </a:cubicBezTo>
                  <a:cubicBezTo>
                    <a:pt x="7202" y="21602"/>
                    <a:pt x="7236" y="21636"/>
                    <a:pt x="7292" y="21647"/>
                  </a:cubicBezTo>
                  <a:cubicBezTo>
                    <a:pt x="9834" y="22151"/>
                    <a:pt x="12422" y="22420"/>
                    <a:pt x="15020" y="22454"/>
                  </a:cubicBezTo>
                  <a:lnTo>
                    <a:pt x="15580" y="22454"/>
                  </a:lnTo>
                  <a:cubicBezTo>
                    <a:pt x="18705" y="22454"/>
                    <a:pt x="21830" y="22106"/>
                    <a:pt x="24888" y="21423"/>
                  </a:cubicBezTo>
                  <a:cubicBezTo>
                    <a:pt x="24933" y="21423"/>
                    <a:pt x="24966" y="21389"/>
                    <a:pt x="24989" y="21356"/>
                  </a:cubicBezTo>
                  <a:cubicBezTo>
                    <a:pt x="25000" y="21311"/>
                    <a:pt x="25000" y="21266"/>
                    <a:pt x="24989" y="21233"/>
                  </a:cubicBezTo>
                  <a:lnTo>
                    <a:pt x="17104" y="3312"/>
                  </a:lnTo>
                  <a:cubicBezTo>
                    <a:pt x="17104" y="3301"/>
                    <a:pt x="17092" y="3278"/>
                    <a:pt x="17081" y="3267"/>
                  </a:cubicBezTo>
                  <a:cubicBezTo>
                    <a:pt x="15950" y="2169"/>
                    <a:pt x="14606" y="1318"/>
                    <a:pt x="13139" y="747"/>
                  </a:cubicBezTo>
                  <a:cubicBezTo>
                    <a:pt x="11647" y="175"/>
                    <a:pt x="10235" y="1"/>
                    <a:pt x="9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>
              <a:off x="1758686" y="2466272"/>
              <a:ext cx="1259128" cy="1302763"/>
            </a:xfrm>
            <a:custGeom>
              <a:rect b="b" l="l" r="r" t="t"/>
              <a:pathLst>
                <a:path extrusionOk="0" h="24094" w="23287">
                  <a:moveTo>
                    <a:pt x="10127" y="0"/>
                  </a:moveTo>
                  <a:cubicBezTo>
                    <a:pt x="9209" y="0"/>
                    <a:pt x="8291" y="102"/>
                    <a:pt x="7393" y="304"/>
                  </a:cubicBezTo>
                  <a:cubicBezTo>
                    <a:pt x="3125" y="1290"/>
                    <a:pt x="717" y="4291"/>
                    <a:pt x="0" y="5277"/>
                  </a:cubicBezTo>
                  <a:lnTo>
                    <a:pt x="7874" y="23198"/>
                  </a:lnTo>
                  <a:cubicBezTo>
                    <a:pt x="9501" y="23035"/>
                    <a:pt x="11134" y="22954"/>
                    <a:pt x="12765" y="22954"/>
                  </a:cubicBezTo>
                  <a:cubicBezTo>
                    <a:pt x="16300" y="22954"/>
                    <a:pt x="19830" y="23335"/>
                    <a:pt x="23287" y="24094"/>
                  </a:cubicBezTo>
                  <a:cubicBezTo>
                    <a:pt x="19714" y="16141"/>
                    <a:pt x="16129" y="8189"/>
                    <a:pt x="12545" y="237"/>
                  </a:cubicBezTo>
                  <a:cubicBezTo>
                    <a:pt x="11747" y="79"/>
                    <a:pt x="10937" y="0"/>
                    <a:pt x="10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>
              <a:off x="1750792" y="2459135"/>
              <a:ext cx="1276106" cy="1317199"/>
            </a:xfrm>
            <a:custGeom>
              <a:rect b="b" l="l" r="r" t="t"/>
              <a:pathLst>
                <a:path extrusionOk="0" h="24361" w="23601">
                  <a:moveTo>
                    <a:pt x="10296" y="270"/>
                  </a:moveTo>
                  <a:cubicBezTo>
                    <a:pt x="11066" y="270"/>
                    <a:pt x="11834" y="344"/>
                    <a:pt x="12590" y="492"/>
                  </a:cubicBezTo>
                  <a:lnTo>
                    <a:pt x="23197" y="24024"/>
                  </a:lnTo>
                  <a:cubicBezTo>
                    <a:pt x="21416" y="23643"/>
                    <a:pt x="19613" y="23363"/>
                    <a:pt x="17799" y="23184"/>
                  </a:cubicBezTo>
                  <a:cubicBezTo>
                    <a:pt x="16186" y="23027"/>
                    <a:pt x="14562" y="22949"/>
                    <a:pt x="12938" y="22949"/>
                  </a:cubicBezTo>
                  <a:cubicBezTo>
                    <a:pt x="11325" y="22949"/>
                    <a:pt x="9712" y="23027"/>
                    <a:pt x="8110" y="23184"/>
                  </a:cubicBezTo>
                  <a:lnTo>
                    <a:pt x="303" y="5420"/>
                  </a:lnTo>
                  <a:cubicBezTo>
                    <a:pt x="1401" y="3964"/>
                    <a:pt x="3753" y="1455"/>
                    <a:pt x="7561" y="581"/>
                  </a:cubicBezTo>
                  <a:cubicBezTo>
                    <a:pt x="8462" y="374"/>
                    <a:pt x="9380" y="270"/>
                    <a:pt x="10296" y="270"/>
                  </a:cubicBezTo>
                  <a:close/>
                  <a:moveTo>
                    <a:pt x="10270" y="1"/>
                  </a:moveTo>
                  <a:cubicBezTo>
                    <a:pt x="9342" y="1"/>
                    <a:pt x="8414" y="105"/>
                    <a:pt x="7505" y="313"/>
                  </a:cubicBezTo>
                  <a:cubicBezTo>
                    <a:pt x="3551" y="1220"/>
                    <a:pt x="1132" y="3841"/>
                    <a:pt x="34" y="5330"/>
                  </a:cubicBezTo>
                  <a:cubicBezTo>
                    <a:pt x="1" y="5364"/>
                    <a:pt x="1" y="5420"/>
                    <a:pt x="23" y="5465"/>
                  </a:cubicBezTo>
                  <a:lnTo>
                    <a:pt x="7897" y="23386"/>
                  </a:lnTo>
                  <a:cubicBezTo>
                    <a:pt x="7920" y="23442"/>
                    <a:pt x="7976" y="23475"/>
                    <a:pt x="8043" y="23475"/>
                  </a:cubicBezTo>
                  <a:cubicBezTo>
                    <a:pt x="9666" y="23312"/>
                    <a:pt x="11295" y="23231"/>
                    <a:pt x="12924" y="23231"/>
                  </a:cubicBezTo>
                  <a:cubicBezTo>
                    <a:pt x="16441" y="23231"/>
                    <a:pt x="19957" y="23610"/>
                    <a:pt x="23410" y="24360"/>
                  </a:cubicBezTo>
                  <a:lnTo>
                    <a:pt x="23433" y="24360"/>
                  </a:lnTo>
                  <a:cubicBezTo>
                    <a:pt x="23533" y="24360"/>
                    <a:pt x="23601" y="24259"/>
                    <a:pt x="23567" y="24170"/>
                  </a:cubicBezTo>
                  <a:lnTo>
                    <a:pt x="12826" y="324"/>
                  </a:lnTo>
                  <a:cubicBezTo>
                    <a:pt x="12803" y="279"/>
                    <a:pt x="12770" y="257"/>
                    <a:pt x="12725" y="245"/>
                  </a:cubicBezTo>
                  <a:cubicBezTo>
                    <a:pt x="11915" y="82"/>
                    <a:pt x="11092" y="1"/>
                    <a:pt x="10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>
              <a:off x="1758686" y="2425179"/>
              <a:ext cx="1284541" cy="1296004"/>
            </a:xfrm>
            <a:custGeom>
              <a:rect b="b" l="l" r="r" t="t"/>
              <a:pathLst>
                <a:path extrusionOk="0" h="23969" w="23757">
                  <a:moveTo>
                    <a:pt x="11515" y="0"/>
                  </a:moveTo>
                  <a:cubicBezTo>
                    <a:pt x="10430" y="0"/>
                    <a:pt x="9347" y="126"/>
                    <a:pt x="8289" y="381"/>
                  </a:cubicBezTo>
                  <a:cubicBezTo>
                    <a:pt x="3473" y="1534"/>
                    <a:pt x="785" y="4939"/>
                    <a:pt x="0" y="6037"/>
                  </a:cubicBezTo>
                  <a:lnTo>
                    <a:pt x="7874" y="23958"/>
                  </a:lnTo>
                  <a:cubicBezTo>
                    <a:pt x="9622" y="23307"/>
                    <a:pt x="12427" y="22478"/>
                    <a:pt x="15889" y="22478"/>
                  </a:cubicBezTo>
                  <a:cubicBezTo>
                    <a:pt x="16776" y="22478"/>
                    <a:pt x="17706" y="22533"/>
                    <a:pt x="18672" y="22658"/>
                  </a:cubicBezTo>
                  <a:cubicBezTo>
                    <a:pt x="20408" y="22882"/>
                    <a:pt x="22122" y="23319"/>
                    <a:pt x="23757" y="23969"/>
                  </a:cubicBezTo>
                  <a:lnTo>
                    <a:pt x="14416" y="302"/>
                  </a:lnTo>
                  <a:cubicBezTo>
                    <a:pt x="13458" y="101"/>
                    <a:pt x="12486" y="0"/>
                    <a:pt x="11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1750792" y="2417447"/>
              <a:ext cx="1300924" cy="1311035"/>
            </a:xfrm>
            <a:custGeom>
              <a:rect b="b" l="l" r="r" t="t"/>
              <a:pathLst>
                <a:path extrusionOk="0" h="24247" w="24060">
                  <a:moveTo>
                    <a:pt x="11666" y="280"/>
                  </a:moveTo>
                  <a:cubicBezTo>
                    <a:pt x="12602" y="280"/>
                    <a:pt x="13539" y="376"/>
                    <a:pt x="14461" y="568"/>
                  </a:cubicBezTo>
                  <a:lnTo>
                    <a:pt x="23657" y="23865"/>
                  </a:lnTo>
                  <a:cubicBezTo>
                    <a:pt x="22100" y="23283"/>
                    <a:pt x="20476" y="22880"/>
                    <a:pt x="18829" y="22656"/>
                  </a:cubicBezTo>
                  <a:cubicBezTo>
                    <a:pt x="17904" y="22542"/>
                    <a:pt x="16977" y="22485"/>
                    <a:pt x="16051" y="22485"/>
                  </a:cubicBezTo>
                  <a:cubicBezTo>
                    <a:pt x="13344" y="22485"/>
                    <a:pt x="10653" y="22970"/>
                    <a:pt x="8099" y="23921"/>
                  </a:cubicBezTo>
                  <a:lnTo>
                    <a:pt x="303" y="6191"/>
                  </a:lnTo>
                  <a:cubicBezTo>
                    <a:pt x="1524" y="4545"/>
                    <a:pt x="4156" y="1700"/>
                    <a:pt x="8469" y="658"/>
                  </a:cubicBezTo>
                  <a:cubicBezTo>
                    <a:pt x="9517" y="406"/>
                    <a:pt x="10591" y="280"/>
                    <a:pt x="11666" y="280"/>
                  </a:cubicBezTo>
                  <a:close/>
                  <a:moveTo>
                    <a:pt x="11667" y="0"/>
                  </a:moveTo>
                  <a:cubicBezTo>
                    <a:pt x="10572" y="0"/>
                    <a:pt x="9476" y="129"/>
                    <a:pt x="8401" y="389"/>
                  </a:cubicBezTo>
                  <a:cubicBezTo>
                    <a:pt x="3955" y="1453"/>
                    <a:pt x="1255" y="4421"/>
                    <a:pt x="34" y="6090"/>
                  </a:cubicBezTo>
                  <a:cubicBezTo>
                    <a:pt x="12" y="6135"/>
                    <a:pt x="1" y="6191"/>
                    <a:pt x="23" y="6236"/>
                  </a:cubicBezTo>
                  <a:lnTo>
                    <a:pt x="7908" y="24157"/>
                  </a:lnTo>
                  <a:cubicBezTo>
                    <a:pt x="7925" y="24206"/>
                    <a:pt x="7971" y="24237"/>
                    <a:pt x="8021" y="24237"/>
                  </a:cubicBezTo>
                  <a:cubicBezTo>
                    <a:pt x="8040" y="24237"/>
                    <a:pt x="8058" y="24233"/>
                    <a:pt x="8076" y="24224"/>
                  </a:cubicBezTo>
                  <a:cubicBezTo>
                    <a:pt x="10625" y="23255"/>
                    <a:pt x="13323" y="22765"/>
                    <a:pt x="16036" y="22765"/>
                  </a:cubicBezTo>
                  <a:cubicBezTo>
                    <a:pt x="16960" y="22765"/>
                    <a:pt x="17885" y="22822"/>
                    <a:pt x="18807" y="22936"/>
                  </a:cubicBezTo>
                  <a:cubicBezTo>
                    <a:pt x="20532" y="23171"/>
                    <a:pt x="22223" y="23608"/>
                    <a:pt x="23847" y="24246"/>
                  </a:cubicBezTo>
                  <a:lnTo>
                    <a:pt x="23903" y="24246"/>
                  </a:lnTo>
                  <a:cubicBezTo>
                    <a:pt x="23937" y="24246"/>
                    <a:pt x="23981" y="24235"/>
                    <a:pt x="24004" y="24201"/>
                  </a:cubicBezTo>
                  <a:cubicBezTo>
                    <a:pt x="24049" y="24168"/>
                    <a:pt x="24060" y="24101"/>
                    <a:pt x="24037" y="24056"/>
                  </a:cubicBezTo>
                  <a:lnTo>
                    <a:pt x="14696" y="389"/>
                  </a:lnTo>
                  <a:cubicBezTo>
                    <a:pt x="14685" y="344"/>
                    <a:pt x="14640" y="322"/>
                    <a:pt x="14595" y="311"/>
                  </a:cubicBezTo>
                  <a:cubicBezTo>
                    <a:pt x="13631" y="104"/>
                    <a:pt x="12650" y="0"/>
                    <a:pt x="11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>
              <a:off x="773377" y="2628591"/>
              <a:ext cx="1411119" cy="1110165"/>
            </a:xfrm>
            <a:custGeom>
              <a:rect b="b" l="l" r="r" t="t"/>
              <a:pathLst>
                <a:path extrusionOk="0" h="20532" w="26098">
                  <a:moveTo>
                    <a:pt x="11299" y="1"/>
                  </a:moveTo>
                  <a:cubicBezTo>
                    <a:pt x="10280" y="1"/>
                    <a:pt x="9164" y="127"/>
                    <a:pt x="7964" y="438"/>
                  </a:cubicBezTo>
                  <a:cubicBezTo>
                    <a:pt x="2218" y="1939"/>
                    <a:pt x="358" y="4941"/>
                    <a:pt x="0" y="5691"/>
                  </a:cubicBezTo>
                  <a:cubicBezTo>
                    <a:pt x="3506" y="10182"/>
                    <a:pt x="3696" y="16052"/>
                    <a:pt x="7202" y="20532"/>
                  </a:cubicBezTo>
                  <a:cubicBezTo>
                    <a:pt x="11063" y="20424"/>
                    <a:pt x="13283" y="19102"/>
                    <a:pt x="17876" y="19102"/>
                  </a:cubicBezTo>
                  <a:cubicBezTo>
                    <a:pt x="19986" y="19102"/>
                    <a:pt x="22597" y="19381"/>
                    <a:pt x="26097" y="20184"/>
                  </a:cubicBezTo>
                  <a:lnTo>
                    <a:pt x="18223" y="2264"/>
                  </a:lnTo>
                  <a:cubicBezTo>
                    <a:pt x="17743" y="1881"/>
                    <a:pt x="15235" y="1"/>
                    <a:pt x="112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>
              <a:off x="765483" y="2621345"/>
              <a:ext cx="1426907" cy="1125305"/>
            </a:xfrm>
            <a:custGeom>
              <a:rect b="b" l="l" r="r" t="t"/>
              <a:pathLst>
                <a:path extrusionOk="0" h="20812" w="26390">
                  <a:moveTo>
                    <a:pt x="11459" y="280"/>
                  </a:moveTo>
                  <a:cubicBezTo>
                    <a:pt x="15228" y="280"/>
                    <a:pt x="17655" y="2022"/>
                    <a:pt x="18246" y="2499"/>
                  </a:cubicBezTo>
                  <a:lnTo>
                    <a:pt x="25997" y="20139"/>
                  </a:lnTo>
                  <a:cubicBezTo>
                    <a:pt x="22614" y="19375"/>
                    <a:pt x="20079" y="19107"/>
                    <a:pt x="18017" y="19107"/>
                  </a:cubicBezTo>
                  <a:cubicBezTo>
                    <a:pt x="15546" y="19107"/>
                    <a:pt x="13755" y="19492"/>
                    <a:pt x="11996" y="19870"/>
                  </a:cubicBezTo>
                  <a:cubicBezTo>
                    <a:pt x="10529" y="20184"/>
                    <a:pt x="9151" y="20475"/>
                    <a:pt x="7415" y="20531"/>
                  </a:cubicBezTo>
                  <a:cubicBezTo>
                    <a:pt x="5702" y="18314"/>
                    <a:pt x="4794" y="15737"/>
                    <a:pt x="3876" y="13206"/>
                  </a:cubicBezTo>
                  <a:cubicBezTo>
                    <a:pt x="2969" y="10675"/>
                    <a:pt x="2039" y="8054"/>
                    <a:pt x="314" y="5814"/>
                  </a:cubicBezTo>
                  <a:cubicBezTo>
                    <a:pt x="482" y="5467"/>
                    <a:pt x="1009" y="4582"/>
                    <a:pt x="2185" y="3585"/>
                  </a:cubicBezTo>
                  <a:cubicBezTo>
                    <a:pt x="3708" y="2308"/>
                    <a:pt x="5713" y="1345"/>
                    <a:pt x="8132" y="718"/>
                  </a:cubicBezTo>
                  <a:cubicBezTo>
                    <a:pt x="9332" y="406"/>
                    <a:pt x="10444" y="280"/>
                    <a:pt x="11459" y="280"/>
                  </a:cubicBezTo>
                  <a:close/>
                  <a:moveTo>
                    <a:pt x="11467" y="1"/>
                  </a:moveTo>
                  <a:cubicBezTo>
                    <a:pt x="10428" y="1"/>
                    <a:pt x="9291" y="130"/>
                    <a:pt x="8065" y="449"/>
                  </a:cubicBezTo>
                  <a:cubicBezTo>
                    <a:pt x="5601" y="1087"/>
                    <a:pt x="3562" y="2073"/>
                    <a:pt x="2017" y="3383"/>
                  </a:cubicBezTo>
                  <a:cubicBezTo>
                    <a:pt x="684" y="4503"/>
                    <a:pt x="146" y="5489"/>
                    <a:pt x="12" y="5769"/>
                  </a:cubicBezTo>
                  <a:cubicBezTo>
                    <a:pt x="0" y="5825"/>
                    <a:pt x="0" y="5870"/>
                    <a:pt x="34" y="5915"/>
                  </a:cubicBezTo>
                  <a:cubicBezTo>
                    <a:pt x="1770" y="8144"/>
                    <a:pt x="2700" y="10742"/>
                    <a:pt x="3618" y="13296"/>
                  </a:cubicBezTo>
                  <a:cubicBezTo>
                    <a:pt x="4526" y="15861"/>
                    <a:pt x="5478" y="18504"/>
                    <a:pt x="7236" y="20767"/>
                  </a:cubicBezTo>
                  <a:cubicBezTo>
                    <a:pt x="7270" y="20800"/>
                    <a:pt x="7303" y="20811"/>
                    <a:pt x="7348" y="20811"/>
                  </a:cubicBezTo>
                  <a:cubicBezTo>
                    <a:pt x="9140" y="20767"/>
                    <a:pt x="10563" y="20453"/>
                    <a:pt x="12052" y="20139"/>
                  </a:cubicBezTo>
                  <a:cubicBezTo>
                    <a:pt x="13796" y="19765"/>
                    <a:pt x="15573" y="19384"/>
                    <a:pt x="18025" y="19384"/>
                  </a:cubicBezTo>
                  <a:cubicBezTo>
                    <a:pt x="20124" y="19384"/>
                    <a:pt x="22718" y="19663"/>
                    <a:pt x="26210" y="20464"/>
                  </a:cubicBezTo>
                  <a:cubicBezTo>
                    <a:pt x="26220" y="20466"/>
                    <a:pt x="26230" y="20467"/>
                    <a:pt x="26240" y="20467"/>
                  </a:cubicBezTo>
                  <a:cubicBezTo>
                    <a:pt x="26285" y="20467"/>
                    <a:pt x="26328" y="20447"/>
                    <a:pt x="26355" y="20419"/>
                  </a:cubicBezTo>
                  <a:cubicBezTo>
                    <a:pt x="26389" y="20374"/>
                    <a:pt x="26389" y="20318"/>
                    <a:pt x="26378" y="20274"/>
                  </a:cubicBezTo>
                  <a:lnTo>
                    <a:pt x="18493" y="2353"/>
                  </a:lnTo>
                  <a:cubicBezTo>
                    <a:pt x="18481" y="2330"/>
                    <a:pt x="18470" y="2319"/>
                    <a:pt x="18459" y="2308"/>
                  </a:cubicBezTo>
                  <a:cubicBezTo>
                    <a:pt x="17901" y="1848"/>
                    <a:pt x="15389" y="1"/>
                    <a:pt x="11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1758686" y="2511637"/>
              <a:ext cx="1389923" cy="1208951"/>
            </a:xfrm>
            <a:custGeom>
              <a:rect b="b" l="l" r="r" t="t"/>
              <a:pathLst>
                <a:path extrusionOk="0" h="22359" w="25706">
                  <a:moveTo>
                    <a:pt x="10252" y="1"/>
                  </a:moveTo>
                  <a:cubicBezTo>
                    <a:pt x="9781" y="1"/>
                    <a:pt x="9280" y="19"/>
                    <a:pt x="8748" y="59"/>
                  </a:cubicBezTo>
                  <a:cubicBezTo>
                    <a:pt x="3215" y="462"/>
                    <a:pt x="0" y="4438"/>
                    <a:pt x="0" y="4438"/>
                  </a:cubicBezTo>
                  <a:lnTo>
                    <a:pt x="8177" y="22359"/>
                  </a:lnTo>
                  <a:cubicBezTo>
                    <a:pt x="10771" y="20475"/>
                    <a:pt x="13659" y="19858"/>
                    <a:pt x="16330" y="19858"/>
                  </a:cubicBezTo>
                  <a:cubicBezTo>
                    <a:pt x="21410" y="19858"/>
                    <a:pt x="25706" y="22090"/>
                    <a:pt x="25706" y="22090"/>
                  </a:cubicBezTo>
                  <a:lnTo>
                    <a:pt x="16465" y="1593"/>
                  </a:lnTo>
                  <a:cubicBezTo>
                    <a:pt x="16465" y="1593"/>
                    <a:pt x="14681" y="1"/>
                    <a:pt x="10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9"/>
            <p:cNvSpPr/>
            <p:nvPr/>
          </p:nvSpPr>
          <p:spPr>
            <a:xfrm>
              <a:off x="1750197" y="2504446"/>
              <a:ext cx="1407604" cy="1224037"/>
            </a:xfrm>
            <a:custGeom>
              <a:rect b="b" l="l" r="r" t="t"/>
              <a:pathLst>
                <a:path extrusionOk="0" h="22638" w="26033">
                  <a:moveTo>
                    <a:pt x="10388" y="270"/>
                  </a:moveTo>
                  <a:cubicBezTo>
                    <a:pt x="14459" y="270"/>
                    <a:pt x="16289" y="1634"/>
                    <a:pt x="16510" y="1816"/>
                  </a:cubicBezTo>
                  <a:lnTo>
                    <a:pt x="25572" y="21920"/>
                  </a:lnTo>
                  <a:cubicBezTo>
                    <a:pt x="23780" y="21114"/>
                    <a:pt x="21887" y="20520"/>
                    <a:pt x="19949" y="20162"/>
                  </a:cubicBezTo>
                  <a:cubicBezTo>
                    <a:pt x="18932" y="19980"/>
                    <a:pt x="17768" y="19849"/>
                    <a:pt x="16527" y="19849"/>
                  </a:cubicBezTo>
                  <a:cubicBezTo>
                    <a:pt x="13943" y="19849"/>
                    <a:pt x="11023" y="20417"/>
                    <a:pt x="8390" y="22279"/>
                  </a:cubicBezTo>
                  <a:lnTo>
                    <a:pt x="325" y="4593"/>
                  </a:lnTo>
                  <a:cubicBezTo>
                    <a:pt x="773" y="4078"/>
                    <a:pt x="3898" y="696"/>
                    <a:pt x="8916" y="326"/>
                  </a:cubicBezTo>
                  <a:cubicBezTo>
                    <a:pt x="9436" y="287"/>
                    <a:pt x="9926" y="270"/>
                    <a:pt x="10388" y="270"/>
                  </a:cubicBezTo>
                  <a:close/>
                  <a:moveTo>
                    <a:pt x="10397" y="1"/>
                  </a:moveTo>
                  <a:cubicBezTo>
                    <a:pt x="9926" y="1"/>
                    <a:pt x="9425" y="18"/>
                    <a:pt x="8894" y="57"/>
                  </a:cubicBezTo>
                  <a:cubicBezTo>
                    <a:pt x="3372" y="472"/>
                    <a:pt x="79" y="4448"/>
                    <a:pt x="45" y="4492"/>
                  </a:cubicBezTo>
                  <a:cubicBezTo>
                    <a:pt x="12" y="4526"/>
                    <a:pt x="1" y="4582"/>
                    <a:pt x="23" y="4638"/>
                  </a:cubicBezTo>
                  <a:lnTo>
                    <a:pt x="8211" y="22559"/>
                  </a:lnTo>
                  <a:cubicBezTo>
                    <a:pt x="8222" y="22592"/>
                    <a:pt x="8256" y="22626"/>
                    <a:pt x="8300" y="22637"/>
                  </a:cubicBezTo>
                  <a:lnTo>
                    <a:pt x="8334" y="22637"/>
                  </a:lnTo>
                  <a:cubicBezTo>
                    <a:pt x="8368" y="22637"/>
                    <a:pt x="8390" y="22626"/>
                    <a:pt x="8424" y="22615"/>
                  </a:cubicBezTo>
                  <a:cubicBezTo>
                    <a:pt x="11026" y="20718"/>
                    <a:pt x="13937" y="20142"/>
                    <a:pt x="16513" y="20142"/>
                  </a:cubicBezTo>
                  <a:cubicBezTo>
                    <a:pt x="17739" y="20142"/>
                    <a:pt x="18889" y="20273"/>
                    <a:pt x="19893" y="20453"/>
                  </a:cubicBezTo>
                  <a:cubicBezTo>
                    <a:pt x="21931" y="20812"/>
                    <a:pt x="23925" y="21450"/>
                    <a:pt x="25796" y="22357"/>
                  </a:cubicBezTo>
                  <a:cubicBezTo>
                    <a:pt x="25817" y="22367"/>
                    <a:pt x="25838" y="22371"/>
                    <a:pt x="25858" y="22371"/>
                  </a:cubicBezTo>
                  <a:cubicBezTo>
                    <a:pt x="25956" y="22371"/>
                    <a:pt x="26033" y="22269"/>
                    <a:pt x="25986" y="22167"/>
                  </a:cubicBezTo>
                  <a:lnTo>
                    <a:pt x="16746" y="1670"/>
                  </a:lnTo>
                  <a:cubicBezTo>
                    <a:pt x="16746" y="1659"/>
                    <a:pt x="16723" y="1648"/>
                    <a:pt x="16712" y="1625"/>
                  </a:cubicBezTo>
                  <a:cubicBezTo>
                    <a:pt x="16631" y="1554"/>
                    <a:pt x="14829" y="1"/>
                    <a:pt x="10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9"/>
            <p:cNvSpPr/>
            <p:nvPr/>
          </p:nvSpPr>
          <p:spPr>
            <a:xfrm>
              <a:off x="965324" y="2703532"/>
              <a:ext cx="784339" cy="327286"/>
            </a:xfrm>
            <a:custGeom>
              <a:rect b="b" l="l" r="r" t="t"/>
              <a:pathLst>
                <a:path extrusionOk="0" h="6053" w="14506">
                  <a:moveTo>
                    <a:pt x="7496" y="0"/>
                  </a:moveTo>
                  <a:cubicBezTo>
                    <a:pt x="4911" y="0"/>
                    <a:pt x="2337" y="625"/>
                    <a:pt x="1" y="1863"/>
                  </a:cubicBezTo>
                  <a:cubicBezTo>
                    <a:pt x="460" y="3252"/>
                    <a:pt x="908" y="4652"/>
                    <a:pt x="1367" y="6052"/>
                  </a:cubicBezTo>
                  <a:cubicBezTo>
                    <a:pt x="4078" y="4675"/>
                    <a:pt x="6295" y="4339"/>
                    <a:pt x="7830" y="4294"/>
                  </a:cubicBezTo>
                  <a:cubicBezTo>
                    <a:pt x="7830" y="4294"/>
                    <a:pt x="7837" y="4294"/>
                    <a:pt x="7854" y="4294"/>
                  </a:cubicBezTo>
                  <a:cubicBezTo>
                    <a:pt x="8044" y="4294"/>
                    <a:pt x="9436" y="4322"/>
                    <a:pt x="14505" y="5033"/>
                  </a:cubicBezTo>
                  <a:lnTo>
                    <a:pt x="13195" y="1046"/>
                  </a:lnTo>
                  <a:cubicBezTo>
                    <a:pt x="11353" y="347"/>
                    <a:pt x="9422" y="0"/>
                    <a:pt x="749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9"/>
            <p:cNvSpPr/>
            <p:nvPr/>
          </p:nvSpPr>
          <p:spPr>
            <a:xfrm>
              <a:off x="1889480" y="2584578"/>
              <a:ext cx="797046" cy="351131"/>
            </a:xfrm>
            <a:custGeom>
              <a:rect b="b" l="l" r="r" t="t"/>
              <a:pathLst>
                <a:path extrusionOk="0" h="6494" w="14741">
                  <a:moveTo>
                    <a:pt x="9364" y="0"/>
                  </a:moveTo>
                  <a:cubicBezTo>
                    <a:pt x="6013" y="0"/>
                    <a:pt x="2712" y="1098"/>
                    <a:pt x="1" y="3190"/>
                  </a:cubicBezTo>
                  <a:lnTo>
                    <a:pt x="1647" y="6494"/>
                  </a:lnTo>
                  <a:cubicBezTo>
                    <a:pt x="5157" y="4497"/>
                    <a:pt x="9121" y="3459"/>
                    <a:pt x="13138" y="3459"/>
                  </a:cubicBezTo>
                  <a:cubicBezTo>
                    <a:pt x="13672" y="3459"/>
                    <a:pt x="14206" y="3478"/>
                    <a:pt x="14741" y="3515"/>
                  </a:cubicBezTo>
                  <a:lnTo>
                    <a:pt x="13296" y="513"/>
                  </a:lnTo>
                  <a:cubicBezTo>
                    <a:pt x="11999" y="169"/>
                    <a:pt x="10678" y="0"/>
                    <a:pt x="936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9"/>
            <p:cNvSpPr/>
            <p:nvPr/>
          </p:nvSpPr>
          <p:spPr>
            <a:xfrm>
              <a:off x="2005189" y="2927599"/>
              <a:ext cx="698314" cy="131066"/>
            </a:xfrm>
            <a:custGeom>
              <a:rect b="b" l="l" r="r" t="t"/>
              <a:pathLst>
                <a:path extrusionOk="0" h="2424" w="12915">
                  <a:moveTo>
                    <a:pt x="9284" y="1"/>
                  </a:moveTo>
                  <a:cubicBezTo>
                    <a:pt x="6081" y="1"/>
                    <a:pt x="2902" y="735"/>
                    <a:pt x="0" y="2166"/>
                  </a:cubicBezTo>
                  <a:lnTo>
                    <a:pt x="123" y="2412"/>
                  </a:lnTo>
                  <a:lnTo>
                    <a:pt x="123" y="2424"/>
                  </a:lnTo>
                  <a:cubicBezTo>
                    <a:pt x="2984" y="1009"/>
                    <a:pt x="6122" y="285"/>
                    <a:pt x="9280" y="285"/>
                  </a:cubicBezTo>
                  <a:cubicBezTo>
                    <a:pt x="10475" y="285"/>
                    <a:pt x="11672" y="389"/>
                    <a:pt x="12858" y="598"/>
                  </a:cubicBezTo>
                  <a:lnTo>
                    <a:pt x="12914" y="318"/>
                  </a:lnTo>
                  <a:cubicBezTo>
                    <a:pt x="11710" y="106"/>
                    <a:pt x="10495" y="1"/>
                    <a:pt x="9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9"/>
            <p:cNvSpPr/>
            <p:nvPr/>
          </p:nvSpPr>
          <p:spPr>
            <a:xfrm>
              <a:off x="2039090" y="3009461"/>
              <a:ext cx="700747" cy="109762"/>
            </a:xfrm>
            <a:custGeom>
              <a:rect b="b" l="l" r="r" t="t"/>
              <a:pathLst>
                <a:path extrusionOk="0" h="2030" w="12960">
                  <a:moveTo>
                    <a:pt x="8490" y="0"/>
                  </a:moveTo>
                  <a:cubicBezTo>
                    <a:pt x="5584" y="0"/>
                    <a:pt x="2692" y="592"/>
                    <a:pt x="0" y="1761"/>
                  </a:cubicBezTo>
                  <a:lnTo>
                    <a:pt x="112" y="2018"/>
                  </a:lnTo>
                  <a:lnTo>
                    <a:pt x="112" y="2030"/>
                  </a:lnTo>
                  <a:cubicBezTo>
                    <a:pt x="2765" y="869"/>
                    <a:pt x="5613" y="285"/>
                    <a:pt x="8479" y="285"/>
                  </a:cubicBezTo>
                  <a:cubicBezTo>
                    <a:pt x="9957" y="285"/>
                    <a:pt x="11440" y="440"/>
                    <a:pt x="12903" y="753"/>
                  </a:cubicBezTo>
                  <a:lnTo>
                    <a:pt x="12959" y="473"/>
                  </a:lnTo>
                  <a:cubicBezTo>
                    <a:pt x="11483" y="157"/>
                    <a:pt x="9985" y="0"/>
                    <a:pt x="8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9"/>
            <p:cNvSpPr/>
            <p:nvPr/>
          </p:nvSpPr>
          <p:spPr>
            <a:xfrm>
              <a:off x="2088726" y="3117602"/>
              <a:ext cx="394333" cy="111871"/>
            </a:xfrm>
            <a:custGeom>
              <a:rect b="b" l="l" r="r" t="t"/>
              <a:pathLst>
                <a:path extrusionOk="0" h="2069" w="7293">
                  <a:moveTo>
                    <a:pt x="5951" y="0"/>
                  </a:moveTo>
                  <a:cubicBezTo>
                    <a:pt x="4815" y="0"/>
                    <a:pt x="3684" y="183"/>
                    <a:pt x="2599" y="545"/>
                  </a:cubicBezTo>
                  <a:cubicBezTo>
                    <a:pt x="1681" y="847"/>
                    <a:pt x="807" y="1284"/>
                    <a:pt x="1" y="1844"/>
                  </a:cubicBezTo>
                  <a:lnTo>
                    <a:pt x="158" y="2068"/>
                  </a:lnTo>
                  <a:cubicBezTo>
                    <a:pt x="942" y="1530"/>
                    <a:pt x="1793" y="1105"/>
                    <a:pt x="2689" y="814"/>
                  </a:cubicBezTo>
                  <a:cubicBezTo>
                    <a:pt x="3742" y="460"/>
                    <a:pt x="4848" y="285"/>
                    <a:pt x="5956" y="285"/>
                  </a:cubicBezTo>
                  <a:cubicBezTo>
                    <a:pt x="6391" y="285"/>
                    <a:pt x="6826" y="312"/>
                    <a:pt x="7259" y="366"/>
                  </a:cubicBezTo>
                  <a:lnTo>
                    <a:pt x="7292" y="86"/>
                  </a:lnTo>
                  <a:cubicBezTo>
                    <a:pt x="6846" y="29"/>
                    <a:pt x="6398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9"/>
            <p:cNvSpPr/>
            <p:nvPr/>
          </p:nvSpPr>
          <p:spPr>
            <a:xfrm>
              <a:off x="2119654" y="3212874"/>
              <a:ext cx="368866" cy="89864"/>
            </a:xfrm>
            <a:custGeom>
              <a:rect b="b" l="l" r="r" t="t"/>
              <a:pathLst>
                <a:path extrusionOk="0" h="1662" w="6822">
                  <a:moveTo>
                    <a:pt x="5635" y="1"/>
                  </a:moveTo>
                  <a:cubicBezTo>
                    <a:pt x="3679" y="1"/>
                    <a:pt x="1743" y="481"/>
                    <a:pt x="0" y="1404"/>
                  </a:cubicBezTo>
                  <a:lnTo>
                    <a:pt x="134" y="1650"/>
                  </a:lnTo>
                  <a:lnTo>
                    <a:pt x="134" y="1661"/>
                  </a:lnTo>
                  <a:cubicBezTo>
                    <a:pt x="1825" y="751"/>
                    <a:pt x="3709" y="280"/>
                    <a:pt x="5619" y="280"/>
                  </a:cubicBezTo>
                  <a:cubicBezTo>
                    <a:pt x="6012" y="280"/>
                    <a:pt x="6405" y="300"/>
                    <a:pt x="6799" y="340"/>
                  </a:cubicBezTo>
                  <a:lnTo>
                    <a:pt x="6821" y="60"/>
                  </a:lnTo>
                  <a:cubicBezTo>
                    <a:pt x="6426" y="20"/>
                    <a:pt x="6030" y="1"/>
                    <a:pt x="5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9"/>
            <p:cNvSpPr/>
            <p:nvPr/>
          </p:nvSpPr>
          <p:spPr>
            <a:xfrm>
              <a:off x="2158367" y="3297926"/>
              <a:ext cx="367081" cy="95055"/>
            </a:xfrm>
            <a:custGeom>
              <a:rect b="b" l="l" r="r" t="t"/>
              <a:pathLst>
                <a:path extrusionOk="0" h="1758" w="6789">
                  <a:moveTo>
                    <a:pt x="5100" y="0"/>
                  </a:moveTo>
                  <a:cubicBezTo>
                    <a:pt x="3302" y="0"/>
                    <a:pt x="1528" y="524"/>
                    <a:pt x="1" y="1522"/>
                  </a:cubicBezTo>
                  <a:lnTo>
                    <a:pt x="146" y="1757"/>
                  </a:lnTo>
                  <a:cubicBezTo>
                    <a:pt x="1630" y="786"/>
                    <a:pt x="3353" y="287"/>
                    <a:pt x="5099" y="287"/>
                  </a:cubicBezTo>
                  <a:cubicBezTo>
                    <a:pt x="5647" y="287"/>
                    <a:pt x="6198" y="337"/>
                    <a:pt x="6744" y="436"/>
                  </a:cubicBezTo>
                  <a:lnTo>
                    <a:pt x="6788" y="156"/>
                  </a:lnTo>
                  <a:cubicBezTo>
                    <a:pt x="6228" y="51"/>
                    <a:pt x="5663" y="0"/>
                    <a:pt x="5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9"/>
            <p:cNvSpPr/>
            <p:nvPr/>
          </p:nvSpPr>
          <p:spPr>
            <a:xfrm>
              <a:off x="2525391" y="3151666"/>
              <a:ext cx="337992" cy="207358"/>
            </a:xfrm>
            <a:custGeom>
              <a:rect b="b" l="l" r="r" t="t"/>
              <a:pathLst>
                <a:path extrusionOk="0" h="3835" w="6251">
                  <a:moveTo>
                    <a:pt x="3114" y="0"/>
                  </a:moveTo>
                  <a:cubicBezTo>
                    <a:pt x="2046" y="0"/>
                    <a:pt x="982" y="232"/>
                    <a:pt x="0" y="688"/>
                  </a:cubicBezTo>
                  <a:lnTo>
                    <a:pt x="1064" y="3835"/>
                  </a:lnTo>
                  <a:cubicBezTo>
                    <a:pt x="2028" y="3701"/>
                    <a:pt x="2991" y="3622"/>
                    <a:pt x="3965" y="3611"/>
                  </a:cubicBezTo>
                  <a:cubicBezTo>
                    <a:pt x="4177" y="3605"/>
                    <a:pt x="4384" y="3602"/>
                    <a:pt x="4588" y="3602"/>
                  </a:cubicBezTo>
                  <a:cubicBezTo>
                    <a:pt x="5173" y="3602"/>
                    <a:pt x="5727" y="3625"/>
                    <a:pt x="6250" y="3667"/>
                  </a:cubicBezTo>
                  <a:cubicBezTo>
                    <a:pt x="5836" y="2525"/>
                    <a:pt x="5433" y="1382"/>
                    <a:pt x="5018" y="251"/>
                  </a:cubicBezTo>
                  <a:cubicBezTo>
                    <a:pt x="4394" y="83"/>
                    <a:pt x="3753" y="0"/>
                    <a:pt x="311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9"/>
            <p:cNvSpPr/>
            <p:nvPr/>
          </p:nvSpPr>
          <p:spPr>
            <a:xfrm>
              <a:off x="777000" y="2902348"/>
              <a:ext cx="1104704" cy="339235"/>
            </a:xfrm>
            <a:custGeom>
              <a:rect b="b" l="l" r="r" t="t"/>
              <a:pathLst>
                <a:path extrusionOk="0" h="6274" w="20431">
                  <a:moveTo>
                    <a:pt x="0" y="1"/>
                  </a:moveTo>
                  <a:lnTo>
                    <a:pt x="0" y="6273"/>
                  </a:lnTo>
                  <a:lnTo>
                    <a:pt x="20430" y="6273"/>
                  </a:lnTo>
                  <a:lnTo>
                    <a:pt x="20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9"/>
            <p:cNvSpPr/>
            <p:nvPr/>
          </p:nvSpPr>
          <p:spPr>
            <a:xfrm>
              <a:off x="769701" y="2895103"/>
              <a:ext cx="1119844" cy="353726"/>
            </a:xfrm>
            <a:custGeom>
              <a:rect b="b" l="l" r="r" t="t"/>
              <a:pathLst>
                <a:path extrusionOk="0" h="6542" w="20711">
                  <a:moveTo>
                    <a:pt x="20431" y="280"/>
                  </a:moveTo>
                  <a:lnTo>
                    <a:pt x="20431" y="6261"/>
                  </a:lnTo>
                  <a:lnTo>
                    <a:pt x="270" y="6261"/>
                  </a:lnTo>
                  <a:lnTo>
                    <a:pt x="281" y="280"/>
                  </a:lnTo>
                  <a:close/>
                  <a:moveTo>
                    <a:pt x="1" y="0"/>
                  </a:moveTo>
                  <a:lnTo>
                    <a:pt x="1" y="6542"/>
                  </a:lnTo>
                  <a:lnTo>
                    <a:pt x="20711" y="6542"/>
                  </a:lnTo>
                  <a:lnTo>
                    <a:pt x="20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9"/>
            <p:cNvSpPr/>
            <p:nvPr/>
          </p:nvSpPr>
          <p:spPr>
            <a:xfrm>
              <a:off x="587432" y="3521885"/>
              <a:ext cx="1426258" cy="254453"/>
            </a:xfrm>
            <a:custGeom>
              <a:rect b="b" l="l" r="r" t="t"/>
              <a:pathLst>
                <a:path extrusionOk="0" h="4706" w="26378">
                  <a:moveTo>
                    <a:pt x="0" y="1"/>
                  </a:moveTo>
                  <a:cubicBezTo>
                    <a:pt x="0" y="1"/>
                    <a:pt x="1927" y="1972"/>
                    <a:pt x="101" y="4705"/>
                  </a:cubicBezTo>
                  <a:lnTo>
                    <a:pt x="26378" y="4705"/>
                  </a:lnTo>
                  <a:lnTo>
                    <a:pt x="26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9"/>
            <p:cNvSpPr/>
            <p:nvPr/>
          </p:nvSpPr>
          <p:spPr>
            <a:xfrm>
              <a:off x="1943982" y="3521885"/>
              <a:ext cx="63046" cy="254453"/>
            </a:xfrm>
            <a:custGeom>
              <a:rect b="b" l="l" r="r" t="t"/>
              <a:pathLst>
                <a:path extrusionOk="0" h="4706" w="1166">
                  <a:moveTo>
                    <a:pt x="1166" y="1"/>
                  </a:moveTo>
                  <a:cubicBezTo>
                    <a:pt x="1166" y="1"/>
                    <a:pt x="1" y="1289"/>
                    <a:pt x="23" y="2353"/>
                  </a:cubicBezTo>
                  <a:cubicBezTo>
                    <a:pt x="57" y="3417"/>
                    <a:pt x="1166" y="4705"/>
                    <a:pt x="1166" y="4705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622578" y="3560058"/>
              <a:ext cx="829704" cy="15194"/>
            </a:xfrm>
            <a:custGeom>
              <a:rect b="b" l="l" r="r" t="t"/>
              <a:pathLst>
                <a:path extrusionOk="0" h="281" w="15345">
                  <a:moveTo>
                    <a:pt x="0" y="1"/>
                  </a:moveTo>
                  <a:lnTo>
                    <a:pt x="0" y="281"/>
                  </a:lnTo>
                  <a:lnTo>
                    <a:pt x="15345" y="281"/>
                  </a:lnTo>
                  <a:lnTo>
                    <a:pt x="15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9"/>
            <p:cNvSpPr/>
            <p:nvPr/>
          </p:nvSpPr>
          <p:spPr>
            <a:xfrm>
              <a:off x="632256" y="3597583"/>
              <a:ext cx="1203382" cy="15194"/>
            </a:xfrm>
            <a:custGeom>
              <a:rect b="b" l="l" r="r" t="t"/>
              <a:pathLst>
                <a:path extrusionOk="0" h="281" w="22256">
                  <a:moveTo>
                    <a:pt x="0" y="1"/>
                  </a:moveTo>
                  <a:lnTo>
                    <a:pt x="0" y="281"/>
                  </a:lnTo>
                  <a:lnTo>
                    <a:pt x="22256" y="281"/>
                  </a:lnTo>
                  <a:lnTo>
                    <a:pt x="22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9"/>
            <p:cNvSpPr/>
            <p:nvPr/>
          </p:nvSpPr>
          <p:spPr>
            <a:xfrm>
              <a:off x="569265" y="3514639"/>
              <a:ext cx="1451725" cy="268944"/>
            </a:xfrm>
            <a:custGeom>
              <a:rect b="b" l="l" r="r" t="t"/>
              <a:pathLst>
                <a:path extrusionOk="0" h="4974" w="26849">
                  <a:moveTo>
                    <a:pt x="26568" y="281"/>
                  </a:moveTo>
                  <a:lnTo>
                    <a:pt x="26568" y="4694"/>
                  </a:lnTo>
                  <a:lnTo>
                    <a:pt x="695" y="4694"/>
                  </a:lnTo>
                  <a:cubicBezTo>
                    <a:pt x="1994" y="2554"/>
                    <a:pt x="1065" y="874"/>
                    <a:pt x="628" y="281"/>
                  </a:cubicBezTo>
                  <a:close/>
                  <a:moveTo>
                    <a:pt x="0" y="1"/>
                  </a:moveTo>
                  <a:lnTo>
                    <a:pt x="224" y="236"/>
                  </a:lnTo>
                  <a:cubicBezTo>
                    <a:pt x="303" y="314"/>
                    <a:pt x="2050" y="2162"/>
                    <a:pt x="314" y="4761"/>
                  </a:cubicBezTo>
                  <a:lnTo>
                    <a:pt x="180" y="4974"/>
                  </a:lnTo>
                  <a:lnTo>
                    <a:pt x="26848" y="4974"/>
                  </a:lnTo>
                  <a:lnTo>
                    <a:pt x="26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527469" y="3506745"/>
              <a:ext cx="1501362" cy="284733"/>
            </a:xfrm>
            <a:custGeom>
              <a:rect b="b" l="l" r="r" t="t"/>
              <a:pathLst>
                <a:path extrusionOk="0" h="5266" w="27767">
                  <a:moveTo>
                    <a:pt x="370" y="1"/>
                  </a:moveTo>
                  <a:cubicBezTo>
                    <a:pt x="1" y="1"/>
                    <a:pt x="1" y="561"/>
                    <a:pt x="370" y="561"/>
                  </a:cubicBezTo>
                  <a:lnTo>
                    <a:pt x="27207" y="561"/>
                  </a:lnTo>
                  <a:lnTo>
                    <a:pt x="27207" y="4705"/>
                  </a:lnTo>
                  <a:lnTo>
                    <a:pt x="370" y="4705"/>
                  </a:lnTo>
                  <a:cubicBezTo>
                    <a:pt x="1" y="4705"/>
                    <a:pt x="1" y="5265"/>
                    <a:pt x="370" y="5265"/>
                  </a:cubicBezTo>
                  <a:lnTo>
                    <a:pt x="27487" y="5265"/>
                  </a:lnTo>
                  <a:cubicBezTo>
                    <a:pt x="27644" y="5265"/>
                    <a:pt x="27767" y="5131"/>
                    <a:pt x="27767" y="4985"/>
                  </a:cubicBezTo>
                  <a:lnTo>
                    <a:pt x="27767" y="281"/>
                  </a:lnTo>
                  <a:cubicBezTo>
                    <a:pt x="27767" y="124"/>
                    <a:pt x="27644" y="1"/>
                    <a:pt x="27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658912" y="3241531"/>
              <a:ext cx="1284541" cy="253805"/>
            </a:xfrm>
            <a:custGeom>
              <a:rect b="b" l="l" r="r" t="t"/>
              <a:pathLst>
                <a:path extrusionOk="0" h="4694" w="23757">
                  <a:moveTo>
                    <a:pt x="0" y="0"/>
                  </a:moveTo>
                  <a:lnTo>
                    <a:pt x="0" y="4693"/>
                  </a:lnTo>
                  <a:lnTo>
                    <a:pt x="23656" y="4693"/>
                  </a:lnTo>
                  <a:cubicBezTo>
                    <a:pt x="22009" y="1960"/>
                    <a:pt x="23757" y="0"/>
                    <a:pt x="237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9"/>
            <p:cNvSpPr/>
            <p:nvPr/>
          </p:nvSpPr>
          <p:spPr>
            <a:xfrm>
              <a:off x="651613" y="3233636"/>
              <a:ext cx="1308224" cy="269539"/>
            </a:xfrm>
            <a:custGeom>
              <a:rect b="b" l="l" r="r" t="t"/>
              <a:pathLst>
                <a:path extrusionOk="0" h="4985" w="24195">
                  <a:moveTo>
                    <a:pt x="23612" y="281"/>
                  </a:moveTo>
                  <a:cubicBezTo>
                    <a:pt x="23220" y="874"/>
                    <a:pt x="22380" y="2554"/>
                    <a:pt x="23556" y="4705"/>
                  </a:cubicBezTo>
                  <a:lnTo>
                    <a:pt x="281" y="4705"/>
                  </a:lnTo>
                  <a:lnTo>
                    <a:pt x="281" y="281"/>
                  </a:lnTo>
                  <a:close/>
                  <a:moveTo>
                    <a:pt x="1" y="0"/>
                  </a:moveTo>
                  <a:lnTo>
                    <a:pt x="1" y="4985"/>
                  </a:lnTo>
                  <a:lnTo>
                    <a:pt x="24037" y="4985"/>
                  </a:lnTo>
                  <a:lnTo>
                    <a:pt x="23914" y="4761"/>
                  </a:lnTo>
                  <a:cubicBezTo>
                    <a:pt x="22346" y="2162"/>
                    <a:pt x="23925" y="314"/>
                    <a:pt x="23992" y="236"/>
                  </a:cubicBezTo>
                  <a:lnTo>
                    <a:pt x="24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9"/>
            <p:cNvSpPr/>
            <p:nvPr/>
          </p:nvSpPr>
          <p:spPr>
            <a:xfrm>
              <a:off x="643773" y="3226391"/>
              <a:ext cx="1355427" cy="284084"/>
            </a:xfrm>
            <a:custGeom>
              <a:rect b="b" l="l" r="r" t="t"/>
              <a:pathLst>
                <a:path extrusionOk="0" h="5254" w="25068">
                  <a:moveTo>
                    <a:pt x="280" y="0"/>
                  </a:moveTo>
                  <a:cubicBezTo>
                    <a:pt x="123" y="0"/>
                    <a:pt x="0" y="123"/>
                    <a:pt x="0" y="280"/>
                  </a:cubicBezTo>
                  <a:lnTo>
                    <a:pt x="0" y="4973"/>
                  </a:lnTo>
                  <a:cubicBezTo>
                    <a:pt x="0" y="5130"/>
                    <a:pt x="123" y="5253"/>
                    <a:pt x="280" y="5253"/>
                  </a:cubicBezTo>
                  <a:lnTo>
                    <a:pt x="24697" y="5253"/>
                  </a:lnTo>
                  <a:cubicBezTo>
                    <a:pt x="25067" y="5253"/>
                    <a:pt x="25067" y="4693"/>
                    <a:pt x="24697" y="4693"/>
                  </a:cubicBezTo>
                  <a:lnTo>
                    <a:pt x="560" y="4693"/>
                  </a:lnTo>
                  <a:lnTo>
                    <a:pt x="560" y="560"/>
                  </a:lnTo>
                  <a:lnTo>
                    <a:pt x="24697" y="560"/>
                  </a:lnTo>
                  <a:cubicBezTo>
                    <a:pt x="25067" y="560"/>
                    <a:pt x="25067" y="0"/>
                    <a:pt x="24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9"/>
            <p:cNvSpPr/>
            <p:nvPr/>
          </p:nvSpPr>
          <p:spPr>
            <a:xfrm>
              <a:off x="1163975" y="3294195"/>
              <a:ext cx="747410" cy="15194"/>
            </a:xfrm>
            <a:custGeom>
              <a:rect b="b" l="l" r="r" t="t"/>
              <a:pathLst>
                <a:path extrusionOk="0" h="281" w="13823">
                  <a:moveTo>
                    <a:pt x="0" y="1"/>
                  </a:moveTo>
                  <a:lnTo>
                    <a:pt x="0" y="281"/>
                  </a:lnTo>
                  <a:lnTo>
                    <a:pt x="13822" y="281"/>
                  </a:lnTo>
                  <a:lnTo>
                    <a:pt x="138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9"/>
            <p:cNvSpPr/>
            <p:nvPr/>
          </p:nvSpPr>
          <p:spPr>
            <a:xfrm>
              <a:off x="819391" y="3331720"/>
              <a:ext cx="1083509" cy="15194"/>
            </a:xfrm>
            <a:custGeom>
              <a:rect b="b" l="l" r="r" t="t"/>
              <a:pathLst>
                <a:path extrusionOk="0" h="281" w="20039">
                  <a:moveTo>
                    <a:pt x="0" y="1"/>
                  </a:moveTo>
                  <a:lnTo>
                    <a:pt x="0" y="281"/>
                  </a:lnTo>
                  <a:lnTo>
                    <a:pt x="20038" y="281"/>
                  </a:lnTo>
                  <a:lnTo>
                    <a:pt x="200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9"/>
            <p:cNvSpPr/>
            <p:nvPr/>
          </p:nvSpPr>
          <p:spPr>
            <a:xfrm>
              <a:off x="990791" y="3396550"/>
              <a:ext cx="911458" cy="15194"/>
            </a:xfrm>
            <a:custGeom>
              <a:rect b="b" l="l" r="r" t="t"/>
              <a:pathLst>
                <a:path extrusionOk="0" h="281" w="16857">
                  <a:moveTo>
                    <a:pt x="0" y="0"/>
                  </a:moveTo>
                  <a:lnTo>
                    <a:pt x="0" y="280"/>
                  </a:lnTo>
                  <a:lnTo>
                    <a:pt x="16857" y="280"/>
                  </a:lnTo>
                  <a:lnTo>
                    <a:pt x="16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9"/>
            <p:cNvSpPr/>
            <p:nvPr/>
          </p:nvSpPr>
          <p:spPr>
            <a:xfrm>
              <a:off x="761861" y="2887858"/>
              <a:ext cx="1160991" cy="368866"/>
            </a:xfrm>
            <a:custGeom>
              <a:rect b="b" l="l" r="r" t="t"/>
              <a:pathLst>
                <a:path extrusionOk="0" h="6822" w="21472">
                  <a:moveTo>
                    <a:pt x="280" y="0"/>
                  </a:moveTo>
                  <a:cubicBezTo>
                    <a:pt x="123" y="0"/>
                    <a:pt x="0" y="123"/>
                    <a:pt x="0" y="280"/>
                  </a:cubicBezTo>
                  <a:lnTo>
                    <a:pt x="0" y="6541"/>
                  </a:lnTo>
                  <a:cubicBezTo>
                    <a:pt x="0" y="6687"/>
                    <a:pt x="123" y="6821"/>
                    <a:pt x="280" y="6821"/>
                  </a:cubicBezTo>
                  <a:lnTo>
                    <a:pt x="21091" y="6821"/>
                  </a:lnTo>
                  <a:cubicBezTo>
                    <a:pt x="21472" y="6821"/>
                    <a:pt x="21472" y="6261"/>
                    <a:pt x="21091" y="6261"/>
                  </a:cubicBezTo>
                  <a:lnTo>
                    <a:pt x="560" y="6261"/>
                  </a:lnTo>
                  <a:lnTo>
                    <a:pt x="560" y="560"/>
                  </a:lnTo>
                  <a:lnTo>
                    <a:pt x="21091" y="560"/>
                  </a:lnTo>
                  <a:cubicBezTo>
                    <a:pt x="21472" y="560"/>
                    <a:pt x="21472" y="0"/>
                    <a:pt x="21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9"/>
            <p:cNvSpPr/>
            <p:nvPr/>
          </p:nvSpPr>
          <p:spPr>
            <a:xfrm>
              <a:off x="992575" y="3021681"/>
              <a:ext cx="870311" cy="15194"/>
            </a:xfrm>
            <a:custGeom>
              <a:rect b="b" l="l" r="r" t="t"/>
              <a:pathLst>
                <a:path extrusionOk="0" h="281" w="16096">
                  <a:moveTo>
                    <a:pt x="191" y="0"/>
                  </a:moveTo>
                  <a:cubicBezTo>
                    <a:pt x="1" y="0"/>
                    <a:pt x="1" y="280"/>
                    <a:pt x="191" y="280"/>
                  </a:cubicBezTo>
                  <a:lnTo>
                    <a:pt x="15906" y="280"/>
                  </a:lnTo>
                  <a:cubicBezTo>
                    <a:pt x="16096" y="280"/>
                    <a:pt x="16096" y="0"/>
                    <a:pt x="15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9"/>
            <p:cNvSpPr/>
            <p:nvPr/>
          </p:nvSpPr>
          <p:spPr>
            <a:xfrm>
              <a:off x="1306881" y="3141609"/>
              <a:ext cx="556002" cy="15194"/>
            </a:xfrm>
            <a:custGeom>
              <a:rect b="b" l="l" r="r" t="t"/>
              <a:pathLst>
                <a:path extrusionOk="0" h="281" w="10283">
                  <a:moveTo>
                    <a:pt x="191" y="0"/>
                  </a:moveTo>
                  <a:cubicBezTo>
                    <a:pt x="1" y="0"/>
                    <a:pt x="1" y="280"/>
                    <a:pt x="191" y="280"/>
                  </a:cubicBezTo>
                  <a:lnTo>
                    <a:pt x="10093" y="280"/>
                  </a:lnTo>
                  <a:cubicBezTo>
                    <a:pt x="10283" y="280"/>
                    <a:pt x="10283" y="0"/>
                    <a:pt x="10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9"/>
            <p:cNvSpPr/>
            <p:nvPr/>
          </p:nvSpPr>
          <p:spPr>
            <a:xfrm>
              <a:off x="1200310" y="3178539"/>
              <a:ext cx="662574" cy="15194"/>
            </a:xfrm>
            <a:custGeom>
              <a:rect b="b" l="l" r="r" t="t"/>
              <a:pathLst>
                <a:path extrusionOk="0" h="281" w="12254">
                  <a:moveTo>
                    <a:pt x="180" y="0"/>
                  </a:moveTo>
                  <a:cubicBezTo>
                    <a:pt x="0" y="0"/>
                    <a:pt x="0" y="280"/>
                    <a:pt x="180" y="280"/>
                  </a:cubicBezTo>
                  <a:lnTo>
                    <a:pt x="12064" y="280"/>
                  </a:lnTo>
                  <a:cubicBezTo>
                    <a:pt x="12254" y="280"/>
                    <a:pt x="12254" y="0"/>
                    <a:pt x="1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9"/>
            <p:cNvSpPr/>
            <p:nvPr/>
          </p:nvSpPr>
          <p:spPr>
            <a:xfrm>
              <a:off x="1045293" y="2976857"/>
              <a:ext cx="160534" cy="626239"/>
            </a:xfrm>
            <a:custGeom>
              <a:rect b="b" l="l" r="r" t="t"/>
              <a:pathLst>
                <a:path extrusionOk="0" h="11582" w="2969">
                  <a:moveTo>
                    <a:pt x="0" y="0"/>
                  </a:moveTo>
                  <a:lnTo>
                    <a:pt x="0" y="9162"/>
                  </a:lnTo>
                  <a:lnTo>
                    <a:pt x="1535" y="11582"/>
                  </a:lnTo>
                  <a:lnTo>
                    <a:pt x="2968" y="9162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9"/>
            <p:cNvSpPr/>
            <p:nvPr/>
          </p:nvSpPr>
          <p:spPr>
            <a:xfrm>
              <a:off x="1021665" y="2976857"/>
              <a:ext cx="160534" cy="626239"/>
            </a:xfrm>
            <a:custGeom>
              <a:rect b="b" l="l" r="r" t="t"/>
              <a:pathLst>
                <a:path extrusionOk="0" h="11582" w="2969">
                  <a:moveTo>
                    <a:pt x="0" y="0"/>
                  </a:moveTo>
                  <a:lnTo>
                    <a:pt x="0" y="9162"/>
                  </a:lnTo>
                  <a:lnTo>
                    <a:pt x="1535" y="11582"/>
                  </a:lnTo>
                  <a:lnTo>
                    <a:pt x="2968" y="9162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9"/>
            <p:cNvSpPr/>
            <p:nvPr/>
          </p:nvSpPr>
          <p:spPr>
            <a:xfrm>
              <a:off x="917473" y="2969612"/>
              <a:ext cx="945414" cy="15194"/>
            </a:xfrm>
            <a:custGeom>
              <a:rect b="b" l="l" r="r" t="t"/>
              <a:pathLst>
                <a:path extrusionOk="0" h="281" w="17485">
                  <a:moveTo>
                    <a:pt x="191" y="0"/>
                  </a:moveTo>
                  <a:cubicBezTo>
                    <a:pt x="1" y="0"/>
                    <a:pt x="1" y="280"/>
                    <a:pt x="191" y="280"/>
                  </a:cubicBezTo>
                  <a:lnTo>
                    <a:pt x="17295" y="280"/>
                  </a:lnTo>
                  <a:cubicBezTo>
                    <a:pt x="17485" y="280"/>
                    <a:pt x="17485" y="0"/>
                    <a:pt x="17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9"/>
            <p:cNvSpPr/>
            <p:nvPr/>
          </p:nvSpPr>
          <p:spPr>
            <a:xfrm>
              <a:off x="1075584" y="3648951"/>
              <a:ext cx="244476" cy="222550"/>
            </a:xfrm>
            <a:custGeom>
              <a:rect b="b" l="l" r="r" t="t"/>
              <a:pathLst>
                <a:path extrusionOk="0" h="4263" w="4683">
                  <a:moveTo>
                    <a:pt x="2340" y="0"/>
                  </a:moveTo>
                  <a:cubicBezTo>
                    <a:pt x="1795" y="0"/>
                    <a:pt x="1249" y="210"/>
                    <a:pt x="829" y="630"/>
                  </a:cubicBezTo>
                  <a:cubicBezTo>
                    <a:pt x="0" y="1459"/>
                    <a:pt x="0" y="2803"/>
                    <a:pt x="829" y="3632"/>
                  </a:cubicBezTo>
                  <a:cubicBezTo>
                    <a:pt x="1249" y="4052"/>
                    <a:pt x="1795" y="4262"/>
                    <a:pt x="2340" y="4262"/>
                  </a:cubicBezTo>
                  <a:cubicBezTo>
                    <a:pt x="2884" y="4262"/>
                    <a:pt x="3428" y="4052"/>
                    <a:pt x="3842" y="3632"/>
                  </a:cubicBezTo>
                  <a:cubicBezTo>
                    <a:pt x="4682" y="2803"/>
                    <a:pt x="4682" y="1459"/>
                    <a:pt x="3842" y="630"/>
                  </a:cubicBezTo>
                  <a:cubicBezTo>
                    <a:pt x="3428" y="210"/>
                    <a:pt x="2884" y="0"/>
                    <a:pt x="2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9"/>
            <p:cNvSpPr/>
            <p:nvPr/>
          </p:nvSpPr>
          <p:spPr>
            <a:xfrm>
              <a:off x="1026477" y="3624618"/>
              <a:ext cx="286517" cy="245586"/>
            </a:xfrm>
            <a:custGeom>
              <a:rect b="b" l="l" r="r" t="t"/>
              <a:pathLst>
                <a:path extrusionOk="0" h="4542" w="5299">
                  <a:moveTo>
                    <a:pt x="3036" y="285"/>
                  </a:moveTo>
                  <a:cubicBezTo>
                    <a:pt x="4134" y="285"/>
                    <a:pt x="5019" y="1181"/>
                    <a:pt x="5019" y="2279"/>
                  </a:cubicBezTo>
                  <a:cubicBezTo>
                    <a:pt x="5019" y="3475"/>
                    <a:pt x="4041" y="4267"/>
                    <a:pt x="3020" y="4267"/>
                  </a:cubicBezTo>
                  <a:cubicBezTo>
                    <a:pt x="2531" y="4267"/>
                    <a:pt x="2031" y="4085"/>
                    <a:pt x="1625" y="3679"/>
                  </a:cubicBezTo>
                  <a:cubicBezTo>
                    <a:pt x="371" y="2424"/>
                    <a:pt x="1255" y="285"/>
                    <a:pt x="3036" y="285"/>
                  </a:cubicBezTo>
                  <a:close/>
                  <a:moveTo>
                    <a:pt x="3011" y="1"/>
                  </a:moveTo>
                  <a:cubicBezTo>
                    <a:pt x="2454" y="1"/>
                    <a:pt x="1886" y="207"/>
                    <a:pt x="1423" y="666"/>
                  </a:cubicBezTo>
                  <a:cubicBezTo>
                    <a:pt x="1" y="2100"/>
                    <a:pt x="1009" y="4541"/>
                    <a:pt x="3036" y="4541"/>
                  </a:cubicBezTo>
                  <a:cubicBezTo>
                    <a:pt x="4291" y="4541"/>
                    <a:pt x="5299" y="3522"/>
                    <a:pt x="5299" y="2279"/>
                  </a:cubicBezTo>
                  <a:cubicBezTo>
                    <a:pt x="5299" y="906"/>
                    <a:pt x="4179" y="1"/>
                    <a:pt x="3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9"/>
            <p:cNvSpPr/>
            <p:nvPr/>
          </p:nvSpPr>
          <p:spPr>
            <a:xfrm>
              <a:off x="1388048" y="3649119"/>
              <a:ext cx="244477" cy="218608"/>
            </a:xfrm>
            <a:custGeom>
              <a:rect b="b" l="l" r="r" t="t"/>
              <a:pathLst>
                <a:path extrusionOk="0" h="4257" w="4761">
                  <a:moveTo>
                    <a:pt x="2378" y="0"/>
                  </a:moveTo>
                  <a:cubicBezTo>
                    <a:pt x="1459" y="0"/>
                    <a:pt x="612" y="594"/>
                    <a:pt x="337" y="1512"/>
                  </a:cubicBezTo>
                  <a:cubicBezTo>
                    <a:pt x="1" y="2643"/>
                    <a:pt x="639" y="3831"/>
                    <a:pt x="1770" y="4167"/>
                  </a:cubicBezTo>
                  <a:cubicBezTo>
                    <a:pt x="1973" y="4227"/>
                    <a:pt x="2177" y="4256"/>
                    <a:pt x="2379" y="4256"/>
                  </a:cubicBezTo>
                  <a:cubicBezTo>
                    <a:pt x="3292" y="4256"/>
                    <a:pt x="4138" y="3662"/>
                    <a:pt x="4414" y="2744"/>
                  </a:cubicBezTo>
                  <a:cubicBezTo>
                    <a:pt x="4761" y="1613"/>
                    <a:pt x="4111" y="426"/>
                    <a:pt x="2991" y="90"/>
                  </a:cubicBezTo>
                  <a:cubicBezTo>
                    <a:pt x="2787" y="29"/>
                    <a:pt x="2581" y="0"/>
                    <a:pt x="2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9"/>
            <p:cNvSpPr/>
            <p:nvPr/>
          </p:nvSpPr>
          <p:spPr>
            <a:xfrm>
              <a:off x="1343216" y="3624618"/>
              <a:ext cx="287112" cy="245586"/>
            </a:xfrm>
            <a:custGeom>
              <a:rect b="b" l="l" r="r" t="t"/>
              <a:pathLst>
                <a:path extrusionOk="0" h="4542" w="5310">
                  <a:moveTo>
                    <a:pt x="3036" y="285"/>
                  </a:moveTo>
                  <a:cubicBezTo>
                    <a:pt x="4134" y="285"/>
                    <a:pt x="5019" y="1181"/>
                    <a:pt x="5030" y="2279"/>
                  </a:cubicBezTo>
                  <a:cubicBezTo>
                    <a:pt x="5030" y="3475"/>
                    <a:pt x="4047" y="4267"/>
                    <a:pt x="3023" y="4267"/>
                  </a:cubicBezTo>
                  <a:cubicBezTo>
                    <a:pt x="2532" y="4267"/>
                    <a:pt x="2031" y="4085"/>
                    <a:pt x="1625" y="3679"/>
                  </a:cubicBezTo>
                  <a:cubicBezTo>
                    <a:pt x="370" y="2424"/>
                    <a:pt x="1267" y="285"/>
                    <a:pt x="3036" y="285"/>
                  </a:cubicBezTo>
                  <a:close/>
                  <a:moveTo>
                    <a:pt x="3018" y="1"/>
                  </a:moveTo>
                  <a:cubicBezTo>
                    <a:pt x="2461" y="1"/>
                    <a:pt x="1894" y="207"/>
                    <a:pt x="1435" y="666"/>
                  </a:cubicBezTo>
                  <a:cubicBezTo>
                    <a:pt x="1" y="2100"/>
                    <a:pt x="1009" y="4541"/>
                    <a:pt x="3036" y="4541"/>
                  </a:cubicBezTo>
                  <a:cubicBezTo>
                    <a:pt x="4291" y="4541"/>
                    <a:pt x="5299" y="3522"/>
                    <a:pt x="5310" y="2279"/>
                  </a:cubicBezTo>
                  <a:cubicBezTo>
                    <a:pt x="5310" y="906"/>
                    <a:pt x="4185" y="1"/>
                    <a:pt x="3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9"/>
            <p:cNvSpPr/>
            <p:nvPr/>
          </p:nvSpPr>
          <p:spPr>
            <a:xfrm>
              <a:off x="1299041" y="3705994"/>
              <a:ext cx="100570" cy="44878"/>
            </a:xfrm>
            <a:custGeom>
              <a:rect b="b" l="l" r="r" t="t"/>
              <a:pathLst>
                <a:path extrusionOk="0" h="830" w="1860">
                  <a:moveTo>
                    <a:pt x="975" y="1"/>
                  </a:moveTo>
                  <a:cubicBezTo>
                    <a:pt x="359" y="1"/>
                    <a:pt x="11" y="684"/>
                    <a:pt x="0" y="707"/>
                  </a:cubicBezTo>
                  <a:lnTo>
                    <a:pt x="247" y="830"/>
                  </a:lnTo>
                  <a:cubicBezTo>
                    <a:pt x="247" y="830"/>
                    <a:pt x="549" y="281"/>
                    <a:pt x="975" y="281"/>
                  </a:cubicBezTo>
                  <a:cubicBezTo>
                    <a:pt x="1400" y="281"/>
                    <a:pt x="1591" y="819"/>
                    <a:pt x="1591" y="819"/>
                  </a:cubicBezTo>
                  <a:lnTo>
                    <a:pt x="1859" y="729"/>
                  </a:lnTo>
                  <a:cubicBezTo>
                    <a:pt x="1848" y="695"/>
                    <a:pt x="1591" y="1"/>
                    <a:pt x="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9"/>
            <p:cNvSpPr/>
            <p:nvPr/>
          </p:nvSpPr>
          <p:spPr>
            <a:xfrm>
              <a:off x="1609075" y="3607802"/>
              <a:ext cx="321068" cy="189732"/>
            </a:xfrm>
            <a:custGeom>
              <a:rect b="b" l="l" r="r" t="t"/>
              <a:pathLst>
                <a:path extrusionOk="0" h="3509" w="5938">
                  <a:moveTo>
                    <a:pt x="5239" y="1"/>
                  </a:moveTo>
                  <a:cubicBezTo>
                    <a:pt x="5035" y="1"/>
                    <a:pt x="4476" y="210"/>
                    <a:pt x="2431" y="1582"/>
                  </a:cubicBezTo>
                  <a:cubicBezTo>
                    <a:pt x="1199" y="2411"/>
                    <a:pt x="12" y="3273"/>
                    <a:pt x="1" y="3284"/>
                  </a:cubicBezTo>
                  <a:lnTo>
                    <a:pt x="169" y="3508"/>
                  </a:lnTo>
                  <a:cubicBezTo>
                    <a:pt x="2368" y="1906"/>
                    <a:pt x="4840" y="282"/>
                    <a:pt x="5217" y="282"/>
                  </a:cubicBezTo>
                  <a:cubicBezTo>
                    <a:pt x="5223" y="282"/>
                    <a:pt x="5227" y="282"/>
                    <a:pt x="5232" y="282"/>
                  </a:cubicBezTo>
                  <a:cubicBezTo>
                    <a:pt x="5444" y="372"/>
                    <a:pt x="5635" y="775"/>
                    <a:pt x="5646" y="1145"/>
                  </a:cubicBezTo>
                  <a:cubicBezTo>
                    <a:pt x="5657" y="1335"/>
                    <a:pt x="5612" y="1671"/>
                    <a:pt x="5310" y="1828"/>
                  </a:cubicBezTo>
                  <a:lnTo>
                    <a:pt x="5433" y="2074"/>
                  </a:lnTo>
                  <a:cubicBezTo>
                    <a:pt x="5758" y="1918"/>
                    <a:pt x="5937" y="1582"/>
                    <a:pt x="5926" y="1145"/>
                  </a:cubicBezTo>
                  <a:cubicBezTo>
                    <a:pt x="5904" y="641"/>
                    <a:pt x="5668" y="170"/>
                    <a:pt x="5344" y="25"/>
                  </a:cubicBezTo>
                  <a:cubicBezTo>
                    <a:pt x="5319" y="14"/>
                    <a:pt x="5290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1117368" y="3669605"/>
              <a:ext cx="132526" cy="135770"/>
            </a:xfrm>
            <a:custGeom>
              <a:rect b="b" l="l" r="r" t="t"/>
              <a:pathLst>
                <a:path extrusionOk="0" h="2511" w="2451">
                  <a:moveTo>
                    <a:pt x="2259" y="0"/>
                  </a:moveTo>
                  <a:cubicBezTo>
                    <a:pt x="2230" y="0"/>
                    <a:pt x="2200" y="11"/>
                    <a:pt x="2173" y="35"/>
                  </a:cubicBezTo>
                  <a:cubicBezTo>
                    <a:pt x="34" y="2220"/>
                    <a:pt x="22" y="2287"/>
                    <a:pt x="11" y="2343"/>
                  </a:cubicBezTo>
                  <a:cubicBezTo>
                    <a:pt x="0" y="2421"/>
                    <a:pt x="45" y="2488"/>
                    <a:pt x="123" y="2511"/>
                  </a:cubicBezTo>
                  <a:lnTo>
                    <a:pt x="157" y="2511"/>
                  </a:lnTo>
                  <a:cubicBezTo>
                    <a:pt x="202" y="2511"/>
                    <a:pt x="258" y="2477"/>
                    <a:pt x="280" y="2432"/>
                  </a:cubicBezTo>
                  <a:cubicBezTo>
                    <a:pt x="381" y="2287"/>
                    <a:pt x="1613" y="1010"/>
                    <a:pt x="2363" y="237"/>
                  </a:cubicBezTo>
                  <a:cubicBezTo>
                    <a:pt x="2451" y="132"/>
                    <a:pt x="2361" y="0"/>
                    <a:pt x="2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9"/>
            <p:cNvSpPr/>
            <p:nvPr/>
          </p:nvSpPr>
          <p:spPr>
            <a:xfrm>
              <a:off x="1182143" y="3713239"/>
              <a:ext cx="83214" cy="84295"/>
            </a:xfrm>
            <a:custGeom>
              <a:rect b="b" l="l" r="r" t="t"/>
              <a:pathLst>
                <a:path extrusionOk="0" h="1559" w="1539">
                  <a:moveTo>
                    <a:pt x="1336" y="0"/>
                  </a:moveTo>
                  <a:cubicBezTo>
                    <a:pt x="1301" y="0"/>
                    <a:pt x="1265" y="14"/>
                    <a:pt x="1233" y="46"/>
                  </a:cubicBezTo>
                  <a:lnTo>
                    <a:pt x="56" y="1323"/>
                  </a:lnTo>
                  <a:cubicBezTo>
                    <a:pt x="0" y="1379"/>
                    <a:pt x="0" y="1469"/>
                    <a:pt x="56" y="1525"/>
                  </a:cubicBezTo>
                  <a:cubicBezTo>
                    <a:pt x="90" y="1547"/>
                    <a:pt x="124" y="1558"/>
                    <a:pt x="157" y="1558"/>
                  </a:cubicBezTo>
                  <a:cubicBezTo>
                    <a:pt x="191" y="1558"/>
                    <a:pt x="236" y="1547"/>
                    <a:pt x="258" y="1513"/>
                  </a:cubicBezTo>
                  <a:lnTo>
                    <a:pt x="1445" y="236"/>
                  </a:lnTo>
                  <a:cubicBezTo>
                    <a:pt x="1539" y="134"/>
                    <a:pt x="144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9"/>
            <p:cNvSpPr/>
            <p:nvPr/>
          </p:nvSpPr>
          <p:spPr>
            <a:xfrm>
              <a:off x="1426212" y="3671443"/>
              <a:ext cx="133499" cy="135770"/>
            </a:xfrm>
            <a:custGeom>
              <a:rect b="b" l="l" r="r" t="t"/>
              <a:pathLst>
                <a:path extrusionOk="0" h="2511" w="2469">
                  <a:moveTo>
                    <a:pt x="2275" y="0"/>
                  </a:moveTo>
                  <a:cubicBezTo>
                    <a:pt x="2241" y="0"/>
                    <a:pt x="2206" y="14"/>
                    <a:pt x="2173" y="46"/>
                  </a:cubicBezTo>
                  <a:cubicBezTo>
                    <a:pt x="45" y="2230"/>
                    <a:pt x="34" y="2298"/>
                    <a:pt x="23" y="2342"/>
                  </a:cubicBezTo>
                  <a:cubicBezTo>
                    <a:pt x="0" y="2421"/>
                    <a:pt x="45" y="2499"/>
                    <a:pt x="124" y="2510"/>
                  </a:cubicBezTo>
                  <a:lnTo>
                    <a:pt x="157" y="2510"/>
                  </a:lnTo>
                  <a:cubicBezTo>
                    <a:pt x="202" y="2510"/>
                    <a:pt x="258" y="2488"/>
                    <a:pt x="280" y="2432"/>
                  </a:cubicBezTo>
                  <a:cubicBezTo>
                    <a:pt x="392" y="2286"/>
                    <a:pt x="1613" y="1009"/>
                    <a:pt x="2375" y="237"/>
                  </a:cubicBezTo>
                  <a:cubicBezTo>
                    <a:pt x="2468" y="135"/>
                    <a:pt x="2381" y="0"/>
                    <a:pt x="2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9"/>
            <p:cNvSpPr/>
            <p:nvPr/>
          </p:nvSpPr>
          <p:spPr>
            <a:xfrm>
              <a:off x="1489203" y="3715024"/>
              <a:ext cx="85809" cy="84295"/>
            </a:xfrm>
            <a:custGeom>
              <a:rect b="b" l="l" r="r" t="t"/>
              <a:pathLst>
                <a:path extrusionOk="0" h="1559" w="1587">
                  <a:moveTo>
                    <a:pt x="1379" y="1"/>
                  </a:moveTo>
                  <a:cubicBezTo>
                    <a:pt x="1341" y="1"/>
                    <a:pt x="1300" y="18"/>
                    <a:pt x="1266" y="58"/>
                  </a:cubicBezTo>
                  <a:lnTo>
                    <a:pt x="90" y="1324"/>
                  </a:lnTo>
                  <a:cubicBezTo>
                    <a:pt x="0" y="1413"/>
                    <a:pt x="67" y="1559"/>
                    <a:pt x="191" y="1559"/>
                  </a:cubicBezTo>
                  <a:cubicBezTo>
                    <a:pt x="224" y="1559"/>
                    <a:pt x="269" y="1548"/>
                    <a:pt x="291" y="1514"/>
                  </a:cubicBezTo>
                  <a:lnTo>
                    <a:pt x="1479" y="248"/>
                  </a:lnTo>
                  <a:cubicBezTo>
                    <a:pt x="1587" y="140"/>
                    <a:pt x="1491" y="1"/>
                    <a:pt x="1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4" name="Google Shape;2534;p39"/>
            <p:cNvGrpSpPr/>
            <p:nvPr/>
          </p:nvGrpSpPr>
          <p:grpSpPr>
            <a:xfrm>
              <a:off x="2071427" y="3056455"/>
              <a:ext cx="612334" cy="727988"/>
              <a:chOff x="8709261" y="2700006"/>
              <a:chExt cx="460956" cy="548018"/>
            </a:xfrm>
          </p:grpSpPr>
          <p:sp>
            <p:nvSpPr>
              <p:cNvPr id="2535" name="Google Shape;2535;p39"/>
              <p:cNvSpPr/>
              <p:nvPr/>
            </p:nvSpPr>
            <p:spPr>
              <a:xfrm>
                <a:off x="8715651" y="2706356"/>
                <a:ext cx="448175" cy="534831"/>
              </a:xfrm>
              <a:custGeom>
                <a:rect b="b" l="l" r="r" t="t"/>
                <a:pathLst>
                  <a:path extrusionOk="0" h="13140" w="11011">
                    <a:moveTo>
                      <a:pt x="1703" y="1"/>
                    </a:moveTo>
                    <a:lnTo>
                      <a:pt x="1" y="11795"/>
                    </a:lnTo>
                    <a:lnTo>
                      <a:pt x="9308" y="13139"/>
                    </a:lnTo>
                    <a:lnTo>
                      <a:pt x="11011" y="1345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9"/>
              <p:cNvSpPr/>
              <p:nvPr/>
            </p:nvSpPr>
            <p:spPr>
              <a:xfrm>
                <a:off x="8789974" y="2871852"/>
                <a:ext cx="77091" cy="58408"/>
              </a:xfrm>
              <a:custGeom>
                <a:rect b="b" l="l" r="r" t="t"/>
                <a:pathLst>
                  <a:path extrusionOk="0" h="1435" w="1894">
                    <a:moveTo>
                      <a:pt x="168" y="1"/>
                    </a:moveTo>
                    <a:lnTo>
                      <a:pt x="0" y="1188"/>
                    </a:lnTo>
                    <a:lnTo>
                      <a:pt x="1725" y="1434"/>
                    </a:lnTo>
                    <a:lnTo>
                      <a:pt x="1893" y="247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39"/>
              <p:cNvSpPr/>
              <p:nvPr/>
            </p:nvSpPr>
            <p:spPr>
              <a:xfrm>
                <a:off x="8891160" y="2888744"/>
                <a:ext cx="55233" cy="54745"/>
              </a:xfrm>
              <a:custGeom>
                <a:rect b="b" l="l" r="r" t="t"/>
                <a:pathLst>
                  <a:path extrusionOk="0" h="1345" w="1357">
                    <a:moveTo>
                      <a:pt x="169" y="0"/>
                    </a:moveTo>
                    <a:lnTo>
                      <a:pt x="1" y="1176"/>
                    </a:lnTo>
                    <a:lnTo>
                      <a:pt x="1177" y="1344"/>
                    </a:lnTo>
                    <a:lnTo>
                      <a:pt x="1356" y="168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9"/>
              <p:cNvSpPr/>
              <p:nvPr/>
            </p:nvSpPr>
            <p:spPr>
              <a:xfrm>
                <a:off x="8972769" y="2900140"/>
                <a:ext cx="55193" cy="55193"/>
              </a:xfrm>
              <a:custGeom>
                <a:rect b="b" l="l" r="r" t="t"/>
                <a:pathLst>
                  <a:path extrusionOk="0" h="1356" w="1356">
                    <a:moveTo>
                      <a:pt x="169" y="0"/>
                    </a:moveTo>
                    <a:lnTo>
                      <a:pt x="1" y="1187"/>
                    </a:lnTo>
                    <a:lnTo>
                      <a:pt x="1177" y="1355"/>
                    </a:lnTo>
                    <a:lnTo>
                      <a:pt x="1356" y="179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9"/>
              <p:cNvSpPr/>
              <p:nvPr/>
            </p:nvSpPr>
            <p:spPr>
              <a:xfrm>
                <a:off x="9054377" y="2911985"/>
                <a:ext cx="55193" cy="55193"/>
              </a:xfrm>
              <a:custGeom>
                <a:rect b="b" l="l" r="r" t="t"/>
                <a:pathLst>
                  <a:path extrusionOk="0" h="1356" w="1356">
                    <a:moveTo>
                      <a:pt x="180" y="0"/>
                    </a:moveTo>
                    <a:lnTo>
                      <a:pt x="1" y="1188"/>
                    </a:lnTo>
                    <a:lnTo>
                      <a:pt x="1188" y="1356"/>
                    </a:lnTo>
                    <a:lnTo>
                      <a:pt x="1356" y="18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39"/>
              <p:cNvSpPr/>
              <p:nvPr/>
            </p:nvSpPr>
            <p:spPr>
              <a:xfrm>
                <a:off x="8877037" y="2966241"/>
                <a:ext cx="55193" cy="55193"/>
              </a:xfrm>
              <a:custGeom>
                <a:rect b="b" l="l" r="r" t="t"/>
                <a:pathLst>
                  <a:path extrusionOk="0" h="1356" w="1356">
                    <a:moveTo>
                      <a:pt x="169" y="0"/>
                    </a:moveTo>
                    <a:lnTo>
                      <a:pt x="1" y="1187"/>
                    </a:lnTo>
                    <a:lnTo>
                      <a:pt x="1177" y="1355"/>
                    </a:lnTo>
                    <a:lnTo>
                      <a:pt x="1356" y="179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39"/>
              <p:cNvSpPr/>
              <p:nvPr/>
            </p:nvSpPr>
            <p:spPr>
              <a:xfrm>
                <a:off x="8958645" y="2978086"/>
                <a:ext cx="55193" cy="55193"/>
              </a:xfrm>
              <a:custGeom>
                <a:rect b="b" l="l" r="r" t="t"/>
                <a:pathLst>
                  <a:path extrusionOk="0" h="1356" w="1356">
                    <a:moveTo>
                      <a:pt x="169" y="0"/>
                    </a:moveTo>
                    <a:lnTo>
                      <a:pt x="1" y="1176"/>
                    </a:lnTo>
                    <a:lnTo>
                      <a:pt x="1177" y="1356"/>
                    </a:lnTo>
                    <a:lnTo>
                      <a:pt x="1356" y="168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39"/>
              <p:cNvSpPr/>
              <p:nvPr/>
            </p:nvSpPr>
            <p:spPr>
              <a:xfrm>
                <a:off x="9040254" y="2989930"/>
                <a:ext cx="55193" cy="55193"/>
              </a:xfrm>
              <a:custGeom>
                <a:rect b="b" l="l" r="r" t="t"/>
                <a:pathLst>
                  <a:path extrusionOk="0" h="1356" w="1356">
                    <a:moveTo>
                      <a:pt x="168" y="1"/>
                    </a:moveTo>
                    <a:lnTo>
                      <a:pt x="0" y="1188"/>
                    </a:lnTo>
                    <a:lnTo>
                      <a:pt x="1188" y="1356"/>
                    </a:lnTo>
                    <a:lnTo>
                      <a:pt x="1356" y="16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39"/>
              <p:cNvSpPr/>
              <p:nvPr/>
            </p:nvSpPr>
            <p:spPr>
              <a:xfrm>
                <a:off x="8794085" y="2954356"/>
                <a:ext cx="54745" cy="55233"/>
              </a:xfrm>
              <a:custGeom>
                <a:rect b="b" l="l" r="r" t="t"/>
                <a:pathLst>
                  <a:path extrusionOk="0" h="1357" w="1345">
                    <a:moveTo>
                      <a:pt x="168" y="1"/>
                    </a:moveTo>
                    <a:lnTo>
                      <a:pt x="0" y="1177"/>
                    </a:lnTo>
                    <a:lnTo>
                      <a:pt x="1176" y="1356"/>
                    </a:lnTo>
                    <a:lnTo>
                      <a:pt x="1344" y="16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39"/>
              <p:cNvSpPr/>
              <p:nvPr/>
            </p:nvSpPr>
            <p:spPr>
              <a:xfrm>
                <a:off x="8864256" y="3044634"/>
                <a:ext cx="55233" cy="55193"/>
              </a:xfrm>
              <a:custGeom>
                <a:rect b="b" l="l" r="r" t="t"/>
                <a:pathLst>
                  <a:path extrusionOk="0" h="1356" w="1357">
                    <a:moveTo>
                      <a:pt x="169" y="1"/>
                    </a:moveTo>
                    <a:lnTo>
                      <a:pt x="1" y="1188"/>
                    </a:lnTo>
                    <a:lnTo>
                      <a:pt x="1188" y="1356"/>
                    </a:lnTo>
                    <a:lnTo>
                      <a:pt x="1356" y="180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39"/>
              <p:cNvSpPr/>
              <p:nvPr/>
            </p:nvSpPr>
            <p:spPr>
              <a:xfrm>
                <a:off x="8945865" y="3056479"/>
                <a:ext cx="55233" cy="55233"/>
              </a:xfrm>
              <a:custGeom>
                <a:rect b="b" l="l" r="r" t="t"/>
                <a:pathLst>
                  <a:path extrusionOk="0" h="1357" w="1357">
                    <a:moveTo>
                      <a:pt x="169" y="1"/>
                    </a:moveTo>
                    <a:lnTo>
                      <a:pt x="1" y="1188"/>
                    </a:lnTo>
                    <a:lnTo>
                      <a:pt x="1177" y="1356"/>
                    </a:lnTo>
                    <a:lnTo>
                      <a:pt x="1356" y="169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39"/>
              <p:cNvSpPr/>
              <p:nvPr/>
            </p:nvSpPr>
            <p:spPr>
              <a:xfrm>
                <a:off x="9027473" y="3068364"/>
                <a:ext cx="55233" cy="55193"/>
              </a:xfrm>
              <a:custGeom>
                <a:rect b="b" l="l" r="r" t="t"/>
                <a:pathLst>
                  <a:path extrusionOk="0" h="1356" w="1357">
                    <a:moveTo>
                      <a:pt x="180" y="0"/>
                    </a:moveTo>
                    <a:lnTo>
                      <a:pt x="1" y="1187"/>
                    </a:lnTo>
                    <a:lnTo>
                      <a:pt x="1188" y="1355"/>
                    </a:lnTo>
                    <a:lnTo>
                      <a:pt x="1356" y="16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9"/>
              <p:cNvSpPr/>
              <p:nvPr/>
            </p:nvSpPr>
            <p:spPr>
              <a:xfrm>
                <a:off x="8781304" y="3032790"/>
                <a:ext cx="55193" cy="54745"/>
              </a:xfrm>
              <a:custGeom>
                <a:rect b="b" l="l" r="r" t="t"/>
                <a:pathLst>
                  <a:path extrusionOk="0" h="1345" w="1356">
                    <a:moveTo>
                      <a:pt x="168" y="0"/>
                    </a:moveTo>
                    <a:lnTo>
                      <a:pt x="0" y="1176"/>
                    </a:lnTo>
                    <a:lnTo>
                      <a:pt x="1177" y="1344"/>
                    </a:lnTo>
                    <a:lnTo>
                      <a:pt x="1356" y="168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9"/>
              <p:cNvSpPr/>
              <p:nvPr/>
            </p:nvSpPr>
            <p:spPr>
              <a:xfrm>
                <a:off x="8851516" y="3123068"/>
                <a:ext cx="55193" cy="55193"/>
              </a:xfrm>
              <a:custGeom>
                <a:rect b="b" l="l" r="r" t="t"/>
                <a:pathLst>
                  <a:path extrusionOk="0" h="1356" w="1356">
                    <a:moveTo>
                      <a:pt x="180" y="0"/>
                    </a:moveTo>
                    <a:lnTo>
                      <a:pt x="0" y="1187"/>
                    </a:lnTo>
                    <a:lnTo>
                      <a:pt x="1188" y="1355"/>
                    </a:lnTo>
                    <a:lnTo>
                      <a:pt x="1356" y="16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9"/>
              <p:cNvSpPr/>
              <p:nvPr/>
            </p:nvSpPr>
            <p:spPr>
              <a:xfrm>
                <a:off x="8926739" y="3134918"/>
                <a:ext cx="55193" cy="54745"/>
              </a:xfrm>
              <a:custGeom>
                <a:rect b="b" l="l" r="r" t="t"/>
                <a:pathLst>
                  <a:path extrusionOk="0" h="1345" w="1356">
                    <a:moveTo>
                      <a:pt x="168" y="1"/>
                    </a:moveTo>
                    <a:lnTo>
                      <a:pt x="0" y="1177"/>
                    </a:lnTo>
                    <a:lnTo>
                      <a:pt x="1188" y="1345"/>
                    </a:lnTo>
                    <a:lnTo>
                      <a:pt x="1356" y="16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9"/>
              <p:cNvSpPr/>
              <p:nvPr/>
            </p:nvSpPr>
            <p:spPr>
              <a:xfrm>
                <a:off x="9015181" y="3146757"/>
                <a:ext cx="54745" cy="55193"/>
              </a:xfrm>
              <a:custGeom>
                <a:rect b="b" l="l" r="r" t="t"/>
                <a:pathLst>
                  <a:path extrusionOk="0" h="1356" w="1345">
                    <a:moveTo>
                      <a:pt x="168" y="1"/>
                    </a:moveTo>
                    <a:lnTo>
                      <a:pt x="0" y="1177"/>
                    </a:lnTo>
                    <a:lnTo>
                      <a:pt x="1176" y="1356"/>
                    </a:lnTo>
                    <a:lnTo>
                      <a:pt x="1344" y="16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9"/>
              <p:cNvSpPr/>
              <p:nvPr/>
            </p:nvSpPr>
            <p:spPr>
              <a:xfrm>
                <a:off x="8768524" y="3111183"/>
                <a:ext cx="55233" cy="54745"/>
              </a:xfrm>
              <a:custGeom>
                <a:rect b="b" l="l" r="r" t="t"/>
                <a:pathLst>
                  <a:path extrusionOk="0" h="1345" w="1357">
                    <a:moveTo>
                      <a:pt x="169" y="1"/>
                    </a:moveTo>
                    <a:lnTo>
                      <a:pt x="1" y="1177"/>
                    </a:lnTo>
                    <a:lnTo>
                      <a:pt x="1177" y="1345"/>
                    </a:lnTo>
                    <a:lnTo>
                      <a:pt x="1356" y="169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9"/>
              <p:cNvSpPr/>
              <p:nvPr/>
            </p:nvSpPr>
            <p:spPr>
              <a:xfrm>
                <a:off x="8812320" y="2729995"/>
                <a:ext cx="322323" cy="141808"/>
              </a:xfrm>
              <a:custGeom>
                <a:rect b="b" l="l" r="r" t="t"/>
                <a:pathLst>
                  <a:path extrusionOk="0" h="3484" w="7919">
                    <a:moveTo>
                      <a:pt x="347" y="0"/>
                    </a:moveTo>
                    <a:lnTo>
                      <a:pt x="0" y="2397"/>
                    </a:lnTo>
                    <a:lnTo>
                      <a:pt x="7572" y="3483"/>
                    </a:lnTo>
                    <a:lnTo>
                      <a:pt x="7919" y="1098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9"/>
              <p:cNvSpPr/>
              <p:nvPr/>
            </p:nvSpPr>
            <p:spPr>
              <a:xfrm>
                <a:off x="8709261" y="2700006"/>
                <a:ext cx="460956" cy="548018"/>
              </a:xfrm>
              <a:custGeom>
                <a:rect b="b" l="l" r="r" t="t"/>
                <a:pathLst>
                  <a:path extrusionOk="0" h="13464" w="11325">
                    <a:moveTo>
                      <a:pt x="1983" y="314"/>
                    </a:moveTo>
                    <a:lnTo>
                      <a:pt x="11011" y="1624"/>
                    </a:lnTo>
                    <a:lnTo>
                      <a:pt x="9342" y="13149"/>
                    </a:lnTo>
                    <a:lnTo>
                      <a:pt x="314" y="11839"/>
                    </a:lnTo>
                    <a:lnTo>
                      <a:pt x="1983" y="314"/>
                    </a:lnTo>
                    <a:close/>
                    <a:moveTo>
                      <a:pt x="1748" y="0"/>
                    </a:moveTo>
                    <a:lnTo>
                      <a:pt x="1" y="12074"/>
                    </a:lnTo>
                    <a:lnTo>
                      <a:pt x="9588" y="13463"/>
                    </a:lnTo>
                    <a:lnTo>
                      <a:pt x="11325" y="1389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9"/>
              <p:cNvSpPr/>
              <p:nvPr/>
            </p:nvSpPr>
            <p:spPr>
              <a:xfrm>
                <a:off x="8796812" y="2726422"/>
                <a:ext cx="335104" cy="154588"/>
              </a:xfrm>
              <a:custGeom>
                <a:rect b="b" l="l" r="r" t="t"/>
                <a:pathLst>
                  <a:path extrusionOk="0" h="3798" w="8233">
                    <a:moveTo>
                      <a:pt x="616" y="314"/>
                    </a:moveTo>
                    <a:lnTo>
                      <a:pt x="7919" y="1367"/>
                    </a:lnTo>
                    <a:lnTo>
                      <a:pt x="7617" y="3484"/>
                    </a:lnTo>
                    <a:lnTo>
                      <a:pt x="314" y="2431"/>
                    </a:lnTo>
                    <a:lnTo>
                      <a:pt x="616" y="314"/>
                    </a:lnTo>
                    <a:close/>
                    <a:moveTo>
                      <a:pt x="381" y="1"/>
                    </a:moveTo>
                    <a:lnTo>
                      <a:pt x="0" y="2666"/>
                    </a:lnTo>
                    <a:lnTo>
                      <a:pt x="7852" y="3798"/>
                    </a:lnTo>
                    <a:lnTo>
                      <a:pt x="8233" y="1132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9"/>
              <p:cNvSpPr/>
              <p:nvPr/>
            </p:nvSpPr>
            <p:spPr>
              <a:xfrm>
                <a:off x="8775362" y="2852722"/>
                <a:ext cx="90319" cy="71148"/>
              </a:xfrm>
              <a:custGeom>
                <a:rect b="b" l="l" r="r" t="t"/>
                <a:pathLst>
                  <a:path extrusionOk="0" h="1748" w="2219">
                    <a:moveTo>
                      <a:pt x="460" y="314"/>
                    </a:moveTo>
                    <a:lnTo>
                      <a:pt x="1905" y="527"/>
                    </a:lnTo>
                    <a:lnTo>
                      <a:pt x="1771" y="1434"/>
                    </a:lnTo>
                    <a:lnTo>
                      <a:pt x="326" y="1221"/>
                    </a:lnTo>
                    <a:lnTo>
                      <a:pt x="460" y="314"/>
                    </a:lnTo>
                    <a:close/>
                    <a:moveTo>
                      <a:pt x="214" y="0"/>
                    </a:moveTo>
                    <a:lnTo>
                      <a:pt x="1" y="1456"/>
                    </a:lnTo>
                    <a:lnTo>
                      <a:pt x="2006" y="1748"/>
                    </a:lnTo>
                    <a:lnTo>
                      <a:pt x="2219" y="29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9"/>
              <p:cNvSpPr/>
              <p:nvPr/>
            </p:nvSpPr>
            <p:spPr>
              <a:xfrm>
                <a:off x="8877932" y="2867741"/>
                <a:ext cx="67973" cy="67973"/>
              </a:xfrm>
              <a:custGeom>
                <a:rect b="b" l="l" r="r" t="t"/>
                <a:pathLst>
                  <a:path extrusionOk="0" h="1670" w="1670">
                    <a:moveTo>
                      <a:pt x="449" y="326"/>
                    </a:moveTo>
                    <a:lnTo>
                      <a:pt x="1356" y="449"/>
                    </a:lnTo>
                    <a:lnTo>
                      <a:pt x="1222" y="1356"/>
                    </a:lnTo>
                    <a:lnTo>
                      <a:pt x="326" y="1222"/>
                    </a:lnTo>
                    <a:lnTo>
                      <a:pt x="449" y="326"/>
                    </a:lnTo>
                    <a:close/>
                    <a:moveTo>
                      <a:pt x="214" y="1"/>
                    </a:moveTo>
                    <a:lnTo>
                      <a:pt x="1" y="1457"/>
                    </a:lnTo>
                    <a:lnTo>
                      <a:pt x="1457" y="1670"/>
                    </a:lnTo>
                    <a:lnTo>
                      <a:pt x="1670" y="214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9"/>
              <p:cNvSpPr/>
              <p:nvPr/>
            </p:nvSpPr>
            <p:spPr>
              <a:xfrm>
                <a:off x="8959541" y="2879626"/>
                <a:ext cx="67973" cy="67932"/>
              </a:xfrm>
              <a:custGeom>
                <a:rect b="b" l="l" r="r" t="t"/>
                <a:pathLst>
                  <a:path extrusionOk="0" h="1669" w="1670">
                    <a:moveTo>
                      <a:pt x="449" y="314"/>
                    </a:moveTo>
                    <a:lnTo>
                      <a:pt x="1356" y="448"/>
                    </a:lnTo>
                    <a:lnTo>
                      <a:pt x="1222" y="1355"/>
                    </a:lnTo>
                    <a:lnTo>
                      <a:pt x="326" y="1221"/>
                    </a:lnTo>
                    <a:lnTo>
                      <a:pt x="449" y="314"/>
                    </a:lnTo>
                    <a:close/>
                    <a:moveTo>
                      <a:pt x="214" y="0"/>
                    </a:moveTo>
                    <a:lnTo>
                      <a:pt x="1" y="1456"/>
                    </a:lnTo>
                    <a:lnTo>
                      <a:pt x="1468" y="1669"/>
                    </a:lnTo>
                    <a:lnTo>
                      <a:pt x="1670" y="21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9"/>
              <p:cNvSpPr/>
              <p:nvPr/>
            </p:nvSpPr>
            <p:spPr>
              <a:xfrm>
                <a:off x="9041638" y="2891471"/>
                <a:ext cx="67932" cy="67973"/>
              </a:xfrm>
              <a:custGeom>
                <a:rect b="b" l="l" r="r" t="t"/>
                <a:pathLst>
                  <a:path extrusionOk="0" h="1670" w="1669">
                    <a:moveTo>
                      <a:pt x="448" y="314"/>
                    </a:moveTo>
                    <a:lnTo>
                      <a:pt x="1344" y="448"/>
                    </a:lnTo>
                    <a:lnTo>
                      <a:pt x="1221" y="1356"/>
                    </a:lnTo>
                    <a:lnTo>
                      <a:pt x="314" y="1221"/>
                    </a:lnTo>
                    <a:lnTo>
                      <a:pt x="448" y="314"/>
                    </a:lnTo>
                    <a:close/>
                    <a:moveTo>
                      <a:pt x="202" y="0"/>
                    </a:moveTo>
                    <a:lnTo>
                      <a:pt x="0" y="1456"/>
                    </a:lnTo>
                    <a:lnTo>
                      <a:pt x="1456" y="1669"/>
                    </a:lnTo>
                    <a:lnTo>
                      <a:pt x="1669" y="213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9"/>
              <p:cNvSpPr/>
              <p:nvPr/>
            </p:nvSpPr>
            <p:spPr>
              <a:xfrm>
                <a:off x="8863808" y="2945727"/>
                <a:ext cx="67973" cy="67973"/>
              </a:xfrm>
              <a:custGeom>
                <a:rect b="b" l="l" r="r" t="t"/>
                <a:pathLst>
                  <a:path extrusionOk="0" h="1670" w="1670">
                    <a:moveTo>
                      <a:pt x="449" y="314"/>
                    </a:moveTo>
                    <a:lnTo>
                      <a:pt x="1356" y="448"/>
                    </a:lnTo>
                    <a:lnTo>
                      <a:pt x="1222" y="1355"/>
                    </a:lnTo>
                    <a:lnTo>
                      <a:pt x="314" y="1221"/>
                    </a:lnTo>
                    <a:lnTo>
                      <a:pt x="449" y="314"/>
                    </a:lnTo>
                    <a:close/>
                    <a:moveTo>
                      <a:pt x="214" y="0"/>
                    </a:moveTo>
                    <a:lnTo>
                      <a:pt x="1" y="1456"/>
                    </a:lnTo>
                    <a:lnTo>
                      <a:pt x="1457" y="1669"/>
                    </a:lnTo>
                    <a:lnTo>
                      <a:pt x="1670" y="21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9"/>
              <p:cNvSpPr/>
              <p:nvPr/>
            </p:nvSpPr>
            <p:spPr>
              <a:xfrm>
                <a:off x="8945417" y="2957572"/>
                <a:ext cx="67973" cy="67973"/>
              </a:xfrm>
              <a:custGeom>
                <a:rect b="b" l="l" r="r" t="t"/>
                <a:pathLst>
                  <a:path extrusionOk="0" h="1670" w="1670">
                    <a:moveTo>
                      <a:pt x="449" y="314"/>
                    </a:moveTo>
                    <a:lnTo>
                      <a:pt x="1356" y="448"/>
                    </a:lnTo>
                    <a:lnTo>
                      <a:pt x="1222" y="1356"/>
                    </a:lnTo>
                    <a:lnTo>
                      <a:pt x="314" y="1221"/>
                    </a:lnTo>
                    <a:lnTo>
                      <a:pt x="449" y="314"/>
                    </a:lnTo>
                    <a:close/>
                    <a:moveTo>
                      <a:pt x="213" y="0"/>
                    </a:moveTo>
                    <a:lnTo>
                      <a:pt x="1" y="1456"/>
                    </a:lnTo>
                    <a:lnTo>
                      <a:pt x="1457" y="1669"/>
                    </a:lnTo>
                    <a:lnTo>
                      <a:pt x="1670" y="213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9"/>
              <p:cNvSpPr/>
              <p:nvPr/>
            </p:nvSpPr>
            <p:spPr>
              <a:xfrm>
                <a:off x="9027025" y="2969416"/>
                <a:ext cx="67973" cy="67973"/>
              </a:xfrm>
              <a:custGeom>
                <a:rect b="b" l="l" r="r" t="t"/>
                <a:pathLst>
                  <a:path extrusionOk="0" h="1670" w="1670">
                    <a:moveTo>
                      <a:pt x="449" y="314"/>
                    </a:moveTo>
                    <a:lnTo>
                      <a:pt x="1356" y="449"/>
                    </a:lnTo>
                    <a:lnTo>
                      <a:pt x="1221" y="1356"/>
                    </a:lnTo>
                    <a:lnTo>
                      <a:pt x="325" y="1221"/>
                    </a:lnTo>
                    <a:lnTo>
                      <a:pt x="449" y="314"/>
                    </a:lnTo>
                    <a:close/>
                    <a:moveTo>
                      <a:pt x="213" y="1"/>
                    </a:moveTo>
                    <a:lnTo>
                      <a:pt x="1" y="1457"/>
                    </a:lnTo>
                    <a:lnTo>
                      <a:pt x="1468" y="1669"/>
                    </a:lnTo>
                    <a:lnTo>
                      <a:pt x="1669" y="213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39"/>
              <p:cNvSpPr/>
              <p:nvPr/>
            </p:nvSpPr>
            <p:spPr>
              <a:xfrm>
                <a:off x="8780857" y="2933842"/>
                <a:ext cx="67973" cy="67973"/>
              </a:xfrm>
              <a:custGeom>
                <a:rect b="b" l="l" r="r" t="t"/>
                <a:pathLst>
                  <a:path extrusionOk="0" h="1670" w="1670">
                    <a:moveTo>
                      <a:pt x="448" y="315"/>
                    </a:moveTo>
                    <a:lnTo>
                      <a:pt x="1344" y="449"/>
                    </a:lnTo>
                    <a:lnTo>
                      <a:pt x="1221" y="1345"/>
                    </a:lnTo>
                    <a:lnTo>
                      <a:pt x="314" y="1222"/>
                    </a:lnTo>
                    <a:lnTo>
                      <a:pt x="448" y="315"/>
                    </a:lnTo>
                    <a:close/>
                    <a:moveTo>
                      <a:pt x="213" y="1"/>
                    </a:moveTo>
                    <a:lnTo>
                      <a:pt x="0" y="1457"/>
                    </a:lnTo>
                    <a:lnTo>
                      <a:pt x="1456" y="1670"/>
                    </a:lnTo>
                    <a:lnTo>
                      <a:pt x="1669" y="21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9"/>
              <p:cNvSpPr/>
              <p:nvPr/>
            </p:nvSpPr>
            <p:spPr>
              <a:xfrm>
                <a:off x="8851068" y="3024120"/>
                <a:ext cx="67973" cy="67973"/>
              </a:xfrm>
              <a:custGeom>
                <a:rect b="b" l="l" r="r" t="t"/>
                <a:pathLst>
                  <a:path extrusionOk="0" h="1670" w="1670">
                    <a:moveTo>
                      <a:pt x="448" y="314"/>
                    </a:moveTo>
                    <a:lnTo>
                      <a:pt x="1355" y="449"/>
                    </a:lnTo>
                    <a:lnTo>
                      <a:pt x="1221" y="1345"/>
                    </a:lnTo>
                    <a:lnTo>
                      <a:pt x="325" y="1221"/>
                    </a:lnTo>
                    <a:lnTo>
                      <a:pt x="448" y="314"/>
                    </a:lnTo>
                    <a:close/>
                    <a:moveTo>
                      <a:pt x="213" y="1"/>
                    </a:moveTo>
                    <a:lnTo>
                      <a:pt x="0" y="1457"/>
                    </a:lnTo>
                    <a:lnTo>
                      <a:pt x="1467" y="1670"/>
                    </a:lnTo>
                    <a:lnTo>
                      <a:pt x="1669" y="20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39"/>
              <p:cNvSpPr/>
              <p:nvPr/>
            </p:nvSpPr>
            <p:spPr>
              <a:xfrm>
                <a:off x="8932677" y="3035965"/>
                <a:ext cx="67932" cy="67973"/>
              </a:xfrm>
              <a:custGeom>
                <a:rect b="b" l="l" r="r" t="t"/>
                <a:pathLst>
                  <a:path extrusionOk="0" h="1670" w="1669">
                    <a:moveTo>
                      <a:pt x="448" y="314"/>
                    </a:moveTo>
                    <a:lnTo>
                      <a:pt x="1355" y="449"/>
                    </a:lnTo>
                    <a:lnTo>
                      <a:pt x="1221" y="1356"/>
                    </a:lnTo>
                    <a:lnTo>
                      <a:pt x="325" y="1222"/>
                    </a:lnTo>
                    <a:lnTo>
                      <a:pt x="448" y="314"/>
                    </a:lnTo>
                    <a:close/>
                    <a:moveTo>
                      <a:pt x="213" y="1"/>
                    </a:moveTo>
                    <a:lnTo>
                      <a:pt x="0" y="1457"/>
                    </a:lnTo>
                    <a:lnTo>
                      <a:pt x="1467" y="1670"/>
                    </a:lnTo>
                    <a:lnTo>
                      <a:pt x="1669" y="21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39"/>
              <p:cNvSpPr/>
              <p:nvPr/>
            </p:nvSpPr>
            <p:spPr>
              <a:xfrm>
                <a:off x="9014245" y="3047850"/>
                <a:ext cx="68462" cy="67932"/>
              </a:xfrm>
              <a:custGeom>
                <a:rect b="b" l="l" r="r" t="t"/>
                <a:pathLst>
                  <a:path extrusionOk="0" h="1669" w="1682">
                    <a:moveTo>
                      <a:pt x="460" y="314"/>
                    </a:moveTo>
                    <a:lnTo>
                      <a:pt x="1356" y="448"/>
                    </a:lnTo>
                    <a:lnTo>
                      <a:pt x="1233" y="1355"/>
                    </a:lnTo>
                    <a:lnTo>
                      <a:pt x="326" y="1221"/>
                    </a:lnTo>
                    <a:lnTo>
                      <a:pt x="460" y="314"/>
                    </a:lnTo>
                    <a:close/>
                    <a:moveTo>
                      <a:pt x="214" y="0"/>
                    </a:moveTo>
                    <a:lnTo>
                      <a:pt x="1" y="1456"/>
                    </a:lnTo>
                    <a:lnTo>
                      <a:pt x="1468" y="1669"/>
                    </a:lnTo>
                    <a:lnTo>
                      <a:pt x="1681" y="21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39"/>
              <p:cNvSpPr/>
              <p:nvPr/>
            </p:nvSpPr>
            <p:spPr>
              <a:xfrm>
                <a:off x="8768076" y="3012276"/>
                <a:ext cx="67973" cy="67973"/>
              </a:xfrm>
              <a:custGeom>
                <a:rect b="b" l="l" r="r" t="t"/>
                <a:pathLst>
                  <a:path extrusionOk="0" h="1670" w="1670">
                    <a:moveTo>
                      <a:pt x="449" y="314"/>
                    </a:moveTo>
                    <a:lnTo>
                      <a:pt x="1356" y="448"/>
                    </a:lnTo>
                    <a:lnTo>
                      <a:pt x="1222" y="1344"/>
                    </a:lnTo>
                    <a:lnTo>
                      <a:pt x="314" y="1221"/>
                    </a:lnTo>
                    <a:lnTo>
                      <a:pt x="449" y="314"/>
                    </a:lnTo>
                    <a:close/>
                    <a:moveTo>
                      <a:pt x="213" y="0"/>
                    </a:moveTo>
                    <a:lnTo>
                      <a:pt x="1" y="1456"/>
                    </a:lnTo>
                    <a:lnTo>
                      <a:pt x="1457" y="1669"/>
                    </a:lnTo>
                    <a:lnTo>
                      <a:pt x="1670" y="213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39"/>
              <p:cNvSpPr/>
              <p:nvPr/>
            </p:nvSpPr>
            <p:spPr>
              <a:xfrm>
                <a:off x="8838736" y="3102554"/>
                <a:ext cx="67973" cy="67932"/>
              </a:xfrm>
              <a:custGeom>
                <a:rect b="b" l="l" r="r" t="t"/>
                <a:pathLst>
                  <a:path extrusionOk="0" h="1669" w="1670">
                    <a:moveTo>
                      <a:pt x="449" y="314"/>
                    </a:moveTo>
                    <a:lnTo>
                      <a:pt x="1356" y="448"/>
                    </a:lnTo>
                    <a:lnTo>
                      <a:pt x="1222" y="1355"/>
                    </a:lnTo>
                    <a:lnTo>
                      <a:pt x="314" y="1221"/>
                    </a:lnTo>
                    <a:lnTo>
                      <a:pt x="449" y="314"/>
                    </a:lnTo>
                    <a:close/>
                    <a:moveTo>
                      <a:pt x="214" y="0"/>
                    </a:moveTo>
                    <a:lnTo>
                      <a:pt x="1" y="1456"/>
                    </a:lnTo>
                    <a:lnTo>
                      <a:pt x="1457" y="1669"/>
                    </a:lnTo>
                    <a:lnTo>
                      <a:pt x="1670" y="21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39"/>
              <p:cNvSpPr/>
              <p:nvPr/>
            </p:nvSpPr>
            <p:spPr>
              <a:xfrm>
                <a:off x="8920344" y="3114398"/>
                <a:ext cx="67973" cy="67973"/>
              </a:xfrm>
              <a:custGeom>
                <a:rect b="b" l="l" r="r" t="t"/>
                <a:pathLst>
                  <a:path extrusionOk="0" h="1670" w="1670">
                    <a:moveTo>
                      <a:pt x="449" y="314"/>
                    </a:moveTo>
                    <a:lnTo>
                      <a:pt x="1345" y="448"/>
                    </a:lnTo>
                    <a:lnTo>
                      <a:pt x="1222" y="1356"/>
                    </a:lnTo>
                    <a:lnTo>
                      <a:pt x="314" y="1221"/>
                    </a:lnTo>
                    <a:lnTo>
                      <a:pt x="449" y="314"/>
                    </a:lnTo>
                    <a:close/>
                    <a:moveTo>
                      <a:pt x="202" y="0"/>
                    </a:moveTo>
                    <a:lnTo>
                      <a:pt x="1" y="1456"/>
                    </a:lnTo>
                    <a:lnTo>
                      <a:pt x="1457" y="1669"/>
                    </a:lnTo>
                    <a:lnTo>
                      <a:pt x="1670" y="213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39"/>
              <p:cNvSpPr/>
              <p:nvPr/>
            </p:nvSpPr>
            <p:spPr>
              <a:xfrm>
                <a:off x="9001953" y="3126243"/>
                <a:ext cx="67973" cy="67973"/>
              </a:xfrm>
              <a:custGeom>
                <a:rect b="b" l="l" r="r" t="t"/>
                <a:pathLst>
                  <a:path extrusionOk="0" h="1670" w="1670">
                    <a:moveTo>
                      <a:pt x="449" y="314"/>
                    </a:moveTo>
                    <a:lnTo>
                      <a:pt x="1345" y="449"/>
                    </a:lnTo>
                    <a:lnTo>
                      <a:pt x="1221" y="1345"/>
                    </a:lnTo>
                    <a:lnTo>
                      <a:pt x="314" y="1221"/>
                    </a:lnTo>
                    <a:lnTo>
                      <a:pt x="449" y="314"/>
                    </a:lnTo>
                    <a:close/>
                    <a:moveTo>
                      <a:pt x="213" y="1"/>
                    </a:moveTo>
                    <a:lnTo>
                      <a:pt x="1" y="1457"/>
                    </a:lnTo>
                    <a:lnTo>
                      <a:pt x="1457" y="1669"/>
                    </a:lnTo>
                    <a:lnTo>
                      <a:pt x="1669" y="213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39"/>
              <p:cNvSpPr/>
              <p:nvPr/>
            </p:nvSpPr>
            <p:spPr>
              <a:xfrm>
                <a:off x="8755336" y="3090669"/>
                <a:ext cx="67932" cy="67973"/>
              </a:xfrm>
              <a:custGeom>
                <a:rect b="b" l="l" r="r" t="t"/>
                <a:pathLst>
                  <a:path extrusionOk="0" h="1670" w="1669">
                    <a:moveTo>
                      <a:pt x="448" y="315"/>
                    </a:moveTo>
                    <a:lnTo>
                      <a:pt x="1355" y="449"/>
                    </a:lnTo>
                    <a:lnTo>
                      <a:pt x="1221" y="1345"/>
                    </a:lnTo>
                    <a:lnTo>
                      <a:pt x="325" y="1222"/>
                    </a:lnTo>
                    <a:lnTo>
                      <a:pt x="448" y="315"/>
                    </a:lnTo>
                    <a:close/>
                    <a:moveTo>
                      <a:pt x="213" y="1"/>
                    </a:moveTo>
                    <a:lnTo>
                      <a:pt x="0" y="1457"/>
                    </a:lnTo>
                    <a:lnTo>
                      <a:pt x="1456" y="1670"/>
                    </a:lnTo>
                    <a:lnTo>
                      <a:pt x="1669" y="203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9"/>
              <p:cNvSpPr/>
              <p:nvPr/>
            </p:nvSpPr>
            <p:spPr>
              <a:xfrm>
                <a:off x="8968699" y="2778481"/>
                <a:ext cx="26904" cy="70944"/>
              </a:xfrm>
              <a:custGeom>
                <a:rect b="b" l="l" r="r" t="t"/>
                <a:pathLst>
                  <a:path extrusionOk="0" h="1743" w="661">
                    <a:moveTo>
                      <a:pt x="535" y="1"/>
                    </a:moveTo>
                    <a:cubicBezTo>
                      <a:pt x="514" y="1"/>
                      <a:pt x="491" y="7"/>
                      <a:pt x="470" y="21"/>
                    </a:cubicBezTo>
                    <a:cubicBezTo>
                      <a:pt x="291" y="133"/>
                      <a:pt x="146" y="290"/>
                      <a:pt x="45" y="480"/>
                    </a:cubicBezTo>
                    <a:cubicBezTo>
                      <a:pt x="0" y="562"/>
                      <a:pt x="74" y="624"/>
                      <a:pt x="148" y="624"/>
                    </a:cubicBezTo>
                    <a:cubicBezTo>
                      <a:pt x="186" y="624"/>
                      <a:pt x="224" y="608"/>
                      <a:pt x="246" y="570"/>
                    </a:cubicBezTo>
                    <a:cubicBezTo>
                      <a:pt x="291" y="480"/>
                      <a:pt x="358" y="391"/>
                      <a:pt x="426" y="323"/>
                    </a:cubicBezTo>
                    <a:lnTo>
                      <a:pt x="426" y="323"/>
                    </a:lnTo>
                    <a:cubicBezTo>
                      <a:pt x="426" y="760"/>
                      <a:pt x="381" y="1197"/>
                      <a:pt x="291" y="1634"/>
                    </a:cubicBezTo>
                    <a:cubicBezTo>
                      <a:pt x="273" y="1702"/>
                      <a:pt x="329" y="1743"/>
                      <a:pt x="388" y="1743"/>
                    </a:cubicBezTo>
                    <a:cubicBezTo>
                      <a:pt x="435" y="1743"/>
                      <a:pt x="483" y="1716"/>
                      <a:pt x="493" y="1656"/>
                    </a:cubicBezTo>
                    <a:cubicBezTo>
                      <a:pt x="605" y="1141"/>
                      <a:pt x="661" y="615"/>
                      <a:pt x="638" y="88"/>
                    </a:cubicBezTo>
                    <a:cubicBezTo>
                      <a:pt x="631" y="34"/>
                      <a:pt x="585" y="1"/>
                      <a:pt x="5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39"/>
              <p:cNvSpPr/>
              <p:nvPr/>
            </p:nvSpPr>
            <p:spPr>
              <a:xfrm>
                <a:off x="9011518" y="2786173"/>
                <a:ext cx="39319" cy="70822"/>
              </a:xfrm>
              <a:custGeom>
                <a:rect b="b" l="l" r="r" t="t"/>
                <a:pathLst>
                  <a:path extrusionOk="0" h="1740" w="966">
                    <a:moveTo>
                      <a:pt x="515" y="1"/>
                    </a:moveTo>
                    <a:cubicBezTo>
                      <a:pt x="355" y="1"/>
                      <a:pt x="203" y="97"/>
                      <a:pt x="146" y="258"/>
                    </a:cubicBezTo>
                    <a:cubicBezTo>
                      <a:pt x="117" y="337"/>
                      <a:pt x="187" y="398"/>
                      <a:pt x="254" y="398"/>
                    </a:cubicBezTo>
                    <a:cubicBezTo>
                      <a:pt x="291" y="398"/>
                      <a:pt x="328" y="380"/>
                      <a:pt x="348" y="336"/>
                    </a:cubicBezTo>
                    <a:cubicBezTo>
                      <a:pt x="369" y="260"/>
                      <a:pt x="436" y="218"/>
                      <a:pt x="506" y="218"/>
                    </a:cubicBezTo>
                    <a:cubicBezTo>
                      <a:pt x="549" y="218"/>
                      <a:pt x="594" y="234"/>
                      <a:pt x="628" y="269"/>
                    </a:cubicBezTo>
                    <a:cubicBezTo>
                      <a:pt x="751" y="381"/>
                      <a:pt x="650" y="549"/>
                      <a:pt x="561" y="650"/>
                    </a:cubicBezTo>
                    <a:cubicBezTo>
                      <a:pt x="438" y="762"/>
                      <a:pt x="326" y="874"/>
                      <a:pt x="225" y="997"/>
                    </a:cubicBezTo>
                    <a:cubicBezTo>
                      <a:pt x="113" y="1142"/>
                      <a:pt x="46" y="1310"/>
                      <a:pt x="12" y="1478"/>
                    </a:cubicBezTo>
                    <a:cubicBezTo>
                      <a:pt x="1" y="1534"/>
                      <a:pt x="46" y="1590"/>
                      <a:pt x="102" y="1602"/>
                    </a:cubicBezTo>
                    <a:lnTo>
                      <a:pt x="818" y="1736"/>
                    </a:lnTo>
                    <a:cubicBezTo>
                      <a:pt x="827" y="1738"/>
                      <a:pt x="836" y="1740"/>
                      <a:pt x="844" y="1740"/>
                    </a:cubicBezTo>
                    <a:cubicBezTo>
                      <a:pt x="946" y="1740"/>
                      <a:pt x="965" y="1555"/>
                      <a:pt x="841" y="1534"/>
                    </a:cubicBezTo>
                    <a:lnTo>
                      <a:pt x="247" y="1411"/>
                    </a:lnTo>
                    <a:cubicBezTo>
                      <a:pt x="303" y="1243"/>
                      <a:pt x="393" y="1086"/>
                      <a:pt x="527" y="974"/>
                    </a:cubicBezTo>
                    <a:cubicBezTo>
                      <a:pt x="684" y="829"/>
                      <a:pt x="852" y="694"/>
                      <a:pt x="886" y="459"/>
                    </a:cubicBezTo>
                    <a:cubicBezTo>
                      <a:pt x="919" y="269"/>
                      <a:pt x="796" y="67"/>
                      <a:pt x="606" y="11"/>
                    </a:cubicBezTo>
                    <a:cubicBezTo>
                      <a:pt x="575" y="4"/>
                      <a:pt x="545" y="1"/>
                      <a:pt x="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9"/>
              <p:cNvSpPr/>
              <p:nvPr/>
            </p:nvSpPr>
            <p:spPr>
              <a:xfrm>
                <a:off x="9058163" y="2791709"/>
                <a:ext cx="40499" cy="67159"/>
              </a:xfrm>
              <a:custGeom>
                <a:rect b="b" l="l" r="r" t="t"/>
                <a:pathLst>
                  <a:path extrusionOk="0" h="1650" w="995">
                    <a:moveTo>
                      <a:pt x="511" y="1"/>
                    </a:moveTo>
                    <a:cubicBezTo>
                      <a:pt x="471" y="1"/>
                      <a:pt x="430" y="7"/>
                      <a:pt x="389" y="21"/>
                    </a:cubicBezTo>
                    <a:cubicBezTo>
                      <a:pt x="272" y="70"/>
                      <a:pt x="317" y="221"/>
                      <a:pt x="420" y="221"/>
                    </a:cubicBezTo>
                    <a:cubicBezTo>
                      <a:pt x="435" y="221"/>
                      <a:pt x="451" y="218"/>
                      <a:pt x="468" y="211"/>
                    </a:cubicBezTo>
                    <a:cubicBezTo>
                      <a:pt x="480" y="209"/>
                      <a:pt x="493" y="207"/>
                      <a:pt x="507" y="207"/>
                    </a:cubicBezTo>
                    <a:cubicBezTo>
                      <a:pt x="553" y="207"/>
                      <a:pt x="601" y="224"/>
                      <a:pt x="636" y="267"/>
                    </a:cubicBezTo>
                    <a:cubicBezTo>
                      <a:pt x="692" y="323"/>
                      <a:pt x="703" y="402"/>
                      <a:pt x="680" y="469"/>
                    </a:cubicBezTo>
                    <a:cubicBezTo>
                      <a:pt x="602" y="626"/>
                      <a:pt x="456" y="738"/>
                      <a:pt x="277" y="749"/>
                    </a:cubicBezTo>
                    <a:cubicBezTo>
                      <a:pt x="160" y="781"/>
                      <a:pt x="164" y="963"/>
                      <a:pt x="289" y="963"/>
                    </a:cubicBezTo>
                    <a:cubicBezTo>
                      <a:pt x="296" y="963"/>
                      <a:pt x="303" y="963"/>
                      <a:pt x="311" y="962"/>
                    </a:cubicBezTo>
                    <a:cubicBezTo>
                      <a:pt x="351" y="953"/>
                      <a:pt x="401" y="947"/>
                      <a:pt x="453" y="947"/>
                    </a:cubicBezTo>
                    <a:cubicBezTo>
                      <a:pt x="607" y="947"/>
                      <a:pt x="781" y="996"/>
                      <a:pt x="781" y="1163"/>
                    </a:cubicBezTo>
                    <a:cubicBezTo>
                      <a:pt x="781" y="1275"/>
                      <a:pt x="703" y="1376"/>
                      <a:pt x="602" y="1410"/>
                    </a:cubicBezTo>
                    <a:cubicBezTo>
                      <a:pt x="539" y="1431"/>
                      <a:pt x="475" y="1442"/>
                      <a:pt x="412" y="1442"/>
                    </a:cubicBezTo>
                    <a:cubicBezTo>
                      <a:pt x="341" y="1442"/>
                      <a:pt x="270" y="1428"/>
                      <a:pt x="199" y="1398"/>
                    </a:cubicBezTo>
                    <a:cubicBezTo>
                      <a:pt x="186" y="1394"/>
                      <a:pt x="174" y="1392"/>
                      <a:pt x="162" y="1392"/>
                    </a:cubicBezTo>
                    <a:cubicBezTo>
                      <a:pt x="59" y="1392"/>
                      <a:pt x="0" y="1549"/>
                      <a:pt x="120" y="1589"/>
                    </a:cubicBezTo>
                    <a:cubicBezTo>
                      <a:pt x="213" y="1630"/>
                      <a:pt x="316" y="1649"/>
                      <a:pt x="419" y="1649"/>
                    </a:cubicBezTo>
                    <a:cubicBezTo>
                      <a:pt x="515" y="1649"/>
                      <a:pt x="611" y="1632"/>
                      <a:pt x="703" y="1600"/>
                    </a:cubicBezTo>
                    <a:cubicBezTo>
                      <a:pt x="860" y="1522"/>
                      <a:pt x="972" y="1365"/>
                      <a:pt x="994" y="1186"/>
                    </a:cubicBezTo>
                    <a:cubicBezTo>
                      <a:pt x="994" y="995"/>
                      <a:pt x="882" y="838"/>
                      <a:pt x="714" y="782"/>
                    </a:cubicBezTo>
                    <a:cubicBezTo>
                      <a:pt x="815" y="693"/>
                      <a:pt x="882" y="570"/>
                      <a:pt x="893" y="435"/>
                    </a:cubicBezTo>
                    <a:cubicBezTo>
                      <a:pt x="922" y="198"/>
                      <a:pt x="733" y="1"/>
                      <a:pt x="5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4" name="Google Shape;2574;p39"/>
          <p:cNvGrpSpPr/>
          <p:nvPr/>
        </p:nvGrpSpPr>
        <p:grpSpPr>
          <a:xfrm flipH="1">
            <a:off x="1063359" y="2637846"/>
            <a:ext cx="1502850" cy="1566599"/>
            <a:chOff x="7490016" y="535005"/>
            <a:chExt cx="1037880" cy="1328865"/>
          </a:xfrm>
        </p:grpSpPr>
        <p:sp>
          <p:nvSpPr>
            <p:cNvPr id="2575" name="Google Shape;2575;p39"/>
            <p:cNvSpPr/>
            <p:nvPr/>
          </p:nvSpPr>
          <p:spPr>
            <a:xfrm flipH="1" rot="3844445">
              <a:off x="7521081" y="902077"/>
              <a:ext cx="540614" cy="280670"/>
            </a:xfrm>
            <a:custGeom>
              <a:rect b="b" l="l" r="r" t="t"/>
              <a:pathLst>
                <a:path extrusionOk="0" h="7226" w="13318">
                  <a:moveTo>
                    <a:pt x="8849" y="1849"/>
                  </a:moveTo>
                  <a:lnTo>
                    <a:pt x="10686" y="5399"/>
                  </a:lnTo>
                  <a:lnTo>
                    <a:pt x="4144" y="4291"/>
                  </a:lnTo>
                  <a:lnTo>
                    <a:pt x="8849" y="1849"/>
                  </a:lnTo>
                  <a:close/>
                  <a:moveTo>
                    <a:pt x="8961" y="1479"/>
                  </a:moveTo>
                  <a:lnTo>
                    <a:pt x="3271" y="4425"/>
                  </a:lnTo>
                  <a:lnTo>
                    <a:pt x="11190" y="5769"/>
                  </a:lnTo>
                  <a:lnTo>
                    <a:pt x="8961" y="1479"/>
                  </a:lnTo>
                  <a:close/>
                  <a:moveTo>
                    <a:pt x="9453" y="370"/>
                  </a:moveTo>
                  <a:lnTo>
                    <a:pt x="12814" y="6844"/>
                  </a:lnTo>
                  <a:lnTo>
                    <a:pt x="874" y="4828"/>
                  </a:lnTo>
                  <a:lnTo>
                    <a:pt x="9453" y="370"/>
                  </a:lnTo>
                  <a:close/>
                  <a:moveTo>
                    <a:pt x="9577" y="1"/>
                  </a:moveTo>
                  <a:lnTo>
                    <a:pt x="0" y="4963"/>
                  </a:lnTo>
                  <a:lnTo>
                    <a:pt x="13318" y="7225"/>
                  </a:lnTo>
                  <a:lnTo>
                    <a:pt x="9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9"/>
            <p:cNvSpPr/>
            <p:nvPr/>
          </p:nvSpPr>
          <p:spPr>
            <a:xfrm rot="-9899856">
              <a:off x="7517438" y="1520945"/>
              <a:ext cx="519629" cy="280444"/>
            </a:xfrm>
            <a:custGeom>
              <a:rect b="b" l="l" r="r" t="t"/>
              <a:pathLst>
                <a:path extrusionOk="0" h="9338" w="17306">
                  <a:moveTo>
                    <a:pt x="3596" y="994"/>
                  </a:moveTo>
                  <a:cubicBezTo>
                    <a:pt x="3697" y="994"/>
                    <a:pt x="3798" y="1005"/>
                    <a:pt x="3898" y="1038"/>
                  </a:cubicBezTo>
                  <a:cubicBezTo>
                    <a:pt x="4470" y="1206"/>
                    <a:pt x="4806" y="1811"/>
                    <a:pt x="4626" y="2394"/>
                  </a:cubicBezTo>
                  <a:cubicBezTo>
                    <a:pt x="4498" y="2870"/>
                    <a:pt x="4063" y="3181"/>
                    <a:pt x="3591" y="3181"/>
                  </a:cubicBezTo>
                  <a:cubicBezTo>
                    <a:pt x="3485" y="3181"/>
                    <a:pt x="3377" y="3166"/>
                    <a:pt x="3271" y="3133"/>
                  </a:cubicBezTo>
                  <a:cubicBezTo>
                    <a:pt x="2689" y="2965"/>
                    <a:pt x="2364" y="2349"/>
                    <a:pt x="2543" y="1778"/>
                  </a:cubicBezTo>
                  <a:cubicBezTo>
                    <a:pt x="2678" y="1307"/>
                    <a:pt x="3103" y="994"/>
                    <a:pt x="3585" y="994"/>
                  </a:cubicBezTo>
                  <a:close/>
                  <a:moveTo>
                    <a:pt x="3589" y="714"/>
                  </a:moveTo>
                  <a:cubicBezTo>
                    <a:pt x="2996" y="714"/>
                    <a:pt x="2449" y="1100"/>
                    <a:pt x="2274" y="1699"/>
                  </a:cubicBezTo>
                  <a:cubicBezTo>
                    <a:pt x="2061" y="2416"/>
                    <a:pt x="2476" y="3178"/>
                    <a:pt x="3204" y="3390"/>
                  </a:cubicBezTo>
                  <a:cubicBezTo>
                    <a:pt x="3327" y="3435"/>
                    <a:pt x="3462" y="3446"/>
                    <a:pt x="3585" y="3446"/>
                  </a:cubicBezTo>
                  <a:cubicBezTo>
                    <a:pt x="4190" y="3446"/>
                    <a:pt x="4727" y="3054"/>
                    <a:pt x="4906" y="2472"/>
                  </a:cubicBezTo>
                  <a:cubicBezTo>
                    <a:pt x="5119" y="1744"/>
                    <a:pt x="4705" y="982"/>
                    <a:pt x="3977" y="770"/>
                  </a:cubicBezTo>
                  <a:cubicBezTo>
                    <a:pt x="3848" y="732"/>
                    <a:pt x="3717" y="714"/>
                    <a:pt x="3589" y="714"/>
                  </a:cubicBezTo>
                  <a:close/>
                  <a:moveTo>
                    <a:pt x="3580" y="272"/>
                  </a:moveTo>
                  <a:cubicBezTo>
                    <a:pt x="4187" y="272"/>
                    <a:pt x="4794" y="572"/>
                    <a:pt x="5142" y="1173"/>
                  </a:cubicBezTo>
                  <a:cubicBezTo>
                    <a:pt x="5164" y="1218"/>
                    <a:pt x="5209" y="1240"/>
                    <a:pt x="5254" y="1240"/>
                  </a:cubicBezTo>
                  <a:lnTo>
                    <a:pt x="16029" y="2304"/>
                  </a:lnTo>
                  <a:lnTo>
                    <a:pt x="16029" y="2326"/>
                  </a:lnTo>
                  <a:cubicBezTo>
                    <a:pt x="16017" y="2338"/>
                    <a:pt x="16017" y="2349"/>
                    <a:pt x="16029" y="2360"/>
                  </a:cubicBezTo>
                  <a:lnTo>
                    <a:pt x="5534" y="2013"/>
                  </a:lnTo>
                  <a:cubicBezTo>
                    <a:pt x="5455" y="2013"/>
                    <a:pt x="5388" y="2069"/>
                    <a:pt x="5388" y="2147"/>
                  </a:cubicBezTo>
                  <a:cubicBezTo>
                    <a:pt x="5388" y="2304"/>
                    <a:pt x="5354" y="2450"/>
                    <a:pt x="5321" y="2595"/>
                  </a:cubicBezTo>
                  <a:cubicBezTo>
                    <a:pt x="5276" y="2741"/>
                    <a:pt x="5209" y="2875"/>
                    <a:pt x="5142" y="2998"/>
                  </a:cubicBezTo>
                  <a:cubicBezTo>
                    <a:pt x="5097" y="3066"/>
                    <a:pt x="5119" y="3155"/>
                    <a:pt x="5186" y="3200"/>
                  </a:cubicBezTo>
                  <a:lnTo>
                    <a:pt x="14181" y="8610"/>
                  </a:lnTo>
                  <a:cubicBezTo>
                    <a:pt x="14169" y="8621"/>
                    <a:pt x="14169" y="8621"/>
                    <a:pt x="14158" y="8632"/>
                  </a:cubicBezTo>
                  <a:lnTo>
                    <a:pt x="14147" y="8666"/>
                  </a:lnTo>
                  <a:lnTo>
                    <a:pt x="4537" y="3693"/>
                  </a:lnTo>
                  <a:cubicBezTo>
                    <a:pt x="4514" y="3682"/>
                    <a:pt x="4492" y="3670"/>
                    <a:pt x="4470" y="3670"/>
                  </a:cubicBezTo>
                  <a:cubicBezTo>
                    <a:pt x="4447" y="3670"/>
                    <a:pt x="4425" y="3670"/>
                    <a:pt x="4402" y="3682"/>
                  </a:cubicBezTo>
                  <a:cubicBezTo>
                    <a:pt x="4135" y="3818"/>
                    <a:pt x="3857" y="3880"/>
                    <a:pt x="3587" y="3880"/>
                  </a:cubicBezTo>
                  <a:cubicBezTo>
                    <a:pt x="2590" y="3880"/>
                    <a:pt x="1696" y="3033"/>
                    <a:pt x="1793" y="1923"/>
                  </a:cubicBezTo>
                  <a:cubicBezTo>
                    <a:pt x="1793" y="1856"/>
                    <a:pt x="1748" y="1789"/>
                    <a:pt x="1692" y="1778"/>
                  </a:cubicBezTo>
                  <a:lnTo>
                    <a:pt x="337" y="1374"/>
                  </a:lnTo>
                  <a:lnTo>
                    <a:pt x="471" y="893"/>
                  </a:lnTo>
                  <a:lnTo>
                    <a:pt x="1826" y="1296"/>
                  </a:lnTo>
                  <a:cubicBezTo>
                    <a:pt x="1841" y="1301"/>
                    <a:pt x="1855" y="1303"/>
                    <a:pt x="1869" y="1303"/>
                  </a:cubicBezTo>
                  <a:cubicBezTo>
                    <a:pt x="1921" y="1303"/>
                    <a:pt x="1968" y="1273"/>
                    <a:pt x="1994" y="1229"/>
                  </a:cubicBezTo>
                  <a:cubicBezTo>
                    <a:pt x="2330" y="592"/>
                    <a:pt x="2955" y="272"/>
                    <a:pt x="3580" y="272"/>
                  </a:cubicBezTo>
                  <a:close/>
                  <a:moveTo>
                    <a:pt x="3590" y="1"/>
                  </a:moveTo>
                  <a:cubicBezTo>
                    <a:pt x="2875" y="1"/>
                    <a:pt x="2191" y="372"/>
                    <a:pt x="1804" y="1005"/>
                  </a:cubicBezTo>
                  <a:lnTo>
                    <a:pt x="415" y="601"/>
                  </a:lnTo>
                  <a:cubicBezTo>
                    <a:pt x="401" y="597"/>
                    <a:pt x="387" y="594"/>
                    <a:pt x="373" y="594"/>
                  </a:cubicBezTo>
                  <a:cubicBezTo>
                    <a:pt x="354" y="594"/>
                    <a:pt x="334" y="600"/>
                    <a:pt x="314" y="613"/>
                  </a:cubicBezTo>
                  <a:cubicBezTo>
                    <a:pt x="281" y="624"/>
                    <a:pt x="258" y="657"/>
                    <a:pt x="247" y="691"/>
                  </a:cubicBezTo>
                  <a:lnTo>
                    <a:pt x="23" y="1430"/>
                  </a:lnTo>
                  <a:cubicBezTo>
                    <a:pt x="1" y="1509"/>
                    <a:pt x="45" y="1587"/>
                    <a:pt x="124" y="1610"/>
                  </a:cubicBezTo>
                  <a:lnTo>
                    <a:pt x="1501" y="2013"/>
                  </a:lnTo>
                  <a:cubicBezTo>
                    <a:pt x="1457" y="3248"/>
                    <a:pt x="2463" y="4172"/>
                    <a:pt x="3585" y="4172"/>
                  </a:cubicBezTo>
                  <a:cubicBezTo>
                    <a:pt x="3877" y="4172"/>
                    <a:pt x="4178" y="4110"/>
                    <a:pt x="4470" y="3973"/>
                  </a:cubicBezTo>
                  <a:lnTo>
                    <a:pt x="14136" y="8979"/>
                  </a:lnTo>
                  <a:cubicBezTo>
                    <a:pt x="14158" y="8985"/>
                    <a:pt x="14181" y="8988"/>
                    <a:pt x="14202" y="8988"/>
                  </a:cubicBezTo>
                  <a:cubicBezTo>
                    <a:pt x="14223" y="8988"/>
                    <a:pt x="14242" y="8985"/>
                    <a:pt x="14259" y="8979"/>
                  </a:cubicBezTo>
                  <a:lnTo>
                    <a:pt x="15110" y="9327"/>
                  </a:lnTo>
                  <a:cubicBezTo>
                    <a:pt x="15133" y="9338"/>
                    <a:pt x="15144" y="9338"/>
                    <a:pt x="15166" y="9338"/>
                  </a:cubicBezTo>
                  <a:cubicBezTo>
                    <a:pt x="15301" y="9338"/>
                    <a:pt x="15357" y="9159"/>
                    <a:pt x="15245" y="9080"/>
                  </a:cubicBezTo>
                  <a:lnTo>
                    <a:pt x="14494" y="8498"/>
                  </a:lnTo>
                  <a:cubicBezTo>
                    <a:pt x="14483" y="8475"/>
                    <a:pt x="14461" y="8453"/>
                    <a:pt x="14438" y="8431"/>
                  </a:cubicBezTo>
                  <a:lnTo>
                    <a:pt x="5444" y="3021"/>
                  </a:lnTo>
                  <a:cubicBezTo>
                    <a:pt x="5500" y="2909"/>
                    <a:pt x="5545" y="2786"/>
                    <a:pt x="5578" y="2674"/>
                  </a:cubicBezTo>
                  <a:cubicBezTo>
                    <a:pt x="5612" y="2550"/>
                    <a:pt x="5646" y="2427"/>
                    <a:pt x="5657" y="2293"/>
                  </a:cubicBezTo>
                  <a:lnTo>
                    <a:pt x="16141" y="2651"/>
                  </a:lnTo>
                  <a:cubicBezTo>
                    <a:pt x="16174" y="2651"/>
                    <a:pt x="16208" y="2640"/>
                    <a:pt x="16230" y="2629"/>
                  </a:cubicBezTo>
                  <a:lnTo>
                    <a:pt x="17182" y="2550"/>
                  </a:lnTo>
                  <a:cubicBezTo>
                    <a:pt x="17250" y="2539"/>
                    <a:pt x="17306" y="2483"/>
                    <a:pt x="17306" y="2416"/>
                  </a:cubicBezTo>
                  <a:cubicBezTo>
                    <a:pt x="17306" y="2349"/>
                    <a:pt x="17261" y="2293"/>
                    <a:pt x="17194" y="2282"/>
                  </a:cubicBezTo>
                  <a:lnTo>
                    <a:pt x="16286" y="2102"/>
                  </a:lnTo>
                  <a:cubicBezTo>
                    <a:pt x="16264" y="2069"/>
                    <a:pt x="16230" y="2046"/>
                    <a:pt x="16185" y="2035"/>
                  </a:cubicBezTo>
                  <a:lnTo>
                    <a:pt x="5343" y="982"/>
                  </a:lnTo>
                  <a:cubicBezTo>
                    <a:pt x="5086" y="545"/>
                    <a:pt x="4660" y="232"/>
                    <a:pt x="4178" y="86"/>
                  </a:cubicBezTo>
                  <a:cubicBezTo>
                    <a:pt x="3983" y="29"/>
                    <a:pt x="3785" y="1"/>
                    <a:pt x="35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7" name="Google Shape;2577;p39"/>
            <p:cNvGrpSpPr/>
            <p:nvPr/>
          </p:nvGrpSpPr>
          <p:grpSpPr>
            <a:xfrm>
              <a:off x="8210250" y="535005"/>
              <a:ext cx="317645" cy="350147"/>
              <a:chOff x="1433575" y="238125"/>
              <a:chExt cx="4740975" cy="5226075"/>
            </a:xfrm>
          </p:grpSpPr>
          <p:sp>
            <p:nvSpPr>
              <p:cNvPr id="2578" name="Google Shape;2578;p39"/>
              <p:cNvSpPr/>
              <p:nvPr/>
            </p:nvSpPr>
            <p:spPr>
              <a:xfrm>
                <a:off x="3930200" y="2477250"/>
                <a:ext cx="314125" cy="236350"/>
              </a:xfrm>
              <a:custGeom>
                <a:rect b="b" l="l" r="r" t="t"/>
                <a:pathLst>
                  <a:path extrusionOk="0" h="9454" w="12565">
                    <a:moveTo>
                      <a:pt x="8668" y="0"/>
                    </a:moveTo>
                    <a:cubicBezTo>
                      <a:pt x="8117" y="0"/>
                      <a:pt x="7558" y="133"/>
                      <a:pt x="7044" y="411"/>
                    </a:cubicBezTo>
                    <a:lnTo>
                      <a:pt x="2236" y="3087"/>
                    </a:lnTo>
                    <a:cubicBezTo>
                      <a:pt x="576" y="4001"/>
                      <a:pt x="1" y="6067"/>
                      <a:pt x="881" y="7692"/>
                    </a:cubicBezTo>
                    <a:cubicBezTo>
                      <a:pt x="1525" y="8810"/>
                      <a:pt x="2676" y="9453"/>
                      <a:pt x="3861" y="9453"/>
                    </a:cubicBezTo>
                    <a:cubicBezTo>
                      <a:pt x="4403" y="9453"/>
                      <a:pt x="4979" y="9318"/>
                      <a:pt x="5487" y="9013"/>
                    </a:cubicBezTo>
                    <a:lnTo>
                      <a:pt x="10329" y="6338"/>
                    </a:lnTo>
                    <a:cubicBezTo>
                      <a:pt x="11955" y="5457"/>
                      <a:pt x="12564" y="3391"/>
                      <a:pt x="11650" y="1732"/>
                    </a:cubicBezTo>
                    <a:cubicBezTo>
                      <a:pt x="11025" y="621"/>
                      <a:pt x="9861" y="0"/>
                      <a:pt x="8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39"/>
              <p:cNvSpPr/>
              <p:nvPr/>
            </p:nvSpPr>
            <p:spPr>
              <a:xfrm>
                <a:off x="1433575" y="238125"/>
                <a:ext cx="4740975" cy="5226075"/>
              </a:xfrm>
              <a:custGeom>
                <a:rect b="b" l="l" r="r" t="t"/>
                <a:pathLst>
                  <a:path extrusionOk="0" h="209043" w="189639">
                    <a:moveTo>
                      <a:pt x="94820" y="6773"/>
                    </a:moveTo>
                    <a:cubicBezTo>
                      <a:pt x="98545" y="6773"/>
                      <a:pt x="102270" y="7518"/>
                      <a:pt x="105013" y="9076"/>
                    </a:cubicBezTo>
                    <a:lnTo>
                      <a:pt x="172741" y="46495"/>
                    </a:lnTo>
                    <a:cubicBezTo>
                      <a:pt x="174536" y="47511"/>
                      <a:pt x="176263" y="49035"/>
                      <a:pt x="177753" y="50830"/>
                    </a:cubicBezTo>
                    <a:lnTo>
                      <a:pt x="118322" y="83678"/>
                    </a:lnTo>
                    <a:cubicBezTo>
                      <a:pt x="116696" y="84592"/>
                      <a:pt x="116087" y="86658"/>
                      <a:pt x="117001" y="88283"/>
                    </a:cubicBezTo>
                    <a:cubicBezTo>
                      <a:pt x="117610" y="89401"/>
                      <a:pt x="118762" y="90044"/>
                      <a:pt x="119947" y="90044"/>
                    </a:cubicBezTo>
                    <a:cubicBezTo>
                      <a:pt x="120523" y="90044"/>
                      <a:pt x="121065" y="89909"/>
                      <a:pt x="121606" y="89604"/>
                    </a:cubicBezTo>
                    <a:lnTo>
                      <a:pt x="181275" y="56620"/>
                    </a:lnTo>
                    <a:cubicBezTo>
                      <a:pt x="182257" y="58957"/>
                      <a:pt x="182866" y="61395"/>
                      <a:pt x="182866" y="63630"/>
                    </a:cubicBezTo>
                    <a:lnTo>
                      <a:pt x="182866" y="145412"/>
                    </a:lnTo>
                    <a:cubicBezTo>
                      <a:pt x="182866" y="151677"/>
                      <a:pt x="178227" y="159533"/>
                      <a:pt x="172741" y="162547"/>
                    </a:cubicBezTo>
                    <a:lnTo>
                      <a:pt x="105013" y="200000"/>
                    </a:lnTo>
                    <a:cubicBezTo>
                      <a:pt x="103117" y="201050"/>
                      <a:pt x="100712" y="201727"/>
                      <a:pt x="98206" y="202066"/>
                    </a:cubicBezTo>
                    <a:lnTo>
                      <a:pt x="98206" y="111311"/>
                    </a:lnTo>
                    <a:cubicBezTo>
                      <a:pt x="98206" y="109414"/>
                      <a:pt x="96682" y="107924"/>
                      <a:pt x="94820" y="107924"/>
                    </a:cubicBezTo>
                    <a:cubicBezTo>
                      <a:pt x="92924" y="107924"/>
                      <a:pt x="91434" y="109414"/>
                      <a:pt x="91434" y="111311"/>
                    </a:cubicBezTo>
                    <a:lnTo>
                      <a:pt x="91434" y="202066"/>
                    </a:lnTo>
                    <a:cubicBezTo>
                      <a:pt x="88894" y="201727"/>
                      <a:pt x="86523" y="201050"/>
                      <a:pt x="84593" y="200000"/>
                    </a:cubicBezTo>
                    <a:lnTo>
                      <a:pt x="16865" y="162547"/>
                    </a:lnTo>
                    <a:cubicBezTo>
                      <a:pt x="11379" y="159533"/>
                      <a:pt x="6774" y="151677"/>
                      <a:pt x="6774" y="145412"/>
                    </a:cubicBezTo>
                    <a:lnTo>
                      <a:pt x="6774" y="63630"/>
                    </a:lnTo>
                    <a:cubicBezTo>
                      <a:pt x="6774" y="61429"/>
                      <a:pt x="7349" y="58991"/>
                      <a:pt x="8331" y="56654"/>
                    </a:cubicBezTo>
                    <a:lnTo>
                      <a:pt x="84187" y="98578"/>
                    </a:lnTo>
                    <a:cubicBezTo>
                      <a:pt x="84729" y="98883"/>
                      <a:pt x="85270" y="99018"/>
                      <a:pt x="85812" y="99018"/>
                    </a:cubicBezTo>
                    <a:cubicBezTo>
                      <a:pt x="87031" y="99018"/>
                      <a:pt x="88183" y="98375"/>
                      <a:pt x="88792" y="97257"/>
                    </a:cubicBezTo>
                    <a:cubicBezTo>
                      <a:pt x="89707" y="95632"/>
                      <a:pt x="89097" y="93566"/>
                      <a:pt x="87471" y="92652"/>
                    </a:cubicBezTo>
                    <a:lnTo>
                      <a:pt x="11853" y="50864"/>
                    </a:lnTo>
                    <a:cubicBezTo>
                      <a:pt x="13343" y="49035"/>
                      <a:pt x="15070" y="47511"/>
                      <a:pt x="16865" y="46495"/>
                    </a:cubicBezTo>
                    <a:lnTo>
                      <a:pt x="84593" y="9076"/>
                    </a:lnTo>
                    <a:cubicBezTo>
                      <a:pt x="87370" y="7518"/>
                      <a:pt x="91095" y="6773"/>
                      <a:pt x="94820" y="6773"/>
                    </a:cubicBezTo>
                    <a:close/>
                    <a:moveTo>
                      <a:pt x="94816" y="0"/>
                    </a:moveTo>
                    <a:cubicBezTo>
                      <a:pt x="89960" y="0"/>
                      <a:pt x="85101" y="1050"/>
                      <a:pt x="81308" y="3149"/>
                    </a:cubicBezTo>
                    <a:lnTo>
                      <a:pt x="13580" y="40569"/>
                    </a:lnTo>
                    <a:cubicBezTo>
                      <a:pt x="5961" y="44802"/>
                      <a:pt x="1" y="54927"/>
                      <a:pt x="1" y="63630"/>
                    </a:cubicBezTo>
                    <a:lnTo>
                      <a:pt x="1" y="145412"/>
                    </a:lnTo>
                    <a:cubicBezTo>
                      <a:pt x="1" y="154115"/>
                      <a:pt x="5961" y="164274"/>
                      <a:pt x="13580" y="168473"/>
                    </a:cubicBezTo>
                    <a:lnTo>
                      <a:pt x="81308" y="205927"/>
                    </a:lnTo>
                    <a:cubicBezTo>
                      <a:pt x="85101" y="207992"/>
                      <a:pt x="89944" y="209042"/>
                      <a:pt x="94820" y="209042"/>
                    </a:cubicBezTo>
                    <a:cubicBezTo>
                      <a:pt x="99663" y="209042"/>
                      <a:pt x="104505" y="207992"/>
                      <a:pt x="108298" y="205927"/>
                    </a:cubicBezTo>
                    <a:lnTo>
                      <a:pt x="176026" y="168473"/>
                    </a:lnTo>
                    <a:cubicBezTo>
                      <a:pt x="183645" y="164274"/>
                      <a:pt x="189639" y="154115"/>
                      <a:pt x="189639" y="145412"/>
                    </a:cubicBezTo>
                    <a:lnTo>
                      <a:pt x="189639" y="63630"/>
                    </a:lnTo>
                    <a:cubicBezTo>
                      <a:pt x="189639" y="54927"/>
                      <a:pt x="183645" y="44802"/>
                      <a:pt x="176026" y="40569"/>
                    </a:cubicBezTo>
                    <a:lnTo>
                      <a:pt x="108298" y="3149"/>
                    </a:lnTo>
                    <a:cubicBezTo>
                      <a:pt x="104522" y="1050"/>
                      <a:pt x="99671" y="0"/>
                      <a:pt x="948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39"/>
              <p:cNvSpPr/>
              <p:nvPr/>
            </p:nvSpPr>
            <p:spPr>
              <a:xfrm>
                <a:off x="5158625" y="2089100"/>
                <a:ext cx="680675" cy="919950"/>
              </a:xfrm>
              <a:custGeom>
                <a:rect b="b" l="l" r="r" t="t"/>
                <a:pathLst>
                  <a:path extrusionOk="0" h="36798" w="27227">
                    <a:moveTo>
                      <a:pt x="17824" y="0"/>
                    </a:moveTo>
                    <a:cubicBezTo>
                      <a:pt x="15940" y="0"/>
                      <a:pt x="13953" y="578"/>
                      <a:pt x="11988" y="1715"/>
                    </a:cubicBezTo>
                    <a:cubicBezTo>
                      <a:pt x="5249" y="5575"/>
                      <a:pt x="0" y="15531"/>
                      <a:pt x="0" y="24336"/>
                    </a:cubicBezTo>
                    <a:cubicBezTo>
                      <a:pt x="0" y="29585"/>
                      <a:pt x="1897" y="33682"/>
                      <a:pt x="5249" y="35612"/>
                    </a:cubicBezTo>
                    <a:cubicBezTo>
                      <a:pt x="6570" y="36391"/>
                      <a:pt x="8060" y="36798"/>
                      <a:pt x="9584" y="36798"/>
                    </a:cubicBezTo>
                    <a:cubicBezTo>
                      <a:pt x="11446" y="36798"/>
                      <a:pt x="13410" y="36222"/>
                      <a:pt x="15374" y="35071"/>
                    </a:cubicBezTo>
                    <a:cubicBezTo>
                      <a:pt x="20657" y="32023"/>
                      <a:pt x="25263" y="25013"/>
                      <a:pt x="26820" y="17631"/>
                    </a:cubicBezTo>
                    <a:cubicBezTo>
                      <a:pt x="27227" y="15802"/>
                      <a:pt x="26042" y="14007"/>
                      <a:pt x="24213" y="13635"/>
                    </a:cubicBezTo>
                    <a:cubicBezTo>
                      <a:pt x="23970" y="13581"/>
                      <a:pt x="23727" y="13555"/>
                      <a:pt x="23489" y="13555"/>
                    </a:cubicBezTo>
                    <a:cubicBezTo>
                      <a:pt x="21932" y="13555"/>
                      <a:pt x="20540" y="14657"/>
                      <a:pt x="20217" y="16242"/>
                    </a:cubicBezTo>
                    <a:cubicBezTo>
                      <a:pt x="19032" y="21762"/>
                      <a:pt x="15645" y="27113"/>
                      <a:pt x="11988" y="29212"/>
                    </a:cubicBezTo>
                    <a:cubicBezTo>
                      <a:pt x="11430" y="29552"/>
                      <a:pt x="10489" y="29996"/>
                      <a:pt x="9614" y="29996"/>
                    </a:cubicBezTo>
                    <a:cubicBezTo>
                      <a:pt x="9268" y="29996"/>
                      <a:pt x="8933" y="29927"/>
                      <a:pt x="8636" y="29754"/>
                    </a:cubicBezTo>
                    <a:cubicBezTo>
                      <a:pt x="7721" y="29246"/>
                      <a:pt x="6773" y="27553"/>
                      <a:pt x="6773" y="24336"/>
                    </a:cubicBezTo>
                    <a:cubicBezTo>
                      <a:pt x="6773" y="17935"/>
                      <a:pt x="10701" y="10282"/>
                      <a:pt x="15374" y="7573"/>
                    </a:cubicBezTo>
                    <a:cubicBezTo>
                      <a:pt x="15965" y="7228"/>
                      <a:pt x="16896" y="6776"/>
                      <a:pt x="17764" y="6776"/>
                    </a:cubicBezTo>
                    <a:cubicBezTo>
                      <a:pt x="18090" y="6776"/>
                      <a:pt x="18406" y="6840"/>
                      <a:pt x="18693" y="6997"/>
                    </a:cubicBezTo>
                    <a:cubicBezTo>
                      <a:pt x="19200" y="7266"/>
                      <a:pt x="19742" y="7393"/>
                      <a:pt x="20275" y="7393"/>
                    </a:cubicBezTo>
                    <a:cubicBezTo>
                      <a:pt x="21486" y="7393"/>
                      <a:pt x="22653" y="6738"/>
                      <a:pt x="23265" y="5609"/>
                    </a:cubicBezTo>
                    <a:cubicBezTo>
                      <a:pt x="24145" y="3950"/>
                      <a:pt x="23536" y="1884"/>
                      <a:pt x="21876" y="1003"/>
                    </a:cubicBezTo>
                    <a:cubicBezTo>
                      <a:pt x="20621" y="332"/>
                      <a:pt x="19252" y="0"/>
                      <a:pt x="178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9"/>
              <p:cNvSpPr/>
              <p:nvPr/>
            </p:nvSpPr>
            <p:spPr>
              <a:xfrm>
                <a:off x="4058050" y="3963975"/>
                <a:ext cx="680675" cy="919450"/>
              </a:xfrm>
              <a:custGeom>
                <a:rect b="b" l="l" r="r" t="t"/>
                <a:pathLst>
                  <a:path extrusionOk="0" h="36778" w="27227">
                    <a:moveTo>
                      <a:pt x="17778" y="0"/>
                    </a:moveTo>
                    <a:cubicBezTo>
                      <a:pt x="15907" y="0"/>
                      <a:pt x="13937" y="567"/>
                      <a:pt x="11988" y="1694"/>
                    </a:cubicBezTo>
                    <a:cubicBezTo>
                      <a:pt x="5249" y="5589"/>
                      <a:pt x="0" y="15545"/>
                      <a:pt x="0" y="24349"/>
                    </a:cubicBezTo>
                    <a:cubicBezTo>
                      <a:pt x="0" y="29564"/>
                      <a:pt x="1897" y="33696"/>
                      <a:pt x="5249" y="35626"/>
                    </a:cubicBezTo>
                    <a:cubicBezTo>
                      <a:pt x="6570" y="36405"/>
                      <a:pt x="8060" y="36777"/>
                      <a:pt x="9584" y="36777"/>
                    </a:cubicBezTo>
                    <a:cubicBezTo>
                      <a:pt x="11446" y="36777"/>
                      <a:pt x="13410" y="36202"/>
                      <a:pt x="15374" y="35084"/>
                    </a:cubicBezTo>
                    <a:cubicBezTo>
                      <a:pt x="20657" y="32036"/>
                      <a:pt x="25263" y="25027"/>
                      <a:pt x="26820" y="17644"/>
                    </a:cubicBezTo>
                    <a:cubicBezTo>
                      <a:pt x="27227" y="15816"/>
                      <a:pt x="26042" y="14021"/>
                      <a:pt x="24213" y="13614"/>
                    </a:cubicBezTo>
                    <a:cubicBezTo>
                      <a:pt x="23981" y="13567"/>
                      <a:pt x="23750" y="13545"/>
                      <a:pt x="23522" y="13545"/>
                    </a:cubicBezTo>
                    <a:cubicBezTo>
                      <a:pt x="21952" y="13545"/>
                      <a:pt x="20542" y="14625"/>
                      <a:pt x="20217" y="16222"/>
                    </a:cubicBezTo>
                    <a:cubicBezTo>
                      <a:pt x="19032" y="21776"/>
                      <a:pt x="15645" y="27092"/>
                      <a:pt x="11988" y="29192"/>
                    </a:cubicBezTo>
                    <a:cubicBezTo>
                      <a:pt x="11424" y="29535"/>
                      <a:pt x="10468" y="30003"/>
                      <a:pt x="9586" y="30003"/>
                    </a:cubicBezTo>
                    <a:cubicBezTo>
                      <a:pt x="9250" y="30003"/>
                      <a:pt x="8925" y="29936"/>
                      <a:pt x="8635" y="29768"/>
                    </a:cubicBezTo>
                    <a:cubicBezTo>
                      <a:pt x="7721" y="29226"/>
                      <a:pt x="6773" y="27533"/>
                      <a:pt x="6773" y="24349"/>
                    </a:cubicBezTo>
                    <a:cubicBezTo>
                      <a:pt x="6773" y="17949"/>
                      <a:pt x="10701" y="10262"/>
                      <a:pt x="15374" y="7553"/>
                    </a:cubicBezTo>
                    <a:cubicBezTo>
                      <a:pt x="15973" y="7229"/>
                      <a:pt x="16920" y="6776"/>
                      <a:pt x="17797" y="6776"/>
                    </a:cubicBezTo>
                    <a:cubicBezTo>
                      <a:pt x="18111" y="6776"/>
                      <a:pt x="18416" y="6834"/>
                      <a:pt x="18693" y="6977"/>
                    </a:cubicBezTo>
                    <a:cubicBezTo>
                      <a:pt x="19207" y="7250"/>
                      <a:pt x="19756" y="7380"/>
                      <a:pt x="20296" y="7380"/>
                    </a:cubicBezTo>
                    <a:cubicBezTo>
                      <a:pt x="21500" y="7380"/>
                      <a:pt x="22657" y="6734"/>
                      <a:pt x="23265" y="5589"/>
                    </a:cubicBezTo>
                    <a:cubicBezTo>
                      <a:pt x="24145" y="3929"/>
                      <a:pt x="23536" y="1898"/>
                      <a:pt x="21876" y="1017"/>
                    </a:cubicBezTo>
                    <a:cubicBezTo>
                      <a:pt x="20607" y="338"/>
                      <a:pt x="19222" y="0"/>
                      <a:pt x="177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9"/>
              <p:cNvSpPr/>
              <p:nvPr/>
            </p:nvSpPr>
            <p:spPr>
              <a:xfrm>
                <a:off x="4608325" y="3026775"/>
                <a:ext cx="680700" cy="919475"/>
              </a:xfrm>
              <a:custGeom>
                <a:rect b="b" l="l" r="r" t="t"/>
                <a:pathLst>
                  <a:path extrusionOk="0" h="36779" w="27228">
                    <a:moveTo>
                      <a:pt x="17778" y="1"/>
                    </a:moveTo>
                    <a:cubicBezTo>
                      <a:pt x="15908" y="1"/>
                      <a:pt x="13938" y="568"/>
                      <a:pt x="11989" y="1695"/>
                    </a:cubicBezTo>
                    <a:cubicBezTo>
                      <a:pt x="5250" y="5589"/>
                      <a:pt x="1" y="15511"/>
                      <a:pt x="1" y="24350"/>
                    </a:cubicBezTo>
                    <a:cubicBezTo>
                      <a:pt x="1" y="29565"/>
                      <a:pt x="1897" y="33696"/>
                      <a:pt x="5250" y="35627"/>
                    </a:cubicBezTo>
                    <a:cubicBezTo>
                      <a:pt x="6570" y="36372"/>
                      <a:pt x="8060" y="36778"/>
                      <a:pt x="9584" y="36778"/>
                    </a:cubicBezTo>
                    <a:cubicBezTo>
                      <a:pt x="11447" y="36778"/>
                      <a:pt x="13411" y="36202"/>
                      <a:pt x="15375" y="35051"/>
                    </a:cubicBezTo>
                    <a:cubicBezTo>
                      <a:pt x="20658" y="32003"/>
                      <a:pt x="25263" y="25027"/>
                      <a:pt x="26821" y="17645"/>
                    </a:cubicBezTo>
                    <a:cubicBezTo>
                      <a:pt x="27227" y="15816"/>
                      <a:pt x="26042" y="13988"/>
                      <a:pt x="24213" y="13615"/>
                    </a:cubicBezTo>
                    <a:cubicBezTo>
                      <a:pt x="23982" y="13568"/>
                      <a:pt x="23751" y="13545"/>
                      <a:pt x="23523" y="13545"/>
                    </a:cubicBezTo>
                    <a:cubicBezTo>
                      <a:pt x="21953" y="13545"/>
                      <a:pt x="20543" y="14626"/>
                      <a:pt x="20217" y="16223"/>
                    </a:cubicBezTo>
                    <a:cubicBezTo>
                      <a:pt x="19032" y="21742"/>
                      <a:pt x="15646" y="27093"/>
                      <a:pt x="11989" y="29193"/>
                    </a:cubicBezTo>
                    <a:cubicBezTo>
                      <a:pt x="11430" y="29532"/>
                      <a:pt x="10489" y="29976"/>
                      <a:pt x="9615" y="29976"/>
                    </a:cubicBezTo>
                    <a:cubicBezTo>
                      <a:pt x="9269" y="29976"/>
                      <a:pt x="8933" y="29907"/>
                      <a:pt x="8636" y="29734"/>
                    </a:cubicBezTo>
                    <a:cubicBezTo>
                      <a:pt x="7722" y="29226"/>
                      <a:pt x="6773" y="27533"/>
                      <a:pt x="6773" y="24350"/>
                    </a:cubicBezTo>
                    <a:cubicBezTo>
                      <a:pt x="6773" y="17950"/>
                      <a:pt x="10702" y="10263"/>
                      <a:pt x="15375" y="7553"/>
                    </a:cubicBezTo>
                    <a:cubicBezTo>
                      <a:pt x="15973" y="7229"/>
                      <a:pt x="16920" y="6777"/>
                      <a:pt x="17797" y="6777"/>
                    </a:cubicBezTo>
                    <a:cubicBezTo>
                      <a:pt x="18111" y="6777"/>
                      <a:pt x="18417" y="6835"/>
                      <a:pt x="18694" y="6978"/>
                    </a:cubicBezTo>
                    <a:cubicBezTo>
                      <a:pt x="19207" y="7250"/>
                      <a:pt x="19757" y="7380"/>
                      <a:pt x="20297" y="7380"/>
                    </a:cubicBezTo>
                    <a:cubicBezTo>
                      <a:pt x="21501" y="7380"/>
                      <a:pt x="22657" y="6735"/>
                      <a:pt x="23265" y="5589"/>
                    </a:cubicBezTo>
                    <a:cubicBezTo>
                      <a:pt x="24146" y="3930"/>
                      <a:pt x="23536" y="1898"/>
                      <a:pt x="21877" y="1018"/>
                    </a:cubicBezTo>
                    <a:cubicBezTo>
                      <a:pt x="20608" y="339"/>
                      <a:pt x="19223" y="1"/>
                      <a:pt x="177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9"/>
              <p:cNvSpPr/>
              <p:nvPr/>
            </p:nvSpPr>
            <p:spPr>
              <a:xfrm>
                <a:off x="2322525" y="3026475"/>
                <a:ext cx="684900" cy="919775"/>
              </a:xfrm>
              <a:custGeom>
                <a:rect b="b" l="l" r="r" t="t"/>
                <a:pathLst>
                  <a:path extrusionOk="0" h="36791" w="27396">
                    <a:moveTo>
                      <a:pt x="9579" y="0"/>
                    </a:moveTo>
                    <a:cubicBezTo>
                      <a:pt x="8044" y="0"/>
                      <a:pt x="6578" y="386"/>
                      <a:pt x="5249" y="1165"/>
                    </a:cubicBezTo>
                    <a:cubicBezTo>
                      <a:pt x="1896" y="3095"/>
                      <a:pt x="0" y="7193"/>
                      <a:pt x="0" y="12442"/>
                    </a:cubicBezTo>
                    <a:cubicBezTo>
                      <a:pt x="0" y="21246"/>
                      <a:pt x="5249" y="31202"/>
                      <a:pt x="11988" y="35063"/>
                    </a:cubicBezTo>
                    <a:cubicBezTo>
                      <a:pt x="13952" y="36214"/>
                      <a:pt x="15916" y="36790"/>
                      <a:pt x="17779" y="36790"/>
                    </a:cubicBezTo>
                    <a:cubicBezTo>
                      <a:pt x="19336" y="36790"/>
                      <a:pt x="20793" y="36384"/>
                      <a:pt x="22147" y="35639"/>
                    </a:cubicBezTo>
                    <a:cubicBezTo>
                      <a:pt x="25466" y="33708"/>
                      <a:pt x="27396" y="29577"/>
                      <a:pt x="27396" y="24362"/>
                    </a:cubicBezTo>
                    <a:cubicBezTo>
                      <a:pt x="27396" y="22770"/>
                      <a:pt x="27227" y="21111"/>
                      <a:pt x="26888" y="19418"/>
                    </a:cubicBezTo>
                    <a:cubicBezTo>
                      <a:pt x="26562" y="17816"/>
                      <a:pt x="25144" y="16708"/>
                      <a:pt x="23569" y="16708"/>
                    </a:cubicBezTo>
                    <a:cubicBezTo>
                      <a:pt x="23345" y="16708"/>
                      <a:pt x="23119" y="16730"/>
                      <a:pt x="22892" y="16776"/>
                    </a:cubicBezTo>
                    <a:cubicBezTo>
                      <a:pt x="21063" y="17115"/>
                      <a:pt x="19878" y="18910"/>
                      <a:pt x="20251" y="20739"/>
                    </a:cubicBezTo>
                    <a:cubicBezTo>
                      <a:pt x="20488" y="21991"/>
                      <a:pt x="20623" y="23211"/>
                      <a:pt x="20623" y="24362"/>
                    </a:cubicBezTo>
                    <a:cubicBezTo>
                      <a:pt x="20623" y="27545"/>
                      <a:pt x="19641" y="29238"/>
                      <a:pt x="18761" y="29746"/>
                    </a:cubicBezTo>
                    <a:cubicBezTo>
                      <a:pt x="18463" y="29919"/>
                      <a:pt x="18128" y="29988"/>
                      <a:pt x="17781" y="29988"/>
                    </a:cubicBezTo>
                    <a:cubicBezTo>
                      <a:pt x="16905" y="29988"/>
                      <a:pt x="15957" y="29544"/>
                      <a:pt x="15374" y="29205"/>
                    </a:cubicBezTo>
                    <a:cubicBezTo>
                      <a:pt x="10701" y="26529"/>
                      <a:pt x="6773" y="18842"/>
                      <a:pt x="6773" y="12442"/>
                    </a:cubicBezTo>
                    <a:cubicBezTo>
                      <a:pt x="6773" y="9225"/>
                      <a:pt x="7721" y="7532"/>
                      <a:pt x="8635" y="7024"/>
                    </a:cubicBezTo>
                    <a:cubicBezTo>
                      <a:pt x="8933" y="6851"/>
                      <a:pt x="9268" y="6782"/>
                      <a:pt x="9614" y="6782"/>
                    </a:cubicBezTo>
                    <a:cubicBezTo>
                      <a:pt x="10489" y="6782"/>
                      <a:pt x="11430" y="7226"/>
                      <a:pt x="11988" y="7565"/>
                    </a:cubicBezTo>
                    <a:cubicBezTo>
                      <a:pt x="12665" y="7938"/>
                      <a:pt x="13309" y="8446"/>
                      <a:pt x="13952" y="9022"/>
                    </a:cubicBezTo>
                    <a:cubicBezTo>
                      <a:pt x="14607" y="9628"/>
                      <a:pt x="15427" y="9926"/>
                      <a:pt x="16243" y="9926"/>
                    </a:cubicBezTo>
                    <a:cubicBezTo>
                      <a:pt x="17157" y="9926"/>
                      <a:pt x="18065" y="9552"/>
                      <a:pt x="18727" y="8818"/>
                    </a:cubicBezTo>
                    <a:cubicBezTo>
                      <a:pt x="20014" y="7430"/>
                      <a:pt x="19912" y="5297"/>
                      <a:pt x="18524" y="4044"/>
                    </a:cubicBezTo>
                    <a:cubicBezTo>
                      <a:pt x="17508" y="3095"/>
                      <a:pt x="16458" y="2317"/>
                      <a:pt x="15374" y="1707"/>
                    </a:cubicBezTo>
                    <a:cubicBezTo>
                      <a:pt x="13422" y="573"/>
                      <a:pt x="11449" y="0"/>
                      <a:pt x="95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9"/>
              <p:cNvSpPr/>
              <p:nvPr/>
            </p:nvSpPr>
            <p:spPr>
              <a:xfrm>
                <a:off x="3296100" y="1835650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1"/>
                    </a:cubicBezTo>
                    <a:cubicBezTo>
                      <a:pt x="915" y="4673"/>
                      <a:pt x="1" y="8229"/>
                      <a:pt x="1" y="10159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59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5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59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2"/>
                      <a:pt x="26482" y="7281"/>
                    </a:cubicBezTo>
                    <a:cubicBezTo>
                      <a:pt x="26674" y="7312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5"/>
                      <a:pt x="29496" y="915"/>
                      <a:pt x="27667" y="610"/>
                    </a:cubicBezTo>
                    <a:cubicBezTo>
                      <a:pt x="25331" y="203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39"/>
              <p:cNvSpPr/>
              <p:nvPr/>
            </p:nvSpPr>
            <p:spPr>
              <a:xfrm>
                <a:off x="3296100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9"/>
              <p:cNvSpPr/>
              <p:nvPr/>
            </p:nvSpPr>
            <p:spPr>
              <a:xfrm>
                <a:off x="439667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1" y="8229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4" y="6773"/>
                      <a:pt x="37251" y="6773"/>
                    </a:cubicBezTo>
                    <a:cubicBezTo>
                      <a:pt x="35422" y="6773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3"/>
                      <a:pt x="6841" y="10160"/>
                    </a:cubicBezTo>
                    <a:cubicBezTo>
                      <a:pt x="7722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1" y="4504"/>
                    </a:cubicBezTo>
                    <a:cubicBezTo>
                      <a:pt x="30749" y="2676"/>
                      <a:pt x="29496" y="915"/>
                      <a:pt x="27668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9"/>
              <p:cNvSpPr/>
              <p:nvPr/>
            </p:nvSpPr>
            <p:spPr>
              <a:xfrm>
                <a:off x="2195525" y="1243025"/>
                <a:ext cx="1015950" cy="507975"/>
              </a:xfrm>
              <a:custGeom>
                <a:rect b="b" l="l" r="r" t="t"/>
                <a:pathLst>
                  <a:path extrusionOk="0" h="20319" w="40638">
                    <a:moveTo>
                      <a:pt x="20319" y="0"/>
                    </a:moveTo>
                    <a:cubicBezTo>
                      <a:pt x="15375" y="0"/>
                      <a:pt x="10668" y="779"/>
                      <a:pt x="7078" y="2202"/>
                    </a:cubicBezTo>
                    <a:cubicBezTo>
                      <a:pt x="915" y="4674"/>
                      <a:pt x="0" y="8229"/>
                      <a:pt x="0" y="10160"/>
                    </a:cubicBezTo>
                    <a:cubicBezTo>
                      <a:pt x="0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3"/>
                      <a:pt x="39113" y="6773"/>
                      <a:pt x="37251" y="6773"/>
                    </a:cubicBezTo>
                    <a:cubicBezTo>
                      <a:pt x="35422" y="6773"/>
                      <a:pt x="33932" y="8196"/>
                      <a:pt x="33864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1" y="11243"/>
                      <a:pt x="6841" y="10160"/>
                    </a:cubicBezTo>
                    <a:cubicBezTo>
                      <a:pt x="7721" y="9042"/>
                      <a:pt x="12361" y="6773"/>
                      <a:pt x="20319" y="6773"/>
                    </a:cubicBezTo>
                    <a:cubicBezTo>
                      <a:pt x="22452" y="6773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4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0"/>
                      <a:pt x="20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9"/>
              <p:cNvSpPr/>
              <p:nvPr/>
            </p:nvSpPr>
            <p:spPr>
              <a:xfrm>
                <a:off x="3296100" y="650400"/>
                <a:ext cx="1015950" cy="508000"/>
              </a:xfrm>
              <a:custGeom>
                <a:rect b="b" l="l" r="r" t="t"/>
                <a:pathLst>
                  <a:path extrusionOk="0" h="20320" w="40638">
                    <a:moveTo>
                      <a:pt x="20319" y="1"/>
                    </a:moveTo>
                    <a:cubicBezTo>
                      <a:pt x="15375" y="1"/>
                      <a:pt x="10668" y="780"/>
                      <a:pt x="7078" y="2202"/>
                    </a:cubicBezTo>
                    <a:cubicBezTo>
                      <a:pt x="915" y="4674"/>
                      <a:pt x="1" y="8230"/>
                      <a:pt x="1" y="10160"/>
                    </a:cubicBezTo>
                    <a:cubicBezTo>
                      <a:pt x="1" y="12056"/>
                      <a:pt x="915" y="15612"/>
                      <a:pt x="7078" y="18084"/>
                    </a:cubicBezTo>
                    <a:cubicBezTo>
                      <a:pt x="10668" y="19506"/>
                      <a:pt x="15375" y="20319"/>
                      <a:pt x="20319" y="20319"/>
                    </a:cubicBezTo>
                    <a:cubicBezTo>
                      <a:pt x="25263" y="20319"/>
                      <a:pt x="29936" y="19506"/>
                      <a:pt x="33526" y="18084"/>
                    </a:cubicBezTo>
                    <a:cubicBezTo>
                      <a:pt x="39689" y="15612"/>
                      <a:pt x="40637" y="12056"/>
                      <a:pt x="40637" y="10160"/>
                    </a:cubicBezTo>
                    <a:cubicBezTo>
                      <a:pt x="40637" y="8264"/>
                      <a:pt x="39113" y="6774"/>
                      <a:pt x="37251" y="6774"/>
                    </a:cubicBezTo>
                    <a:cubicBezTo>
                      <a:pt x="35422" y="6774"/>
                      <a:pt x="33932" y="8196"/>
                      <a:pt x="33865" y="10024"/>
                    </a:cubicBezTo>
                    <a:cubicBezTo>
                      <a:pt x="33255" y="11074"/>
                      <a:pt x="28582" y="13546"/>
                      <a:pt x="20319" y="13546"/>
                    </a:cubicBezTo>
                    <a:cubicBezTo>
                      <a:pt x="12361" y="13546"/>
                      <a:pt x="7722" y="11244"/>
                      <a:pt x="6841" y="10160"/>
                    </a:cubicBezTo>
                    <a:cubicBezTo>
                      <a:pt x="7722" y="9042"/>
                      <a:pt x="12361" y="6774"/>
                      <a:pt x="20319" y="6774"/>
                    </a:cubicBezTo>
                    <a:cubicBezTo>
                      <a:pt x="22452" y="6774"/>
                      <a:pt x="24552" y="6943"/>
                      <a:pt x="26482" y="7281"/>
                    </a:cubicBezTo>
                    <a:cubicBezTo>
                      <a:pt x="26674" y="7313"/>
                      <a:pt x="26865" y="7328"/>
                      <a:pt x="27053" y="7328"/>
                    </a:cubicBezTo>
                    <a:cubicBezTo>
                      <a:pt x="28692" y="7328"/>
                      <a:pt x="30137" y="6175"/>
                      <a:pt x="30410" y="4505"/>
                    </a:cubicBezTo>
                    <a:cubicBezTo>
                      <a:pt x="30749" y="2676"/>
                      <a:pt x="29496" y="915"/>
                      <a:pt x="27667" y="610"/>
                    </a:cubicBezTo>
                    <a:cubicBezTo>
                      <a:pt x="25331" y="204"/>
                      <a:pt x="22859" y="1"/>
                      <a:pt x="20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9" name="Google Shape;2589;p39"/>
            <p:cNvGrpSpPr/>
            <p:nvPr/>
          </p:nvGrpSpPr>
          <p:grpSpPr>
            <a:xfrm rot="-1799794">
              <a:off x="8098764" y="1176264"/>
              <a:ext cx="365703" cy="350054"/>
              <a:chOff x="2057567" y="690970"/>
              <a:chExt cx="352891" cy="337790"/>
            </a:xfrm>
          </p:grpSpPr>
          <p:sp>
            <p:nvSpPr>
              <p:cNvPr id="2590" name="Google Shape;2590;p39"/>
              <p:cNvSpPr/>
              <p:nvPr/>
            </p:nvSpPr>
            <p:spPr>
              <a:xfrm>
                <a:off x="2057567" y="690970"/>
                <a:ext cx="352891" cy="337790"/>
              </a:xfrm>
              <a:custGeom>
                <a:rect b="b" l="l" r="r" t="t"/>
                <a:pathLst>
                  <a:path extrusionOk="0" h="8299" w="8670">
                    <a:moveTo>
                      <a:pt x="4719" y="1444"/>
                    </a:moveTo>
                    <a:cubicBezTo>
                      <a:pt x="5221" y="1444"/>
                      <a:pt x="5701" y="1668"/>
                      <a:pt x="6150" y="2116"/>
                    </a:cubicBezTo>
                    <a:cubicBezTo>
                      <a:pt x="6598" y="2564"/>
                      <a:pt x="6822" y="3068"/>
                      <a:pt x="6822" y="3584"/>
                    </a:cubicBezTo>
                    <a:cubicBezTo>
                      <a:pt x="6822" y="4300"/>
                      <a:pt x="6385" y="4883"/>
                      <a:pt x="6195" y="5118"/>
                    </a:cubicBezTo>
                    <a:lnTo>
                      <a:pt x="3182" y="2105"/>
                    </a:lnTo>
                    <a:cubicBezTo>
                      <a:pt x="3406" y="1903"/>
                      <a:pt x="3977" y="1455"/>
                      <a:pt x="4682" y="1444"/>
                    </a:cubicBezTo>
                    <a:cubicBezTo>
                      <a:pt x="4695" y="1444"/>
                      <a:pt x="4707" y="1444"/>
                      <a:pt x="4719" y="1444"/>
                    </a:cubicBezTo>
                    <a:close/>
                    <a:moveTo>
                      <a:pt x="4719" y="1164"/>
                    </a:moveTo>
                    <a:cubicBezTo>
                      <a:pt x="4707" y="1164"/>
                      <a:pt x="4695" y="1164"/>
                      <a:pt x="4682" y="1164"/>
                    </a:cubicBezTo>
                    <a:cubicBezTo>
                      <a:pt x="3652" y="1175"/>
                      <a:pt x="2913" y="1971"/>
                      <a:pt x="2879" y="2004"/>
                    </a:cubicBezTo>
                    <a:lnTo>
                      <a:pt x="2790" y="2105"/>
                    </a:lnTo>
                    <a:lnTo>
                      <a:pt x="6195" y="5510"/>
                    </a:lnTo>
                    <a:lnTo>
                      <a:pt x="6284" y="5420"/>
                    </a:lnTo>
                    <a:cubicBezTo>
                      <a:pt x="6318" y="5387"/>
                      <a:pt x="7091" y="4625"/>
                      <a:pt x="7102" y="3595"/>
                    </a:cubicBezTo>
                    <a:cubicBezTo>
                      <a:pt x="7113" y="2990"/>
                      <a:pt x="6855" y="2430"/>
                      <a:pt x="6340" y="1915"/>
                    </a:cubicBezTo>
                    <a:cubicBezTo>
                      <a:pt x="5847" y="1421"/>
                      <a:pt x="5289" y="1164"/>
                      <a:pt x="4719" y="1164"/>
                    </a:cubicBezTo>
                    <a:close/>
                    <a:moveTo>
                      <a:pt x="4575" y="237"/>
                    </a:moveTo>
                    <a:cubicBezTo>
                      <a:pt x="5467" y="237"/>
                      <a:pt x="6357" y="576"/>
                      <a:pt x="7035" y="1254"/>
                    </a:cubicBezTo>
                    <a:cubicBezTo>
                      <a:pt x="8401" y="2620"/>
                      <a:pt x="8401" y="4827"/>
                      <a:pt x="7035" y="6193"/>
                    </a:cubicBezTo>
                    <a:lnTo>
                      <a:pt x="6945" y="6294"/>
                    </a:lnTo>
                    <a:lnTo>
                      <a:pt x="7606" y="6955"/>
                    </a:lnTo>
                    <a:lnTo>
                      <a:pt x="6654" y="7907"/>
                    </a:lnTo>
                    <a:lnTo>
                      <a:pt x="393" y="1646"/>
                    </a:lnTo>
                    <a:lnTo>
                      <a:pt x="1345" y="694"/>
                    </a:lnTo>
                    <a:lnTo>
                      <a:pt x="2006" y="1355"/>
                    </a:lnTo>
                    <a:lnTo>
                      <a:pt x="2106" y="1254"/>
                    </a:lnTo>
                    <a:cubicBezTo>
                      <a:pt x="2790" y="576"/>
                      <a:pt x="3683" y="237"/>
                      <a:pt x="4575" y="237"/>
                    </a:cubicBezTo>
                    <a:close/>
                    <a:moveTo>
                      <a:pt x="4521" y="1"/>
                    </a:moveTo>
                    <a:cubicBezTo>
                      <a:pt x="3623" y="1"/>
                      <a:pt x="2723" y="321"/>
                      <a:pt x="2006" y="963"/>
                    </a:cubicBezTo>
                    <a:lnTo>
                      <a:pt x="1345" y="302"/>
                    </a:lnTo>
                    <a:lnTo>
                      <a:pt x="1" y="1646"/>
                    </a:lnTo>
                    <a:lnTo>
                      <a:pt x="6654" y="8299"/>
                    </a:lnTo>
                    <a:lnTo>
                      <a:pt x="7998" y="6955"/>
                    </a:lnTo>
                    <a:lnTo>
                      <a:pt x="7326" y="6283"/>
                    </a:lnTo>
                    <a:cubicBezTo>
                      <a:pt x="8670" y="4793"/>
                      <a:pt x="8603" y="2519"/>
                      <a:pt x="7191" y="1108"/>
                    </a:cubicBezTo>
                    <a:cubicBezTo>
                      <a:pt x="6454" y="371"/>
                      <a:pt x="5488" y="1"/>
                      <a:pt x="45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39"/>
              <p:cNvSpPr/>
              <p:nvPr/>
            </p:nvSpPr>
            <p:spPr>
              <a:xfrm>
                <a:off x="2078528" y="74245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7" y="0"/>
                    </a:moveTo>
                    <a:lnTo>
                      <a:pt x="1" y="706"/>
                    </a:lnTo>
                    <a:lnTo>
                      <a:pt x="202" y="896"/>
                    </a:lnTo>
                    <a:lnTo>
                      <a:pt x="897" y="202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39"/>
              <p:cNvSpPr/>
              <p:nvPr/>
            </p:nvSpPr>
            <p:spPr>
              <a:xfrm>
                <a:off x="2099531" y="76342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39"/>
              <p:cNvSpPr/>
              <p:nvPr/>
            </p:nvSpPr>
            <p:spPr>
              <a:xfrm>
                <a:off x="2121836" y="785766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0"/>
                    </a:moveTo>
                    <a:lnTo>
                      <a:pt x="1" y="694"/>
                    </a:lnTo>
                    <a:lnTo>
                      <a:pt x="203" y="896"/>
                    </a:lnTo>
                    <a:lnTo>
                      <a:pt x="897" y="202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39"/>
              <p:cNvSpPr/>
              <p:nvPr/>
            </p:nvSpPr>
            <p:spPr>
              <a:xfrm>
                <a:off x="2144182" y="80807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39"/>
              <p:cNvSpPr/>
              <p:nvPr/>
            </p:nvSpPr>
            <p:spPr>
              <a:xfrm>
                <a:off x="2166080" y="829969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1"/>
                    </a:moveTo>
                    <a:lnTo>
                      <a:pt x="0" y="706"/>
                    </a:lnTo>
                    <a:lnTo>
                      <a:pt x="202" y="897"/>
                    </a:lnTo>
                    <a:lnTo>
                      <a:pt x="896" y="202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39"/>
              <p:cNvSpPr/>
              <p:nvPr/>
            </p:nvSpPr>
            <p:spPr>
              <a:xfrm>
                <a:off x="2188425" y="852315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39"/>
              <p:cNvSpPr/>
              <p:nvPr/>
            </p:nvSpPr>
            <p:spPr>
              <a:xfrm>
                <a:off x="2210771" y="874660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4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39"/>
              <p:cNvSpPr/>
              <p:nvPr/>
            </p:nvSpPr>
            <p:spPr>
              <a:xfrm>
                <a:off x="2233076" y="896965"/>
                <a:ext cx="36510" cy="36551"/>
              </a:xfrm>
              <a:custGeom>
                <a:rect b="b" l="l" r="r" t="t"/>
                <a:pathLst>
                  <a:path extrusionOk="0" h="898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202" y="897"/>
                    </a:lnTo>
                    <a:lnTo>
                      <a:pt x="897" y="203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39"/>
              <p:cNvSpPr/>
              <p:nvPr/>
            </p:nvSpPr>
            <p:spPr>
              <a:xfrm>
                <a:off x="2255422" y="919311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695" y="1"/>
                    </a:moveTo>
                    <a:lnTo>
                      <a:pt x="1" y="695"/>
                    </a:lnTo>
                    <a:lnTo>
                      <a:pt x="191" y="897"/>
                    </a:lnTo>
                    <a:lnTo>
                      <a:pt x="897" y="191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39"/>
              <p:cNvSpPr/>
              <p:nvPr/>
            </p:nvSpPr>
            <p:spPr>
              <a:xfrm>
                <a:off x="2277319" y="941209"/>
                <a:ext cx="36510" cy="36958"/>
              </a:xfrm>
              <a:custGeom>
                <a:rect b="b" l="l" r="r" t="t"/>
                <a:pathLst>
                  <a:path extrusionOk="0" h="908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908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39"/>
              <p:cNvSpPr/>
              <p:nvPr/>
            </p:nvSpPr>
            <p:spPr>
              <a:xfrm>
                <a:off x="2299665" y="963554"/>
                <a:ext cx="36510" cy="36510"/>
              </a:xfrm>
              <a:custGeom>
                <a:rect b="b" l="l" r="r" t="t"/>
                <a:pathLst>
                  <a:path extrusionOk="0" h="897" w="897">
                    <a:moveTo>
                      <a:pt x="706" y="0"/>
                    </a:moveTo>
                    <a:lnTo>
                      <a:pt x="0" y="706"/>
                    </a:lnTo>
                    <a:lnTo>
                      <a:pt x="202" y="896"/>
                    </a:lnTo>
                    <a:lnTo>
                      <a:pt x="896" y="202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5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p40"/>
          <p:cNvSpPr txBox="1"/>
          <p:nvPr>
            <p:ph idx="1" type="subTitle"/>
          </p:nvPr>
        </p:nvSpPr>
        <p:spPr>
          <a:xfrm>
            <a:off x="1311338" y="1017725"/>
            <a:ext cx="302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Conjuntos</a:t>
            </a:r>
            <a:endParaRPr sz="2100">
              <a:solidFill>
                <a:schemeClr val="lt2"/>
              </a:solidFill>
            </a:endParaRPr>
          </a:p>
        </p:txBody>
      </p:sp>
      <p:sp>
        <p:nvSpPr>
          <p:cNvPr id="2607" name="Google Shape;2607;p40"/>
          <p:cNvSpPr txBox="1"/>
          <p:nvPr>
            <p:ph idx="3" type="subTitle"/>
          </p:nvPr>
        </p:nvSpPr>
        <p:spPr>
          <a:xfrm>
            <a:off x="302900" y="1492450"/>
            <a:ext cx="53979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cada celda vacía le llamaremos </a:t>
            </a:r>
            <a:r>
              <a:rPr b="1" lang="en"/>
              <a:t>(i,j)</a:t>
            </a:r>
            <a:r>
              <a:rPr lang="en"/>
              <a:t>, el conjunto de celdas vacías se denota por </a:t>
            </a:r>
            <a:r>
              <a:rPr b="1" lang="en"/>
              <a:t>C</a:t>
            </a:r>
            <a:r>
              <a:rPr lang="en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: [(1,1),(1,2),(1,5),(1,6),(2,1), …]</a:t>
            </a:r>
            <a:endParaRPr b="1"/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K</a:t>
            </a:r>
            <a:r>
              <a:rPr lang="en"/>
              <a:t> es el número de sumas en el tablero.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 : 20      </a:t>
            </a:r>
            <a:endParaRPr b="1"/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</a:t>
            </a:r>
            <a:r>
              <a:rPr lang="en"/>
              <a:t> es el conjunto de sumas </a:t>
            </a:r>
            <a:r>
              <a:rPr b="1" lang="en"/>
              <a:t>K</a:t>
            </a:r>
            <a:r>
              <a:rPr lang="en"/>
              <a:t> que deben cumplirse.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 : [5, 3, 4, 7, 7, 8, 8, 6, 3, 4, 4, …]</a:t>
            </a:r>
            <a:endParaRPr b="1"/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Rk</a:t>
            </a:r>
            <a:r>
              <a:rPr lang="en"/>
              <a:t> es el conjunto de celdas que deben cumplir la suma </a:t>
            </a:r>
            <a:r>
              <a:rPr b="1" lang="en"/>
              <a:t>k en 1..K</a:t>
            </a:r>
            <a:r>
              <a:rPr lang="en"/>
              <a:t> con resultado </a:t>
            </a:r>
            <a:r>
              <a:rPr b="1" lang="en"/>
              <a:t>r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Rk : [[(1,1),(1,2)],[(1,5),(1,6)],[(2,1),(2,2)], …]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Por ejemplo, la suma número 1 debe resultar 5 y la deben cumplir las celdas (1,1) y (1,2) con dígitos en D, D = {1,...,9}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4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9" name="Google Shape;260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Conjuntos, variables, restricciones.</a:t>
            </a:r>
            <a:endParaRPr sz="2500"/>
          </a:p>
        </p:txBody>
      </p:sp>
      <p:pic>
        <p:nvPicPr>
          <p:cNvPr id="2610" name="Google Shape;2610;p40"/>
          <p:cNvPicPr preferRelativeResize="0"/>
          <p:nvPr/>
        </p:nvPicPr>
        <p:blipFill rotWithShape="1">
          <a:blip r:embed="rId3">
            <a:alphaModFix/>
          </a:blip>
          <a:srcRect b="14631" l="7856" r="15190" t="7626"/>
          <a:stretch/>
        </p:blipFill>
        <p:spPr>
          <a:xfrm>
            <a:off x="6076750" y="1489376"/>
            <a:ext cx="2327625" cy="23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41"/>
          <p:cNvSpPr txBox="1"/>
          <p:nvPr>
            <p:ph idx="2" type="subTitle"/>
          </p:nvPr>
        </p:nvSpPr>
        <p:spPr>
          <a:xfrm>
            <a:off x="822663" y="434788"/>
            <a:ext cx="302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Variables</a:t>
            </a:r>
            <a:endParaRPr sz="2100">
              <a:solidFill>
                <a:schemeClr val="lt2"/>
              </a:solidFill>
            </a:endParaRPr>
          </a:p>
        </p:txBody>
      </p:sp>
      <p:sp>
        <p:nvSpPr>
          <p:cNvPr id="2616" name="Google Shape;2616;p4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7" name="Google Shape;2617;p41"/>
          <p:cNvSpPr txBox="1"/>
          <p:nvPr/>
        </p:nvSpPr>
        <p:spPr>
          <a:xfrm>
            <a:off x="-64725" y="893200"/>
            <a:ext cx="50955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Definimos una variable de decisión binaria x, que para cada (i,j) en C Y d en D toma los siguientes valores: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b="1"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 cada celda vacía solo se le asigna un dígito.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b="1"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b="1"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No se pueden repetir dígitos en la misma suma.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b="1"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3.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La adición de los dígitos deben cumplir la suma requerida.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b="1"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4.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La variable de decisión debe ser binaria.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18" name="Google Shape;26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25" y="893200"/>
            <a:ext cx="3543547" cy="63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2619" name="Google Shape;26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031" y="2324700"/>
            <a:ext cx="1843744" cy="494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9000"/>
              </a:srgbClr>
            </a:outerShdw>
          </a:effectLst>
        </p:spPr>
      </p:pic>
      <p:sp>
        <p:nvSpPr>
          <p:cNvPr id="2620" name="Google Shape;2620;p41"/>
          <p:cNvSpPr txBox="1"/>
          <p:nvPr>
            <p:ph idx="2" type="subTitle"/>
          </p:nvPr>
        </p:nvSpPr>
        <p:spPr>
          <a:xfrm>
            <a:off x="996838" y="1760513"/>
            <a:ext cx="302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Restricciones</a:t>
            </a:r>
            <a:endParaRPr sz="2100">
              <a:solidFill>
                <a:schemeClr val="lt2"/>
              </a:solidFill>
            </a:endParaRPr>
          </a:p>
        </p:txBody>
      </p:sp>
      <p:pic>
        <p:nvPicPr>
          <p:cNvPr id="2621" name="Google Shape;2621;p41"/>
          <p:cNvPicPr preferRelativeResize="0"/>
          <p:nvPr/>
        </p:nvPicPr>
        <p:blipFill rotWithShape="1">
          <a:blip r:embed="rId5">
            <a:alphaModFix/>
          </a:blip>
          <a:srcRect b="0" l="0" r="0" t="11394"/>
          <a:stretch/>
        </p:blipFill>
        <p:spPr>
          <a:xfrm>
            <a:off x="5197525" y="2953213"/>
            <a:ext cx="3094750" cy="494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2622" name="Google Shape;262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3195" y="3616637"/>
            <a:ext cx="2743418" cy="494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  <p:pic>
        <p:nvPicPr>
          <p:cNvPr id="2623" name="Google Shape;262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7523" y="4280038"/>
            <a:ext cx="3274752" cy="39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h Subject for High School: Probability and Statistics by Slidesgo">
  <a:themeElements>
    <a:clrScheme name="Simple Light">
      <a:dk1>
        <a:srgbClr val="F0A74D"/>
      </a:dk1>
      <a:lt1>
        <a:srgbClr val="FFFFFF"/>
      </a:lt1>
      <a:dk2>
        <a:srgbClr val="C7A6CC"/>
      </a:dk2>
      <a:lt2>
        <a:srgbClr val="49194F"/>
      </a:lt2>
      <a:accent1>
        <a:srgbClr val="FCE5CD"/>
      </a:accent1>
      <a:accent2>
        <a:srgbClr val="F7ECF8"/>
      </a:accent2>
      <a:accent3>
        <a:srgbClr val="C27BA0"/>
      </a:accent3>
      <a:accent4>
        <a:srgbClr val="E69138"/>
      </a:accent4>
      <a:accent5>
        <a:srgbClr val="B45F06"/>
      </a:accent5>
      <a:accent6>
        <a:srgbClr val="F9CB9C"/>
      </a:accent6>
      <a:hlink>
        <a:srgbClr val="4919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