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9872-F297-4DDC-957F-82D3524F5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EA8A8-53FE-493F-9F28-41B191A93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EFAD2-6BF9-480A-9B78-65A62544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74AB-512F-4C56-A22F-066C617D933F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4BC63-19A3-4B4A-982E-DA60C1AE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00F71-E086-4496-87D3-654127CA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FDC4-091F-4356-BE11-793A77C73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06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9228-EE3A-43D0-B675-592B6B31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CCFF3-09A4-428A-B420-7ABE73B73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108C2-1443-48E2-98CF-E8D789F2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74AB-512F-4C56-A22F-066C617D933F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758DC-6853-4793-9525-33BB1B34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C03E0-9E09-4224-AE18-22038DA0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FDC4-091F-4356-BE11-793A77C73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03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61564-5667-476F-B0D7-DA09B4AA4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2A391-BC63-4BD5-A585-BA63E548B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7DA53-E6DE-4A04-8D51-05F3D4F46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74AB-512F-4C56-A22F-066C617D933F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AF9BA-5011-49C0-96EA-4F761F04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0ECD9-52C2-4803-8FBC-60142D51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FDC4-091F-4356-BE11-793A77C73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10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C75C-1F85-4C21-811E-71EAA6710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3260-591D-49A3-A78B-0AD7225D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53FC9-5448-450B-9142-EF72E796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74AB-512F-4C56-A22F-066C617D933F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D72CF-78AF-4D1D-A64B-A3CE8239E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74057-06CE-4F5B-8824-928EBA20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FDC4-091F-4356-BE11-793A77C73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36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673BA-2731-46D0-8B6E-A306B2B19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D5566-1C89-4C8A-AF87-AD8E55A25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7C975-D69A-4389-9E3C-8B40032B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74AB-512F-4C56-A22F-066C617D933F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CDEA3-E915-4788-BFF1-34C57C96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14286-CEA2-4BCB-8298-F989C6BF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FDC4-091F-4356-BE11-793A77C73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51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72483-607C-485B-BBCA-493E2D3B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3A89C-6167-44B5-B214-5EA298E94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AF55C-4CBE-45D5-86FF-B57A1FE62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0D005-40C7-4382-B0A6-5ADC8C93A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74AB-512F-4C56-A22F-066C617D933F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F476D-709E-443E-BBD1-E0C63F38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222A5-126D-4265-B47A-D3A892DD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FDC4-091F-4356-BE11-793A77C73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73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538D-16E3-4A52-B1C7-5B3B26A26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2136D-A186-4634-945A-44D5DFA1D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6E119-9D24-43B0-BD13-AD2D755FF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56969-217F-4079-AC34-6C4ACF6DD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D1D5A-CCD7-483C-A340-5834786F7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5A1508-EB4C-4201-8688-B5857846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74AB-512F-4C56-A22F-066C617D933F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DA43C-70FA-4615-8B08-F099180C3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A70749-6B00-4D53-88CA-0E99806B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FDC4-091F-4356-BE11-793A77C73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31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A9AA-C3FD-4ECA-B4DD-EB07B412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43139-650F-4515-8BB2-574D1513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74AB-512F-4C56-A22F-066C617D933F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1D6DD-C0F2-4912-BF62-6ED88B5CB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7ED4C-FEBD-49B5-82E7-739D86F4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FDC4-091F-4356-BE11-793A77C73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26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1FE87-0C80-4A28-8A0C-A8B387E16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74AB-512F-4C56-A22F-066C617D933F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3BD903-C292-447C-B88E-7982DE16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619B2-0BE8-4691-A878-29350836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FDC4-091F-4356-BE11-793A77C73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02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A5D98-7269-4D22-8C2B-FB9F29E7C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9B702-773D-49C3-99A7-844A68D25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A206C-5383-430E-8506-5D5158747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8B0D3-48B6-413F-8A51-9B34DEC05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74AB-512F-4C56-A22F-066C617D933F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03535-2754-4C03-8F01-015912AC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7F855-CBE3-4949-BE15-3927F6DD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FDC4-091F-4356-BE11-793A77C73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14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5D9B-B428-430A-A5C6-C5AB7D67B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2E933C-78BB-49BD-B188-35F4E7F3F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D80A2-E4EF-421A-95ED-2DFCD7027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2DD58-0E72-4469-BBFA-D30E01E0F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74AB-512F-4C56-A22F-066C617D933F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A0394-CF1B-4F6F-94C5-23AF9E90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3351F-6D94-4DEF-9E30-CAC8AAFF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FDC4-091F-4356-BE11-793A77C73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09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C8DC4-6D58-486B-A530-082E9CCF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F7646-A291-42B1-ACF6-3D3EBE72D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34318-9EEF-4CB1-ACF7-C78E02EC3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274AB-512F-4C56-A22F-066C617D933F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D1A3C-7616-42C5-81EE-571032B1F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FAEFE-60D0-42C0-93D1-DF363ED4C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7FDC4-091F-4356-BE11-793A77C73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22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ACB6E-4A2A-4734-A0A3-29649B3EE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background</a:t>
            </a:r>
          </a:p>
        </p:txBody>
      </p:sp>
      <p:pic>
        <p:nvPicPr>
          <p:cNvPr id="4" name="Content Placeholder 3" descr="Diagram, schematic&#10;&#10;Description automatically generated">
            <a:extLst>
              <a:ext uri="{FF2B5EF4-FFF2-40B4-BE49-F238E27FC236}">
                <a16:creationId xmlns:a16="http://schemas.microsoft.com/office/drawing/2014/main" id="{49EB4E8E-EADE-47AA-B932-455E6466F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470" y="1976686"/>
            <a:ext cx="1619494" cy="2693857"/>
          </a:xfrm>
          <a:prstGeom prst="rect">
            <a:avLst/>
          </a:prstGeom>
        </p:spPr>
      </p:pic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854932E3-83D7-4A51-AB7E-DBCC4A81B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137" y="1923332"/>
            <a:ext cx="1606817" cy="2747211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A4784CA4-53A2-4F54-8038-9C5B3B4AF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85" y="2055063"/>
            <a:ext cx="5099916" cy="302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2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E272-2D42-405B-9A6D-6F876925D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Model(s)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85399E0-D2F4-4A1D-B899-B2FC550F518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32955" y="2141537"/>
                <a:ext cx="5575663" cy="3257777"/>
              </a:xfrm>
              <a:ln w="12700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 smtClean="0">
                              <a:latin typeface="Cambria Math" panose="02040503050406030204" pitchFamily="18" charset="0"/>
                            </a:rPr>
                            <m:t>𝑑𝑊𝑇</m:t>
                          </m:r>
                        </m:num>
                        <m:den>
                          <m:r>
                            <a:rPr lang="en-GB" sz="180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i="1" smtClean="0">
                          <a:latin typeface="Cambria Math" panose="02040503050406030204" pitchFamily="18" charset="0"/>
                        </a:rPr>
                        <m:t>𝐷𝑖𝑐𝑒𝑟𝑊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180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180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18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800" i="1" smtClean="0">
                          <a:latin typeface="Cambria Math" panose="02040503050406030204" pitchFamily="18" charset="0"/>
                        </a:rPr>
                        <m:t>𝑊𝑇</m:t>
                      </m:r>
                      <m:r>
                        <a:rPr lang="en-GB" sz="180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sz="1800" i="1" smtClean="0">
                          <a:latin typeface="Cambria Math" panose="02040503050406030204" pitchFamily="18" charset="0"/>
                        </a:rPr>
                        <m:t>𝐷𝑖𝑐𝑒𝑟</m:t>
                      </m:r>
                      <m:r>
                        <a:rPr lang="en-GB" sz="180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18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800" dirty="0"/>
              </a:p>
              <a:p>
                <a:pPr marL="0" indent="0">
                  <a:buNone/>
                </a:pPr>
                <a:endParaRPr lang="en-GB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 smtClean="0">
                              <a:latin typeface="Cambria Math" panose="02040503050406030204" pitchFamily="18" charset="0"/>
                            </a:rPr>
                            <m:t>𝑑𝐷𝑖𝑐𝑒𝑟</m:t>
                          </m:r>
                        </m:num>
                        <m:den>
                          <m:r>
                            <a:rPr lang="en-GB" sz="180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i="1" smtClean="0">
                          <a:latin typeface="Cambria Math" panose="02040503050406030204" pitchFamily="18" charset="0"/>
                        </a:rPr>
                        <m:t>𝐷𝑖𝑐𝑒𝑟𝑊𝑇</m:t>
                      </m:r>
                      <m:r>
                        <a:rPr lang="en-GB" sz="180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18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GB" sz="18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800" i="1" smtClean="0">
                          <a:latin typeface="Cambria Math" panose="02040503050406030204" pitchFamily="18" charset="0"/>
                        </a:rPr>
                        <m:t>𝐷𝑖𝑐𝑒𝑟</m:t>
                      </m:r>
                      <m:r>
                        <a:rPr lang="en-GB" sz="180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sz="1800" i="1" smtClean="0">
                          <a:latin typeface="Cambria Math" panose="02040503050406030204" pitchFamily="18" charset="0"/>
                        </a:rPr>
                        <m:t>𝑊𝑇</m:t>
                      </m:r>
                      <m:r>
                        <a:rPr lang="en-GB" sz="180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18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800" dirty="0"/>
              </a:p>
              <a:p>
                <a:pPr marL="0" indent="0">
                  <a:buNone/>
                </a:pPr>
                <a:endParaRPr lang="en-GB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 smtClean="0">
                              <a:latin typeface="Cambria Math" panose="02040503050406030204" pitchFamily="18" charset="0"/>
                            </a:rPr>
                            <m:t>𝑑𝐷𝑖𝑐𝑒𝑟𝑊𝑇</m:t>
                          </m:r>
                        </m:num>
                        <m:den>
                          <m:r>
                            <a:rPr lang="en-GB" sz="180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i="1" smtClean="0">
                          <a:latin typeface="Cambria Math" panose="02040503050406030204" pitchFamily="18" charset="0"/>
                        </a:rPr>
                        <m:t>𝑊𝑇</m:t>
                      </m:r>
                      <m:r>
                        <a:rPr lang="en-GB" sz="180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sz="1800" i="1" smtClean="0">
                          <a:latin typeface="Cambria Math" panose="02040503050406030204" pitchFamily="18" charset="0"/>
                        </a:rPr>
                        <m:t>𝐷𝑖𝑐𝑒𝑟</m:t>
                      </m:r>
                      <m:r>
                        <a:rPr lang="en-GB" sz="180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18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8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800" i="1" smtClean="0">
                          <a:latin typeface="Cambria Math" panose="02040503050406030204" pitchFamily="18" charset="0"/>
                        </a:rPr>
                        <m:t>𝐷𝑖𝑐𝑒𝑟𝑊𝑇</m:t>
                      </m:r>
                      <m:r>
                        <a:rPr lang="en-GB" sz="180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18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800" dirty="0"/>
              </a:p>
              <a:p>
                <a:pPr marL="0" indent="0">
                  <a:buNone/>
                </a:pPr>
                <a:endParaRPr lang="en-GB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 smtClean="0">
                              <a:latin typeface="Cambria Math" panose="02040503050406030204" pitchFamily="18" charset="0"/>
                            </a:rPr>
                            <m:t>𝑑𝑚𝑖𝑅𝑁𝐴</m:t>
                          </m:r>
                        </m:num>
                        <m:den>
                          <m:r>
                            <a:rPr lang="en-GB" sz="180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i="1" smtClean="0">
                          <a:latin typeface="Cambria Math" panose="02040503050406030204" pitchFamily="18" charset="0"/>
                        </a:rPr>
                        <m:t>𝐷𝑖𝑐𝑒𝑟𝑊𝑇</m:t>
                      </m:r>
                      <m:r>
                        <a:rPr lang="en-GB" sz="180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180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800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85399E0-D2F4-4A1D-B899-B2FC550F51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32955" y="2141537"/>
                <a:ext cx="5575663" cy="3257777"/>
              </a:xfr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B6B496D-BDEA-4A95-9AD6-0F0D4DBA54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08618" y="2141537"/>
                <a:ext cx="6191794" cy="3257777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𝑑𝑆h𝑜𝑟𝑡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𝐷𝑖𝑐𝑒𝑟𝑆h𝑜𝑟𝑡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𝑆h𝑜𝑟𝑡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𝐷𝑖𝑐𝑒𝑟</m:t>
                      </m:r>
                    </m:oMath>
                  </m:oMathPara>
                </a14:m>
                <a:endParaRPr lang="en-GB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𝑑𝐷𝑖𝑐𝑒𝑟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𝐷𝑖𝑐𝑒𝑟𝑆h𝑜𝑟𝑡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GB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𝑆h𝑜𝑟𝑡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𝐷𝑖𝑐𝑒𝑟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𝐷𝑖𝑐𝑒𝑟𝑆h𝑜𝑟𝑡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𝑆h𝑜𝑟𝑡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𝐷𝑖𝑐𝑒𝑟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𝐷𝑖𝑐𝑒𝑟𝑆h𝑜𝑟𝑡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𝑑𝑚𝑖𝑅𝑁𝐴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𝐷𝑖𝑐𝑒𝑟𝑆h𝑜𝑟𝑡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8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B6B496D-BDEA-4A95-9AD6-0F0D4DBA5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618" y="2141537"/>
                <a:ext cx="6191794" cy="325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74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Model background</vt:lpstr>
      <vt:lpstr>Model(s)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background</dc:title>
  <dc:creator>Sofia Raak</dc:creator>
  <cp:lastModifiedBy>Sofia Raak</cp:lastModifiedBy>
  <cp:revision>1</cp:revision>
  <dcterms:created xsi:type="dcterms:W3CDTF">2022-04-27T12:10:48Z</dcterms:created>
  <dcterms:modified xsi:type="dcterms:W3CDTF">2022-04-27T12:14:31Z</dcterms:modified>
</cp:coreProperties>
</file>