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C01E7-5EE6-4B57-871D-3FAEDE30B15F}" v="422" dt="2022-02-22T03:17:53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6652782-CF53-49C7-B3EC-4F576F4E95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34139A-8032-49F8-ACA9-25A360179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DB3E-9773-4CD4-AA2B-3D4A6B024D6C}" type="datetimeFigureOut">
              <a:rPr lang="es-ES" smtClean="0"/>
              <a:t>02/03/2022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FC2B26-2A92-45EA-A147-3523DD096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A435B3-C33C-4D73-9EAB-8F84C7B85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0D6FB-9992-4CA8-AB5C-995F79E190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1248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797F6-1CCD-40B9-8E56-A571822642AA}" type="datetimeFigureOut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8473-90E0-4B45-98EA-A3F0786B45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1897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8473-90E0-4B45-98EA-A3F0786B45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71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8330D-07CA-4EAA-AF66-93322B32E4CF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A5925-0E6D-4F77-895D-C71B65BF3633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F74BA4-BC91-4741-B98F-3DA700C8057B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7B1DD-A9A9-4734-8489-F1E4526A5436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BA599F-7D49-43D3-BD55-60B7E495A864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1ABA0-946F-43E5-B264-851748F7A670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388C72-A1B9-48D0-9D25-4A0896E7D3AF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AF1790-EFFC-4845-B5CF-B23F07B045D4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C8630-D22D-4B52-9D89-7CA9CEEBEFD9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F5364C-4789-4C88-8D7D-A0EB1C03AEEE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325DC5A-BAAD-4ED9-9E46-830B29B8EBA8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4E5ACF7A-B168-4869-8A1A-7112D8CD8EC6}" type="datetime1">
              <a:rPr lang="es-ES" noProof="0" smtClean="0"/>
              <a:t>02/03/2022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El documento electrónico 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F033B-0FD8-4A6C-A57D-BEAE7E0E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dirty="0" err="1"/>
              <a:t>Durabilidad</a:t>
            </a:r>
            <a:endParaRPr lang="en-US"/>
          </a:p>
          <a:p>
            <a:endParaRPr lang="en-US" sz="200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0C54D3-C268-4C6D-94A2-54BAC8D9A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000" dirty="0"/>
              <a:t>Es </a:t>
            </a:r>
            <a:r>
              <a:rPr lang="en-US" sz="3000" dirty="0" err="1"/>
              <a:t>toda</a:t>
            </a:r>
            <a:r>
              <a:rPr lang="en-US" sz="3000" dirty="0"/>
              <a:t> </a:t>
            </a:r>
            <a:r>
              <a:rPr lang="en-US" sz="3000" dirty="0" err="1"/>
              <a:t>reproducción</a:t>
            </a:r>
            <a:r>
              <a:rPr lang="en-US" sz="3000" dirty="0"/>
              <a:t> </a:t>
            </a:r>
            <a:r>
              <a:rPr lang="en-US" sz="3000" dirty="0" err="1"/>
              <a:t>indeleble</a:t>
            </a:r>
            <a:r>
              <a:rPr lang="en-US" sz="3000" dirty="0"/>
              <a:t> del original que le </a:t>
            </a:r>
            <a:r>
              <a:rPr lang="en-US" sz="3000" dirty="0" err="1"/>
              <a:t>importe</a:t>
            </a:r>
            <a:r>
              <a:rPr lang="en-US" sz="3000" dirty="0"/>
              <a:t> </a:t>
            </a:r>
            <a:r>
              <a:rPr lang="en-US" sz="3000" dirty="0" err="1"/>
              <a:t>una</a:t>
            </a:r>
            <a:r>
              <a:rPr lang="en-US" sz="3000" dirty="0"/>
              <a:t> </a:t>
            </a:r>
            <a:r>
              <a:rPr lang="en-US" sz="3000" dirty="0" err="1"/>
              <a:t>modificación</a:t>
            </a:r>
            <a:r>
              <a:rPr lang="en-US" sz="3000" dirty="0"/>
              <a:t> irreversible del </a:t>
            </a:r>
            <a:r>
              <a:rPr lang="en-US" sz="3000" dirty="0" err="1"/>
              <a:t>soporte</a:t>
            </a:r>
            <a:r>
              <a:rPr lang="en-US" sz="3000" dirty="0"/>
              <a:t>.</a:t>
            </a:r>
            <a:endParaRPr lang="es-ES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4A0A1262-4C62-4175-894A-8EEE338185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719" r="1" b="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2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EAFAA4-859B-42B4-AC85-F32CFE695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E2EE01-070B-4B17-A2A7-CCFDA78C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57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Seguridad</a:t>
            </a:r>
          </a:p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55DB9-46C3-47FA-992C-FC2BE58A7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B401D5-BF67-49A4-8617-0C6BD886C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77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2">
            <a:extLst>
              <a:ext uri="{FF2B5EF4-FFF2-40B4-BE49-F238E27FC236}">
                <a16:creationId xmlns:a16="http://schemas.microsoft.com/office/drawing/2014/main" id="{1BB3E25D-2971-43CD-9547-452A93380D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808" r="-2" b="-2"/>
          <a:stretch/>
        </p:blipFill>
        <p:spPr>
          <a:xfrm>
            <a:off x="1132454" y="1126397"/>
            <a:ext cx="3867912" cy="428853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8BCF0-F4EE-409C-AD3A-E9FB0CC41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3757" y="2858703"/>
            <a:ext cx="4475892" cy="304254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 la </a:t>
            </a:r>
            <a:r>
              <a:rPr lang="en-US" sz="3000" dirty="0" err="1">
                <a:solidFill>
                  <a:srgbClr val="FFFFFF"/>
                </a:solidFill>
              </a:rPr>
              <a:t>seguridad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depende</a:t>
            </a:r>
            <a:r>
              <a:rPr lang="en-US" sz="3000" dirty="0">
                <a:solidFill>
                  <a:srgbClr val="FFFFFF"/>
                </a:solidFill>
              </a:rPr>
              <a:t> de la </a:t>
            </a:r>
            <a:r>
              <a:rPr lang="en-US" sz="3000" dirty="0" err="1">
                <a:solidFill>
                  <a:srgbClr val="FFFFFF"/>
                </a:solidFill>
              </a:rPr>
              <a:t>autenticidad</a:t>
            </a:r>
            <a:r>
              <a:rPr lang="en-US" sz="3000" dirty="0">
                <a:solidFill>
                  <a:srgbClr val="FFFFFF"/>
                </a:solidFill>
              </a:rPr>
              <a:t> e </a:t>
            </a:r>
            <a:r>
              <a:rPr lang="en-US" sz="3000" dirty="0" err="1">
                <a:solidFill>
                  <a:srgbClr val="FFFFFF"/>
                </a:solidFill>
              </a:rPr>
              <a:t>inalterabilidad</a:t>
            </a:r>
            <a:r>
              <a:rPr lang="en-US" sz="3000" dirty="0">
                <a:solidFill>
                  <a:srgbClr val="FFFFFF"/>
                </a:solidFill>
              </a:rPr>
              <a:t> que </a:t>
            </a:r>
            <a:r>
              <a:rPr lang="en-US" sz="3000" dirty="0" err="1">
                <a:solidFill>
                  <a:srgbClr val="FFFFFF"/>
                </a:solidFill>
              </a:rPr>
              <a:t>rodee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el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proceso</a:t>
            </a:r>
            <a:r>
              <a:rPr lang="en-US" sz="3000" dirty="0">
                <a:solidFill>
                  <a:srgbClr val="FFFFFF"/>
                </a:solidFill>
              </a:rPr>
              <a:t> de </a:t>
            </a:r>
            <a:r>
              <a:rPr lang="en-US" sz="3000" dirty="0" err="1">
                <a:solidFill>
                  <a:srgbClr val="FFFFFF"/>
                </a:solidFill>
              </a:rPr>
              <a:t>elaboración</a:t>
            </a:r>
            <a:r>
              <a:rPr lang="en-US" sz="3000" dirty="0">
                <a:solidFill>
                  <a:srgbClr val="FFFFFF"/>
                </a:solidFill>
              </a:rPr>
              <a:t> y </a:t>
            </a:r>
            <a:r>
              <a:rPr lang="en-US" sz="3000" dirty="0" err="1">
                <a:solidFill>
                  <a:srgbClr val="FFFFFF"/>
                </a:solidFill>
              </a:rPr>
              <a:t>emisión</a:t>
            </a:r>
            <a:r>
              <a:rPr lang="en-US" sz="3000" dirty="0">
                <a:solidFill>
                  <a:srgbClr val="FFFFFF"/>
                </a:solidFill>
              </a:rPr>
              <a:t> del </a:t>
            </a:r>
            <a:r>
              <a:rPr lang="en-US" sz="3000" dirty="0" err="1">
                <a:solidFill>
                  <a:srgbClr val="FFFFFF"/>
                </a:solidFill>
              </a:rPr>
              <a:t>documento</a:t>
            </a:r>
            <a:endParaRPr lang="en-US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091B0B-4924-4397-B028-91FAB74DF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5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F160F8-D859-432D-9854-4E1CF8FD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6083129" cy="4231810"/>
          </a:xfrm>
          <a:noFill/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  <a:p>
            <a:pPr marL="285750" indent="-285750" algn="r"/>
            <a:r>
              <a:rPr lang="en-US">
                <a:solidFill>
                  <a:schemeClr val="tx1"/>
                </a:solidFill>
              </a:rPr>
              <a:t>INSTITUTO TECNOLOGICO DE TLALNEPANTLA </a:t>
            </a:r>
          </a:p>
          <a:p>
            <a:pPr marL="285750" indent="-285750" algn="r"/>
            <a:r>
              <a:rPr lang="en-US">
                <a:solidFill>
                  <a:schemeClr val="tx1"/>
                </a:solidFill>
              </a:rPr>
              <a:t>NOMBRE: SALINAS OREGON SOFIA </a:t>
            </a:r>
          </a:p>
          <a:p>
            <a:pPr marL="285750" indent="-285750" algn="r"/>
            <a:r>
              <a:rPr lang="en-US">
                <a:solidFill>
                  <a:schemeClr val="tx1"/>
                </a:solidFill>
              </a:rPr>
              <a:t>MATERIA: Auditoría en tecnologías de información</a:t>
            </a:r>
          </a:p>
          <a:p>
            <a:pPr marL="285750" indent="-285750" algn="r"/>
            <a:r>
              <a:rPr lang="en-US">
                <a:solidFill>
                  <a:schemeClr val="tx1"/>
                </a:solidFill>
              </a:rPr>
              <a:t>Profesor: maria del carmen cruz venegas</a:t>
            </a:r>
            <a:endParaRPr lang="en-US" u="sng">
              <a:solidFill>
                <a:schemeClr val="tx1"/>
              </a:solidFill>
            </a:endParaRPr>
          </a:p>
          <a:p>
            <a:pPr marL="285750" indent="-285750" algn="r"/>
            <a:r>
              <a:rPr lang="en-US">
                <a:solidFill>
                  <a:schemeClr val="tx1"/>
                </a:solidFill>
              </a:rPr>
              <a:t>GRUPO: T91 </a:t>
            </a:r>
          </a:p>
          <a:p>
            <a:pPr marL="285750" indent="-285750" algn="r"/>
            <a:r>
              <a:rPr lang="en-US">
                <a:solidFill>
                  <a:schemeClr val="tx1"/>
                </a:solidFill>
              </a:rPr>
              <a:t>NUMERO DE CONTROL: 17251084</a:t>
            </a:r>
          </a:p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F6C2B-377A-4B8D-A12C-D584C9966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1268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7993D-3F00-4D7B-A815-07E29BABB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7384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07E273B7-E698-47B9-AB74-CB6086D430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438" r="7963" b="-1"/>
          <a:stretch/>
        </p:blipFill>
        <p:spPr>
          <a:xfrm>
            <a:off x="8017424" y="1122807"/>
            <a:ext cx="304495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0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6C318F-36AA-4556-887C-35481503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¿como se puede definir el documento electronico?</a:t>
            </a:r>
          </a:p>
        </p:txBody>
      </p:sp>
    </p:spTree>
    <p:extLst>
      <p:ext uri="{BB962C8B-B14F-4D97-AF65-F5344CB8AC3E}">
        <p14:creationId xmlns:p14="http://schemas.microsoft.com/office/powerpoint/2010/main" val="337105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E26B258F-2A04-422E-BB62-9792D80B1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0" r="11481" b="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F69E30-8A1A-4EFC-970A-34FED19F5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204" y="668346"/>
            <a:ext cx="3363974" cy="3415622"/>
          </a:xfrm>
        </p:spPr>
        <p:txBody>
          <a:bodyPr vert="horz" lIns="91440" tIns="45720" rIns="91440" bIns="45720" rtlCol="0" anchor="t" anchorCtr="1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es </a:t>
            </a:r>
            <a:r>
              <a:rPr lang="en-US" sz="3000" dirty="0" err="1">
                <a:solidFill>
                  <a:schemeClr val="bg1"/>
                </a:solidFill>
              </a:rPr>
              <a:t>aquél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cuyo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soporte</a:t>
            </a:r>
            <a:r>
              <a:rPr lang="en-US" sz="3000" dirty="0">
                <a:solidFill>
                  <a:schemeClr val="bg1"/>
                </a:solidFill>
              </a:rPr>
              <a:t> material se da </a:t>
            </a:r>
            <a:r>
              <a:rPr lang="en-US" sz="3000" dirty="0" err="1">
                <a:solidFill>
                  <a:schemeClr val="bg1"/>
                </a:solidFill>
              </a:rPr>
              <a:t>mediante</a:t>
            </a:r>
            <a:r>
              <a:rPr lang="en-US" sz="3000" dirty="0">
                <a:solidFill>
                  <a:schemeClr val="bg1"/>
                </a:solidFill>
              </a:rPr>
              <a:t> la </a:t>
            </a:r>
            <a:r>
              <a:rPr lang="en-US" sz="3000" dirty="0" err="1">
                <a:solidFill>
                  <a:schemeClr val="bg1"/>
                </a:solidFill>
              </a:rPr>
              <a:t>intervención</a:t>
            </a:r>
            <a:r>
              <a:rPr lang="en-US" sz="3000" dirty="0">
                <a:solidFill>
                  <a:schemeClr val="bg1"/>
                </a:solidFill>
              </a:rPr>
              <a:t> de </a:t>
            </a:r>
            <a:r>
              <a:rPr lang="en-US" sz="3000" dirty="0" err="1">
                <a:solidFill>
                  <a:schemeClr val="bg1"/>
                </a:solidFill>
              </a:rPr>
              <a:t>sistemas</a:t>
            </a:r>
            <a:r>
              <a:rPr lang="en-US" sz="3000" dirty="0">
                <a:solidFill>
                  <a:schemeClr val="bg1"/>
                </a:solidFill>
              </a:rPr>
              <a:t> o </a:t>
            </a:r>
            <a:r>
              <a:rPr lang="en-US" sz="3000" dirty="0" err="1">
                <a:solidFill>
                  <a:schemeClr val="bg1"/>
                </a:solidFill>
              </a:rPr>
              <a:t>dispositivos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electrónicos</a:t>
            </a:r>
            <a:r>
              <a:rPr lang="en-US" sz="3000" dirty="0">
                <a:solidFill>
                  <a:schemeClr val="bg1"/>
                </a:solidFill>
              </a:rPr>
              <a:t>, que </a:t>
            </a:r>
            <a:r>
              <a:rPr lang="en-US" sz="3000" dirty="0" err="1">
                <a:solidFill>
                  <a:schemeClr val="bg1"/>
                </a:solidFill>
              </a:rPr>
              <a:t>pueden</a:t>
            </a:r>
            <a:r>
              <a:rPr lang="en-US" sz="3000" dirty="0">
                <a:solidFill>
                  <a:schemeClr val="bg1"/>
                </a:solidFill>
              </a:rPr>
              <a:t> ser </a:t>
            </a:r>
            <a:r>
              <a:rPr lang="en-US" sz="3000" dirty="0" err="1">
                <a:solidFill>
                  <a:schemeClr val="bg1"/>
                </a:solidFill>
              </a:rPr>
              <a:t>entendidos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por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el</a:t>
            </a:r>
            <a:r>
              <a:rPr lang="en-US" sz="3000" dirty="0">
                <a:solidFill>
                  <a:schemeClr val="bg1"/>
                </a:solidFill>
              </a:rPr>
              <a:t> hombre a </a:t>
            </a:r>
            <a:r>
              <a:rPr lang="en-US" sz="3000" dirty="0" err="1">
                <a:solidFill>
                  <a:schemeClr val="bg1"/>
                </a:solidFill>
              </a:rPr>
              <a:t>través</a:t>
            </a:r>
            <a:r>
              <a:rPr lang="en-US" sz="3000" dirty="0">
                <a:solidFill>
                  <a:schemeClr val="bg1"/>
                </a:solidFill>
              </a:rPr>
              <a:t> las </a:t>
            </a:r>
            <a:r>
              <a:rPr lang="en-US" sz="3000" dirty="0" err="1">
                <a:solidFill>
                  <a:schemeClr val="bg1"/>
                </a:solidFill>
              </a:rPr>
              <a:t>señales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digitales</a:t>
            </a:r>
            <a:endParaRPr lang="en-US" sz="3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7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3A2B3E-D1D6-4CAD-9E05-0A2F753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endParaRPr lang="en-US" sz="5000" kern="1200" cap="all" spc="200" baseline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r>
              <a:rPr lang="en-US" sz="3200" dirty="0">
                <a:ea typeface="+mj-lt"/>
                <a:cs typeface="+mj-lt"/>
              </a:rPr>
              <a:t>os </a:t>
            </a:r>
            <a:r>
              <a:rPr lang="en-US" sz="3200" dirty="0" err="1">
                <a:ea typeface="+mj-lt"/>
                <a:cs typeface="+mj-lt"/>
              </a:rPr>
              <a:t>documentos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electrónicos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tienen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los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mismos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elementos</a:t>
            </a:r>
            <a:r>
              <a:rPr lang="en-US" sz="3200" dirty="0">
                <a:ea typeface="+mj-lt"/>
                <a:cs typeface="+mj-lt"/>
              </a:rPr>
              <a:t> que un </a:t>
            </a:r>
            <a:r>
              <a:rPr lang="en-US" sz="3200" dirty="0" err="1">
                <a:ea typeface="+mj-lt"/>
                <a:cs typeface="+mj-lt"/>
              </a:rPr>
              <a:t>documento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escrito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en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soporte</a:t>
            </a:r>
            <a:r>
              <a:rPr lang="en-US" sz="3200" dirty="0">
                <a:ea typeface="+mj-lt"/>
                <a:cs typeface="+mj-lt"/>
              </a:rPr>
              <a:t> de </a:t>
            </a:r>
            <a:r>
              <a:rPr lang="en-US" sz="3200" dirty="0" err="1">
                <a:ea typeface="+mj-lt"/>
                <a:cs typeface="+mj-lt"/>
              </a:rPr>
              <a:t>papel</a:t>
            </a:r>
            <a:r>
              <a:rPr lang="en-US" sz="3200" dirty="0">
                <a:ea typeface="+mj-lt"/>
                <a:cs typeface="+mj-lt"/>
              </a:rPr>
              <a:t>, </a:t>
            </a:r>
            <a:r>
              <a:rPr lang="en-US" sz="3200" dirty="0" err="1">
                <a:ea typeface="+mj-lt"/>
                <a:cs typeface="+mj-lt"/>
              </a:rPr>
              <a:t>por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los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motivos</a:t>
            </a:r>
            <a:r>
              <a:rPr lang="en-US" sz="3200" dirty="0">
                <a:ea typeface="+mj-lt"/>
                <a:cs typeface="+mj-lt"/>
              </a:rPr>
              <a:t> </a:t>
            </a:r>
            <a:r>
              <a:rPr lang="en-US" sz="3200" dirty="0" err="1">
                <a:ea typeface="+mj-lt"/>
                <a:cs typeface="+mj-lt"/>
              </a:rPr>
              <a:t>siguientes</a:t>
            </a:r>
            <a:r>
              <a:rPr lang="en-US" sz="3200" dirty="0">
                <a:ea typeface="+mj-lt"/>
                <a:cs typeface="+mj-lt"/>
              </a:rPr>
              <a:t>:</a:t>
            </a:r>
            <a:br>
              <a:rPr lang="en-US" sz="3200" dirty="0">
                <a:ea typeface="+mj-lt"/>
                <a:cs typeface="+mj-lt"/>
              </a:rPr>
            </a:br>
            <a:endParaRPr lang="en-US" sz="3200" kern="1200" cap="all" spc="200" baseline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734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9BA42-F8C0-4807-AF28-52E7A789C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7210" y="512194"/>
            <a:ext cx="4270248" cy="2596776"/>
          </a:xfr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sz="3000" dirty="0">
                <a:solidFill>
                  <a:schemeClr val="bg1"/>
                </a:solidFill>
              </a:rPr>
              <a:t>CONSTAN EN UN SOPORTE MATERIAL</a:t>
            </a:r>
            <a:endParaRPr lang="es-ES" sz="3000">
              <a:solidFill>
                <a:schemeClr val="bg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09FAE-8026-4A00-B139-B43BA3038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3335" y="512193"/>
            <a:ext cx="4253484" cy="2596776"/>
          </a:xfr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sz="3000" dirty="0">
                <a:solidFill>
                  <a:schemeClr val="bg1"/>
                </a:solidFill>
              </a:rPr>
              <a:t>CONTIENEN UN MENSAJE ESCRITO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102F8A9-65EA-42EB-BDD7-A7481DB5916B}"/>
              </a:ext>
            </a:extLst>
          </p:cNvPr>
          <p:cNvSpPr txBox="1">
            <a:spLocks/>
          </p:cNvSpPr>
          <p:nvPr/>
        </p:nvSpPr>
        <p:spPr>
          <a:xfrm>
            <a:off x="1592063" y="3568820"/>
            <a:ext cx="4270248" cy="259677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3000" dirty="0">
                <a:solidFill>
                  <a:schemeClr val="bg1"/>
                </a:solidFill>
              </a:rPr>
              <a:t>ESTAN ESCRITOS EN UN IDIOMA O CODIGO DETERMINADO</a:t>
            </a:r>
            <a:r>
              <a:rPr lang="es-ES" sz="3000" dirty="0"/>
              <a:t> </a:t>
            </a:r>
            <a:endParaRPr lang="es-ES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C985B9E8-E5D1-4498-A10D-75BFEBB9E696}"/>
              </a:ext>
            </a:extLst>
          </p:cNvPr>
          <p:cNvSpPr txBox="1">
            <a:spLocks/>
          </p:cNvSpPr>
          <p:nvPr/>
        </p:nvSpPr>
        <p:spPr>
          <a:xfrm>
            <a:off x="6437233" y="3568820"/>
            <a:ext cx="4270248" cy="259677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500" dirty="0">
                <a:solidFill>
                  <a:schemeClr val="bg1"/>
                </a:solidFill>
              </a:rPr>
              <a:t>PUEDEN SER ATRIBUIDOS A UNA PERSONA DETERMINADA EN CALIDAD DE AUTOR, MEDIANTE UNA FIRMA DIGITAL; CLAVE O LLAVE ELECTRONICA.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6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FD730-909E-41BC-A6AB-E1E99909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CARACTERISTICAS </a:t>
            </a:r>
          </a:p>
        </p:txBody>
      </p:sp>
    </p:spTree>
    <p:extLst>
      <p:ext uri="{BB962C8B-B14F-4D97-AF65-F5344CB8AC3E}">
        <p14:creationId xmlns:p14="http://schemas.microsoft.com/office/powerpoint/2010/main" val="5017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7BAF8-948A-479A-A0FA-7864CC35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Inalterabilidad</a:t>
            </a:r>
          </a:p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2A434A-EDF9-4B9F-9F42-E9BC68B7E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 anchor="t" anchorCtr="1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1"/>
                </a:solidFill>
              </a:rPr>
              <a:t>Es la </a:t>
            </a:r>
            <a:r>
              <a:rPr lang="en-US" sz="2500" dirty="0" err="1">
                <a:solidFill>
                  <a:schemeClr val="bg1"/>
                </a:solidFill>
              </a:rPr>
              <a:t>certeza</a:t>
            </a:r>
            <a:r>
              <a:rPr lang="en-US" sz="2500" dirty="0">
                <a:solidFill>
                  <a:schemeClr val="bg1"/>
                </a:solidFill>
              </a:rPr>
              <a:t> de que </a:t>
            </a:r>
            <a:r>
              <a:rPr lang="en-US" sz="2500" dirty="0" err="1">
                <a:solidFill>
                  <a:schemeClr val="bg1"/>
                </a:solidFill>
              </a:rPr>
              <a:t>el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documento</a:t>
            </a:r>
            <a:r>
              <a:rPr lang="en-US" sz="2500" dirty="0">
                <a:solidFill>
                  <a:schemeClr val="bg1"/>
                </a:solidFill>
              </a:rPr>
              <a:t> ha </a:t>
            </a:r>
            <a:r>
              <a:rPr lang="en-US" sz="2500" dirty="0" err="1">
                <a:solidFill>
                  <a:schemeClr val="bg1"/>
                </a:solidFill>
              </a:rPr>
              <a:t>permanecido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completo</a:t>
            </a:r>
            <a:r>
              <a:rPr lang="en-US" sz="2500" dirty="0">
                <a:solidFill>
                  <a:schemeClr val="bg1"/>
                </a:solidFill>
              </a:rPr>
              <a:t>, sin </a:t>
            </a:r>
            <a:r>
              <a:rPr lang="en-US" sz="2500" dirty="0" err="1">
                <a:solidFill>
                  <a:schemeClr val="bg1"/>
                </a:solidFill>
              </a:rPr>
              <a:t>haber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reinscrito</a:t>
            </a:r>
            <a:r>
              <a:rPr lang="en-US" sz="2500" dirty="0">
                <a:solidFill>
                  <a:schemeClr val="bg1"/>
                </a:solidFill>
              </a:rPr>
              <a:t> o </a:t>
            </a:r>
            <a:r>
              <a:rPr lang="en-US" sz="2500" dirty="0" err="1">
                <a:solidFill>
                  <a:schemeClr val="bg1"/>
                </a:solidFill>
              </a:rPr>
              <a:t>reutilizado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soporte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informático</a:t>
            </a:r>
            <a:r>
              <a:rPr lang="en-US" sz="2500" dirty="0">
                <a:solidFill>
                  <a:schemeClr val="bg1"/>
                </a:solidFill>
              </a:rPr>
              <a:t> que </a:t>
            </a:r>
            <a:r>
              <a:rPr lang="en-US" sz="2500" dirty="0" err="1">
                <a:solidFill>
                  <a:schemeClr val="bg1"/>
                </a:solidFill>
              </a:rPr>
              <a:t>fue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utilizado</a:t>
            </a:r>
            <a:r>
              <a:rPr lang="en-US" sz="2500" dirty="0">
                <a:solidFill>
                  <a:schemeClr val="bg1"/>
                </a:solidFill>
              </a:rPr>
              <a:t> para </a:t>
            </a:r>
            <a:r>
              <a:rPr lang="en-US" sz="2500" dirty="0" err="1">
                <a:solidFill>
                  <a:schemeClr val="bg1"/>
                </a:solidFill>
              </a:rPr>
              <a:t>su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elaboración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ES" sz="25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27F4FF51-1A30-4EB1-B061-0FD3D713F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3366" y="1666428"/>
            <a:ext cx="6227064" cy="35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6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BDAB9-097A-4269-B9C9-B0B00FD5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Autenticidad</a:t>
            </a:r>
          </a:p>
          <a:p>
            <a:endParaRPr lang="en-US" sz="320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51EF75-A39E-4D55-A569-62075E498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Significa</a:t>
            </a:r>
            <a:r>
              <a:rPr lang="en-US" sz="3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3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3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contenido</a:t>
            </a:r>
            <a:r>
              <a:rPr lang="en-US" sz="3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se le </a:t>
            </a:r>
            <a:r>
              <a:rPr lang="en-US" sz="3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atribuye</a:t>
            </a:r>
            <a:r>
              <a:rPr lang="en-US" sz="3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3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certeza</a:t>
            </a:r>
            <a:r>
              <a:rPr lang="en-US" sz="3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 un </a:t>
            </a:r>
            <a:r>
              <a:rPr lang="en-US" sz="3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emisor</a:t>
            </a:r>
            <a:r>
              <a:rPr lang="en-US" sz="3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5" name="Imagen 5" descr="Icono&#10;&#10;Descripción generada automáticamente">
            <a:extLst>
              <a:ext uri="{FF2B5EF4-FFF2-40B4-BE49-F238E27FC236}">
                <a16:creationId xmlns:a16="http://schemas.microsoft.com/office/drawing/2014/main" id="{03F9CBD0-4728-4429-8AD7-6AC3BA45AC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94693" y="640078"/>
            <a:ext cx="6602614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2030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Panorámica</PresentationFormat>
  <Paragraphs>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Paquete</vt:lpstr>
      <vt:lpstr>El documento electrónico </vt:lpstr>
      <vt:lpstr> INSTITUTO TECNOLOGICO DE TLALNEPANTLA  NOMBRE: SALINAS OREGON SOFIA  MATERIA: Auditoría en tecnologías de información Profesor: maria del carmen cruz venegas GRUPO: T91  NUMERO DE CONTROL: 17251084 </vt:lpstr>
      <vt:lpstr>¿como se puede definir el documento electronico?</vt:lpstr>
      <vt:lpstr>Presentación de PowerPoint</vt:lpstr>
      <vt:lpstr> os documentos electrónicos tienen los mismos elementos que un documento escrito en soporte de papel, por los motivos siguientes: </vt:lpstr>
      <vt:lpstr>Presentación de PowerPoint</vt:lpstr>
      <vt:lpstr>CARACTERISTICAS </vt:lpstr>
      <vt:lpstr>Inalterabilidad </vt:lpstr>
      <vt:lpstr>Autenticidad </vt:lpstr>
      <vt:lpstr>Durabilidad </vt:lpstr>
      <vt:lpstr>Seguridad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161</cp:revision>
  <dcterms:created xsi:type="dcterms:W3CDTF">2022-02-22T01:58:24Z</dcterms:created>
  <dcterms:modified xsi:type="dcterms:W3CDTF">2022-03-03T01:21:55Z</dcterms:modified>
</cp:coreProperties>
</file>