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7" r:id="rId9"/>
    <p:sldId id="268" r:id="rId10"/>
    <p:sldId id="266" r:id="rId11"/>
    <p:sldId id="264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tarannum17@gmail.com" userId="3ea158a51df0feff" providerId="LiveId" clId="{61B52475-03BC-8540-8025-B4C8ADCD20FC}"/>
    <pc:docChg chg="undo custSel addSld delSld modSld">
      <pc:chgData name="sofiatarannum17@gmail.com" userId="3ea158a51df0feff" providerId="LiveId" clId="{61B52475-03BC-8540-8025-B4C8ADCD20FC}" dt="2019-10-20T14:02:06.096" v="1267" actId="14100"/>
      <pc:docMkLst>
        <pc:docMk/>
      </pc:docMkLst>
      <pc:sldChg chg="modSp">
        <pc:chgData name="sofiatarannum17@gmail.com" userId="3ea158a51df0feff" providerId="LiveId" clId="{61B52475-03BC-8540-8025-B4C8ADCD20FC}" dt="2019-08-24T20:23:41.768" v="18" actId="20577"/>
        <pc:sldMkLst>
          <pc:docMk/>
          <pc:sldMk cId="1938451878" sldId="256"/>
        </pc:sldMkLst>
        <pc:spChg chg="mod">
          <ac:chgData name="sofiatarannum17@gmail.com" userId="3ea158a51df0feff" providerId="LiveId" clId="{61B52475-03BC-8540-8025-B4C8ADCD20FC}" dt="2019-08-24T20:23:41.768" v="18" actId="20577"/>
          <ac:spMkLst>
            <pc:docMk/>
            <pc:sldMk cId="1938451878" sldId="256"/>
            <ac:spMk id="2" creationId="{79722F0D-FF56-1E42-BE02-148ABF13414A}"/>
          </ac:spMkLst>
        </pc:spChg>
      </pc:sldChg>
      <pc:sldChg chg="addSp delSp modSp new mod modClrScheme chgLayout">
        <pc:chgData name="sofiatarannum17@gmail.com" userId="3ea158a51df0feff" providerId="LiveId" clId="{61B52475-03BC-8540-8025-B4C8ADCD20FC}" dt="2019-08-25T16:51:23.514" v="1120" actId="14100"/>
        <pc:sldMkLst>
          <pc:docMk/>
          <pc:sldMk cId="4114836267" sldId="257"/>
        </pc:sldMkLst>
        <pc:spChg chg="del mod ord">
          <ac:chgData name="sofiatarannum17@gmail.com" userId="3ea158a51df0feff" providerId="LiveId" clId="{61B52475-03BC-8540-8025-B4C8ADCD20FC}" dt="2019-08-24T20:26:30.009" v="34" actId="478"/>
          <ac:spMkLst>
            <pc:docMk/>
            <pc:sldMk cId="4114836267" sldId="257"/>
            <ac:spMk id="2" creationId="{8CE96400-FFAF-5D42-9C74-50EC1C0010CC}"/>
          </ac:spMkLst>
        </pc:spChg>
        <pc:spChg chg="mod ord">
          <ac:chgData name="sofiatarannum17@gmail.com" userId="3ea158a51df0feff" providerId="LiveId" clId="{61B52475-03BC-8540-8025-B4C8ADCD20FC}" dt="2019-08-25T16:51:08.484" v="1113" actId="14100"/>
          <ac:spMkLst>
            <pc:docMk/>
            <pc:sldMk cId="4114836267" sldId="257"/>
            <ac:spMk id="3" creationId="{A2202923-75E0-734D-90AF-5979A4813FC9}"/>
          </ac:spMkLst>
        </pc:spChg>
        <pc:spChg chg="add del mod">
          <ac:chgData name="sofiatarannum17@gmail.com" userId="3ea158a51df0feff" providerId="LiveId" clId="{61B52475-03BC-8540-8025-B4C8ADCD20FC}" dt="2019-08-24T20:26:32.910" v="35" actId="478"/>
          <ac:spMkLst>
            <pc:docMk/>
            <pc:sldMk cId="4114836267" sldId="257"/>
            <ac:spMk id="5" creationId="{A367E82A-A427-1148-A93D-DA2B6D236876}"/>
          </ac:spMkLst>
        </pc:spChg>
        <pc:spChg chg="add mod">
          <ac:chgData name="sofiatarannum17@gmail.com" userId="3ea158a51df0feff" providerId="LiveId" clId="{61B52475-03BC-8540-8025-B4C8ADCD20FC}" dt="2019-08-24T20:28:34.412" v="55" actId="2711"/>
          <ac:spMkLst>
            <pc:docMk/>
            <pc:sldMk cId="4114836267" sldId="257"/>
            <ac:spMk id="7" creationId="{AADDCFD9-BBF4-2942-9D41-272DB2FBBDA2}"/>
          </ac:spMkLst>
        </pc:spChg>
        <pc:picChg chg="add mod">
          <ac:chgData name="sofiatarannum17@gmail.com" userId="3ea158a51df0feff" providerId="LiveId" clId="{61B52475-03BC-8540-8025-B4C8ADCD20FC}" dt="2019-08-25T16:51:23.514" v="1120" actId="14100"/>
          <ac:picMkLst>
            <pc:docMk/>
            <pc:sldMk cId="4114836267" sldId="257"/>
            <ac:picMk id="2" creationId="{5FF648D2-E6C4-B846-A1A2-DEE11823BE31}"/>
          </ac:picMkLst>
        </pc:picChg>
      </pc:sldChg>
      <pc:sldChg chg="addSp delSp modSp new mod modClrScheme chgLayout">
        <pc:chgData name="sofiatarannum17@gmail.com" userId="3ea158a51df0feff" providerId="LiveId" clId="{61B52475-03BC-8540-8025-B4C8ADCD20FC}" dt="2019-08-24T21:10:08.787" v="626" actId="20577"/>
        <pc:sldMkLst>
          <pc:docMk/>
          <pc:sldMk cId="3203890484" sldId="258"/>
        </pc:sldMkLst>
        <pc:spChg chg="del mod ord">
          <ac:chgData name="sofiatarannum17@gmail.com" userId="3ea158a51df0feff" providerId="LiveId" clId="{61B52475-03BC-8540-8025-B4C8ADCD20FC}" dt="2019-08-24T20:31:36.243" v="142" actId="478"/>
          <ac:spMkLst>
            <pc:docMk/>
            <pc:sldMk cId="3203890484" sldId="258"/>
            <ac:spMk id="2" creationId="{7F6E2257-9EC5-AA45-82F1-89B11AD0F5BE}"/>
          </ac:spMkLst>
        </pc:spChg>
        <pc:spChg chg="mod ord">
          <ac:chgData name="sofiatarannum17@gmail.com" userId="3ea158a51df0feff" providerId="LiveId" clId="{61B52475-03BC-8540-8025-B4C8ADCD20FC}" dt="2019-08-24T21:10:08.787" v="626" actId="20577"/>
          <ac:spMkLst>
            <pc:docMk/>
            <pc:sldMk cId="3203890484" sldId="258"/>
            <ac:spMk id="3" creationId="{8B7292A2-A3B0-4F43-92B8-5F5D952AED39}"/>
          </ac:spMkLst>
        </pc:spChg>
        <pc:spChg chg="add mod">
          <ac:chgData name="sofiatarannum17@gmail.com" userId="3ea158a51df0feff" providerId="LiveId" clId="{61B52475-03BC-8540-8025-B4C8ADCD20FC}" dt="2019-08-24T20:32:10.450" v="174" actId="14100"/>
          <ac:spMkLst>
            <pc:docMk/>
            <pc:sldMk cId="3203890484" sldId="258"/>
            <ac:spMk id="5" creationId="{6D5C31E4-82F8-F049-A750-3228B8C72217}"/>
          </ac:spMkLst>
        </pc:spChg>
        <pc:picChg chg="add mod">
          <ac:chgData name="sofiatarannum17@gmail.com" userId="3ea158a51df0feff" providerId="LiveId" clId="{61B52475-03BC-8540-8025-B4C8ADCD20FC}" dt="2019-08-24T20:38:06.146" v="238" actId="14100"/>
          <ac:picMkLst>
            <pc:docMk/>
            <pc:sldMk cId="3203890484" sldId="258"/>
            <ac:picMk id="6" creationId="{AF890B9B-12C1-1043-8101-83F1C8D02263}"/>
          </ac:picMkLst>
        </pc:picChg>
        <pc:picChg chg="add mod">
          <ac:chgData name="sofiatarannum17@gmail.com" userId="3ea158a51df0feff" providerId="LiveId" clId="{61B52475-03BC-8540-8025-B4C8ADCD20FC}" dt="2019-08-24T21:09:42.615" v="618" actId="1076"/>
          <ac:picMkLst>
            <pc:docMk/>
            <pc:sldMk cId="3203890484" sldId="258"/>
            <ac:picMk id="8" creationId="{DF0FAF88-AAD3-3E41-B31A-8B95AF9A83FF}"/>
          </ac:picMkLst>
        </pc:picChg>
      </pc:sldChg>
      <pc:sldChg chg="addSp modSp new">
        <pc:chgData name="sofiatarannum17@gmail.com" userId="3ea158a51df0feff" providerId="LiveId" clId="{61B52475-03BC-8540-8025-B4C8ADCD20FC}" dt="2019-08-24T20:43:04.550" v="338" actId="14100"/>
        <pc:sldMkLst>
          <pc:docMk/>
          <pc:sldMk cId="2183033107" sldId="259"/>
        </pc:sldMkLst>
        <pc:spChg chg="mod">
          <ac:chgData name="sofiatarannum17@gmail.com" userId="3ea158a51df0feff" providerId="LiveId" clId="{61B52475-03BC-8540-8025-B4C8ADCD20FC}" dt="2019-08-24T20:39:32.150" v="258" actId="14100"/>
          <ac:spMkLst>
            <pc:docMk/>
            <pc:sldMk cId="2183033107" sldId="259"/>
            <ac:spMk id="2" creationId="{2F790C2F-D522-7549-A33C-9E0C90A1BEBE}"/>
          </ac:spMkLst>
        </pc:spChg>
        <pc:spChg chg="mod">
          <ac:chgData name="sofiatarannum17@gmail.com" userId="3ea158a51df0feff" providerId="LiveId" clId="{61B52475-03BC-8540-8025-B4C8ADCD20FC}" dt="2019-08-24T20:41:56.949" v="325" actId="20577"/>
          <ac:spMkLst>
            <pc:docMk/>
            <pc:sldMk cId="2183033107" sldId="259"/>
            <ac:spMk id="3" creationId="{0A891004-04B3-DE45-975B-962D38AB21F9}"/>
          </ac:spMkLst>
        </pc:spChg>
        <pc:picChg chg="add mod">
          <ac:chgData name="sofiatarannum17@gmail.com" userId="3ea158a51df0feff" providerId="LiveId" clId="{61B52475-03BC-8540-8025-B4C8ADCD20FC}" dt="2019-08-24T20:43:04.550" v="338" actId="14100"/>
          <ac:picMkLst>
            <pc:docMk/>
            <pc:sldMk cId="2183033107" sldId="259"/>
            <ac:picMk id="4" creationId="{D439F495-6CEC-F841-AE47-7D778E3A78D8}"/>
          </ac:picMkLst>
        </pc:picChg>
      </pc:sldChg>
      <pc:sldChg chg="addSp modSp new">
        <pc:chgData name="sofiatarannum17@gmail.com" userId="3ea158a51df0feff" providerId="LiveId" clId="{61B52475-03BC-8540-8025-B4C8ADCD20FC}" dt="2019-08-24T20:51:53.744" v="425" actId="14100"/>
        <pc:sldMkLst>
          <pc:docMk/>
          <pc:sldMk cId="684426537" sldId="260"/>
        </pc:sldMkLst>
        <pc:spChg chg="mod">
          <ac:chgData name="sofiatarannum17@gmail.com" userId="3ea158a51df0feff" providerId="LiveId" clId="{61B52475-03BC-8540-8025-B4C8ADCD20FC}" dt="2019-08-24T20:51:01.995" v="407" actId="14100"/>
          <ac:spMkLst>
            <pc:docMk/>
            <pc:sldMk cId="684426537" sldId="260"/>
            <ac:spMk id="2" creationId="{EF656816-2468-534C-9980-A3C82C6F1D51}"/>
          </ac:spMkLst>
        </pc:spChg>
        <pc:spChg chg="mod">
          <ac:chgData name="sofiatarannum17@gmail.com" userId="3ea158a51df0feff" providerId="LiveId" clId="{61B52475-03BC-8540-8025-B4C8ADCD20FC}" dt="2019-08-24T20:50:08.404" v="387" actId="20577"/>
          <ac:spMkLst>
            <pc:docMk/>
            <pc:sldMk cId="684426537" sldId="260"/>
            <ac:spMk id="3" creationId="{65B5589F-693A-3944-A963-D3D2F90EA641}"/>
          </ac:spMkLst>
        </pc:spChg>
        <pc:picChg chg="add mod">
          <ac:chgData name="sofiatarannum17@gmail.com" userId="3ea158a51df0feff" providerId="LiveId" clId="{61B52475-03BC-8540-8025-B4C8ADCD20FC}" dt="2019-08-24T20:51:20.606" v="412" actId="14100"/>
          <ac:picMkLst>
            <pc:docMk/>
            <pc:sldMk cId="684426537" sldId="260"/>
            <ac:picMk id="4" creationId="{45D851A4-0677-474D-99AE-50027FA14D82}"/>
          </ac:picMkLst>
        </pc:picChg>
        <pc:picChg chg="add mod">
          <ac:chgData name="sofiatarannum17@gmail.com" userId="3ea158a51df0feff" providerId="LiveId" clId="{61B52475-03BC-8540-8025-B4C8ADCD20FC}" dt="2019-08-24T20:51:53.744" v="425" actId="14100"/>
          <ac:picMkLst>
            <pc:docMk/>
            <pc:sldMk cId="684426537" sldId="260"/>
            <ac:picMk id="6" creationId="{2B32108B-E1D2-0C41-831B-F626CB3EEB88}"/>
          </ac:picMkLst>
        </pc:picChg>
      </pc:sldChg>
      <pc:sldChg chg="addSp modSp new">
        <pc:chgData name="sofiatarannum17@gmail.com" userId="3ea158a51df0feff" providerId="LiveId" clId="{61B52475-03BC-8540-8025-B4C8ADCD20FC}" dt="2019-08-25T16:44:04.504" v="1008" actId="14100"/>
        <pc:sldMkLst>
          <pc:docMk/>
          <pc:sldMk cId="1916065006" sldId="261"/>
        </pc:sldMkLst>
        <pc:spChg chg="mod">
          <ac:chgData name="sofiatarannum17@gmail.com" userId="3ea158a51df0feff" providerId="LiveId" clId="{61B52475-03BC-8540-8025-B4C8ADCD20FC}" dt="2019-08-24T20:52:47.048" v="443" actId="14100"/>
          <ac:spMkLst>
            <pc:docMk/>
            <pc:sldMk cId="1916065006" sldId="261"/>
            <ac:spMk id="2" creationId="{6B37B0E9-4E82-154E-A03B-A6E6F8D55D82}"/>
          </ac:spMkLst>
        </pc:spChg>
        <pc:spChg chg="mod">
          <ac:chgData name="sofiatarannum17@gmail.com" userId="3ea158a51df0feff" providerId="LiveId" clId="{61B52475-03BC-8540-8025-B4C8ADCD20FC}" dt="2019-08-25T16:43:41.079" v="1003" actId="20577"/>
          <ac:spMkLst>
            <pc:docMk/>
            <pc:sldMk cId="1916065006" sldId="261"/>
            <ac:spMk id="3" creationId="{6A14A6C8-D052-E94E-92E5-A1ED5E0F2CAA}"/>
          </ac:spMkLst>
        </pc:spChg>
        <pc:picChg chg="add mod">
          <ac:chgData name="sofiatarannum17@gmail.com" userId="3ea158a51df0feff" providerId="LiveId" clId="{61B52475-03BC-8540-8025-B4C8ADCD20FC}" dt="2019-08-25T16:44:04.504" v="1008" actId="14100"/>
          <ac:picMkLst>
            <pc:docMk/>
            <pc:sldMk cId="1916065006" sldId="261"/>
            <ac:picMk id="4" creationId="{F55FC31F-86EA-5541-AA03-7D35D042E19B}"/>
          </ac:picMkLst>
        </pc:picChg>
      </pc:sldChg>
      <pc:sldChg chg="addSp modSp new">
        <pc:chgData name="sofiatarannum17@gmail.com" userId="3ea158a51df0feff" providerId="LiveId" clId="{61B52475-03BC-8540-8025-B4C8ADCD20FC}" dt="2019-08-24T21:08:05.776" v="616" actId="14100"/>
        <pc:sldMkLst>
          <pc:docMk/>
          <pc:sldMk cId="485101472" sldId="262"/>
        </pc:sldMkLst>
        <pc:spChg chg="mod">
          <ac:chgData name="sofiatarannum17@gmail.com" userId="3ea158a51df0feff" providerId="LiveId" clId="{61B52475-03BC-8540-8025-B4C8ADCD20FC}" dt="2019-08-24T21:06:24.283" v="581" actId="14100"/>
          <ac:spMkLst>
            <pc:docMk/>
            <pc:sldMk cId="485101472" sldId="262"/>
            <ac:spMk id="2" creationId="{2DD26A62-69F7-7844-99DB-B5080505B16D}"/>
          </ac:spMkLst>
        </pc:spChg>
        <pc:spChg chg="mod">
          <ac:chgData name="sofiatarannum17@gmail.com" userId="3ea158a51df0feff" providerId="LiveId" clId="{61B52475-03BC-8540-8025-B4C8ADCD20FC}" dt="2019-08-24T21:06:53.578" v="606" actId="20577"/>
          <ac:spMkLst>
            <pc:docMk/>
            <pc:sldMk cId="485101472" sldId="262"/>
            <ac:spMk id="3" creationId="{3F5885A0-3D23-CA47-8387-9F6E419B5BD1}"/>
          </ac:spMkLst>
        </pc:spChg>
        <pc:picChg chg="add mod">
          <ac:chgData name="sofiatarannum17@gmail.com" userId="3ea158a51df0feff" providerId="LiveId" clId="{61B52475-03BC-8540-8025-B4C8ADCD20FC}" dt="2019-08-24T21:08:05.776" v="616" actId="14100"/>
          <ac:picMkLst>
            <pc:docMk/>
            <pc:sldMk cId="485101472" sldId="262"/>
            <ac:picMk id="4" creationId="{7331C6F0-CA68-8F45-874C-13FF9422E689}"/>
          </ac:picMkLst>
        </pc:picChg>
      </pc:sldChg>
      <pc:sldChg chg="modSp new">
        <pc:chgData name="sofiatarannum17@gmail.com" userId="3ea158a51df0feff" providerId="LiveId" clId="{61B52475-03BC-8540-8025-B4C8ADCD20FC}" dt="2019-08-24T21:11:24.037" v="643" actId="12"/>
        <pc:sldMkLst>
          <pc:docMk/>
          <pc:sldMk cId="3341912718" sldId="263"/>
        </pc:sldMkLst>
        <pc:spChg chg="mod">
          <ac:chgData name="sofiatarannum17@gmail.com" userId="3ea158a51df0feff" providerId="LiveId" clId="{61B52475-03BC-8540-8025-B4C8ADCD20FC}" dt="2019-08-24T21:11:24.037" v="643" actId="12"/>
          <ac:spMkLst>
            <pc:docMk/>
            <pc:sldMk cId="3341912718" sldId="263"/>
            <ac:spMk id="3" creationId="{7DBF3469-A0F7-9E48-8CBA-10AD086E1BE1}"/>
          </ac:spMkLst>
        </pc:spChg>
      </pc:sldChg>
      <pc:sldChg chg="modSp new">
        <pc:chgData name="sofiatarannum17@gmail.com" userId="3ea158a51df0feff" providerId="LiveId" clId="{61B52475-03BC-8540-8025-B4C8ADCD20FC}" dt="2019-08-26T03:12:54.679" v="1248" actId="20577"/>
        <pc:sldMkLst>
          <pc:docMk/>
          <pc:sldMk cId="906075493" sldId="264"/>
        </pc:sldMkLst>
        <pc:spChg chg="mod">
          <ac:chgData name="sofiatarannum17@gmail.com" userId="3ea158a51df0feff" providerId="LiveId" clId="{61B52475-03BC-8540-8025-B4C8ADCD20FC}" dt="2019-08-25T14:47:35.354" v="661" actId="14100"/>
          <ac:spMkLst>
            <pc:docMk/>
            <pc:sldMk cId="906075493" sldId="264"/>
            <ac:spMk id="2" creationId="{73BB6DCF-C30F-884D-A794-43117C0BD9D5}"/>
          </ac:spMkLst>
        </pc:spChg>
        <pc:spChg chg="mod">
          <ac:chgData name="sofiatarannum17@gmail.com" userId="3ea158a51df0feff" providerId="LiveId" clId="{61B52475-03BC-8540-8025-B4C8ADCD20FC}" dt="2019-08-26T03:12:54.679" v="1248" actId="20577"/>
          <ac:spMkLst>
            <pc:docMk/>
            <pc:sldMk cId="906075493" sldId="264"/>
            <ac:spMk id="3" creationId="{4EF83CC8-B2ED-604E-A9D2-7A77069844AD}"/>
          </ac:spMkLst>
        </pc:spChg>
      </pc:sldChg>
      <pc:sldChg chg="addSp modSp new">
        <pc:chgData name="sofiatarannum17@gmail.com" userId="3ea158a51df0feff" providerId="LiveId" clId="{61B52475-03BC-8540-8025-B4C8ADCD20FC}" dt="2019-08-25T15:27:19.267" v="748" actId="14100"/>
        <pc:sldMkLst>
          <pc:docMk/>
          <pc:sldMk cId="396524928" sldId="265"/>
        </pc:sldMkLst>
        <pc:spChg chg="mod">
          <ac:chgData name="sofiatarannum17@gmail.com" userId="3ea158a51df0feff" providerId="LiveId" clId="{61B52475-03BC-8540-8025-B4C8ADCD20FC}" dt="2019-08-25T15:21:17.517" v="729" actId="14100"/>
          <ac:spMkLst>
            <pc:docMk/>
            <pc:sldMk cId="396524928" sldId="265"/>
            <ac:spMk id="2" creationId="{6CE681BA-1215-F54C-A99A-CBEBDC8BB3CC}"/>
          </ac:spMkLst>
        </pc:spChg>
        <pc:spChg chg="mod">
          <ac:chgData name="sofiatarannum17@gmail.com" userId="3ea158a51df0feff" providerId="LiveId" clId="{61B52475-03BC-8540-8025-B4C8ADCD20FC}" dt="2019-08-25T15:21:49.941" v="741" actId="20577"/>
          <ac:spMkLst>
            <pc:docMk/>
            <pc:sldMk cId="396524928" sldId="265"/>
            <ac:spMk id="3" creationId="{A8BB7D67-071E-BF49-A4A7-FE333B85650F}"/>
          </ac:spMkLst>
        </pc:spChg>
        <pc:picChg chg="add mod">
          <ac:chgData name="sofiatarannum17@gmail.com" userId="3ea158a51df0feff" providerId="LiveId" clId="{61B52475-03BC-8540-8025-B4C8ADCD20FC}" dt="2019-08-25T15:27:19.267" v="748" actId="14100"/>
          <ac:picMkLst>
            <pc:docMk/>
            <pc:sldMk cId="396524928" sldId="265"/>
            <ac:picMk id="4" creationId="{930A3620-5FE4-2A44-8FB4-20E1F030C0A4}"/>
          </ac:picMkLst>
        </pc:picChg>
      </pc:sldChg>
      <pc:sldChg chg="addSp delSp modSp new">
        <pc:chgData name="sofiatarannum17@gmail.com" userId="3ea158a51df0feff" providerId="LiveId" clId="{61B52475-03BC-8540-8025-B4C8ADCD20FC}" dt="2019-10-20T14:02:06.096" v="1267" actId="14100"/>
        <pc:sldMkLst>
          <pc:docMk/>
          <pc:sldMk cId="3258425908" sldId="266"/>
        </pc:sldMkLst>
        <pc:spChg chg="mod">
          <ac:chgData name="sofiatarannum17@gmail.com" userId="3ea158a51df0feff" providerId="LiveId" clId="{61B52475-03BC-8540-8025-B4C8ADCD20FC}" dt="2019-10-20T14:02:06.096" v="1267" actId="14100"/>
          <ac:spMkLst>
            <pc:docMk/>
            <pc:sldMk cId="3258425908" sldId="266"/>
            <ac:spMk id="2" creationId="{11414CDD-E551-0146-81F2-BF09C37DBFDA}"/>
          </ac:spMkLst>
        </pc:spChg>
        <pc:spChg chg="del">
          <ac:chgData name="sofiatarannum17@gmail.com" userId="3ea158a51df0feff" providerId="LiveId" clId="{61B52475-03BC-8540-8025-B4C8ADCD20FC}" dt="2019-08-25T16:26:02.757" v="761" actId="931"/>
          <ac:spMkLst>
            <pc:docMk/>
            <pc:sldMk cId="3258425908" sldId="266"/>
            <ac:spMk id="3" creationId="{5F429F97-CACD-C94E-A353-2B91937C5988}"/>
          </ac:spMkLst>
        </pc:spChg>
        <pc:picChg chg="add mod ord">
          <ac:chgData name="sofiatarannum17@gmail.com" userId="3ea158a51df0feff" providerId="LiveId" clId="{61B52475-03BC-8540-8025-B4C8ADCD20FC}" dt="2019-08-25T16:29:25.833" v="802" actId="1076"/>
          <ac:picMkLst>
            <pc:docMk/>
            <pc:sldMk cId="3258425908" sldId="266"/>
            <ac:picMk id="4" creationId="{9C91CC8A-F46A-9C47-9A07-1A0ABE11C0C8}"/>
          </ac:picMkLst>
        </pc:picChg>
        <pc:picChg chg="add mod">
          <ac:chgData name="sofiatarannum17@gmail.com" userId="3ea158a51df0feff" providerId="LiveId" clId="{61B52475-03BC-8540-8025-B4C8ADCD20FC}" dt="2019-08-25T16:29:32.168" v="805" actId="14100"/>
          <ac:picMkLst>
            <pc:docMk/>
            <pc:sldMk cId="3258425908" sldId="266"/>
            <ac:picMk id="6" creationId="{71C64E56-D3D0-804B-9BE2-D7D31BCDCA06}"/>
          </ac:picMkLst>
        </pc:picChg>
        <pc:picChg chg="add mod">
          <ac:chgData name="sofiatarannum17@gmail.com" userId="3ea158a51df0feff" providerId="LiveId" clId="{61B52475-03BC-8540-8025-B4C8ADCD20FC}" dt="2019-08-25T16:29:39.361" v="807" actId="14100"/>
          <ac:picMkLst>
            <pc:docMk/>
            <pc:sldMk cId="3258425908" sldId="266"/>
            <ac:picMk id="8" creationId="{3C1D2020-CDA1-094B-AC0E-A0EAD2EBE83F}"/>
          </ac:picMkLst>
        </pc:picChg>
        <pc:picChg chg="add mod">
          <ac:chgData name="sofiatarannum17@gmail.com" userId="3ea158a51df0feff" providerId="LiveId" clId="{61B52475-03BC-8540-8025-B4C8ADCD20FC}" dt="2019-08-25T16:29:53.445" v="812" actId="14100"/>
          <ac:picMkLst>
            <pc:docMk/>
            <pc:sldMk cId="3258425908" sldId="266"/>
            <ac:picMk id="10" creationId="{B013831F-EF29-6546-80D5-164585A1B50B}"/>
          </ac:picMkLst>
        </pc:picChg>
      </pc:sldChg>
      <pc:sldChg chg="modSp new">
        <pc:chgData name="sofiatarannum17@gmail.com" userId="3ea158a51df0feff" providerId="LiveId" clId="{61B52475-03BC-8540-8025-B4C8ADCD20FC}" dt="2019-08-25T16:44:48.660" v="1053" actId="20577"/>
        <pc:sldMkLst>
          <pc:docMk/>
          <pc:sldMk cId="2611880481" sldId="267"/>
        </pc:sldMkLst>
        <pc:spChg chg="mod">
          <ac:chgData name="sofiatarannum17@gmail.com" userId="3ea158a51df0feff" providerId="LiveId" clId="{61B52475-03BC-8540-8025-B4C8ADCD20FC}" dt="2019-08-25T16:44:48.660" v="1053" actId="20577"/>
          <ac:spMkLst>
            <pc:docMk/>
            <pc:sldMk cId="2611880481" sldId="267"/>
            <ac:spMk id="3" creationId="{F276AB79-8A73-9C47-BA71-D804C9737ED3}"/>
          </ac:spMkLst>
        </pc:spChg>
      </pc:sldChg>
      <pc:sldChg chg="addSp modSp new">
        <pc:chgData name="sofiatarannum17@gmail.com" userId="3ea158a51df0feff" providerId="LiveId" clId="{61B52475-03BC-8540-8025-B4C8ADCD20FC}" dt="2019-08-25T16:47:12.393" v="1106" actId="14100"/>
        <pc:sldMkLst>
          <pc:docMk/>
          <pc:sldMk cId="1834714119" sldId="268"/>
        </pc:sldMkLst>
        <pc:spChg chg="mod">
          <ac:chgData name="sofiatarannum17@gmail.com" userId="3ea158a51df0feff" providerId="LiveId" clId="{61B52475-03BC-8540-8025-B4C8ADCD20FC}" dt="2019-08-25T16:46:57.547" v="1101" actId="688"/>
          <ac:spMkLst>
            <pc:docMk/>
            <pc:sldMk cId="1834714119" sldId="268"/>
            <ac:spMk id="3" creationId="{73B2B400-A18A-1443-B898-FCC4EF91662A}"/>
          </ac:spMkLst>
        </pc:spChg>
        <pc:picChg chg="add mod">
          <ac:chgData name="sofiatarannum17@gmail.com" userId="3ea158a51df0feff" providerId="LiveId" clId="{61B52475-03BC-8540-8025-B4C8ADCD20FC}" dt="2019-08-25T16:47:12.393" v="1106" actId="14100"/>
          <ac:picMkLst>
            <pc:docMk/>
            <pc:sldMk cId="1834714119" sldId="268"/>
            <ac:picMk id="4" creationId="{49590819-F568-874E-AFF5-4D3C7C73A255}"/>
          </ac:picMkLst>
        </pc:picChg>
      </pc:sldChg>
      <pc:sldChg chg="addSp modSp new">
        <pc:chgData name="sofiatarannum17@gmail.com" userId="3ea158a51df0feff" providerId="LiveId" clId="{61B52475-03BC-8540-8025-B4C8ADCD20FC}" dt="2019-08-25T18:02:33.977" v="1209" actId="14100"/>
        <pc:sldMkLst>
          <pc:docMk/>
          <pc:sldMk cId="1542810626" sldId="269"/>
        </pc:sldMkLst>
        <pc:spChg chg="mod">
          <ac:chgData name="sofiatarannum17@gmail.com" userId="3ea158a51df0feff" providerId="LiveId" clId="{61B52475-03BC-8540-8025-B4C8ADCD20FC}" dt="2019-08-25T17:59:55.350" v="1138" actId="14100"/>
          <ac:spMkLst>
            <pc:docMk/>
            <pc:sldMk cId="1542810626" sldId="269"/>
            <ac:spMk id="2" creationId="{20AC019E-A80B-054B-AE9C-266D79327810}"/>
          </ac:spMkLst>
        </pc:spChg>
        <pc:spChg chg="mod">
          <ac:chgData name="sofiatarannum17@gmail.com" userId="3ea158a51df0feff" providerId="LiveId" clId="{61B52475-03BC-8540-8025-B4C8ADCD20FC}" dt="2019-08-25T18:01:11.985" v="1204" actId="20577"/>
          <ac:spMkLst>
            <pc:docMk/>
            <pc:sldMk cId="1542810626" sldId="269"/>
            <ac:spMk id="3" creationId="{B3944A24-95F7-4D4C-BB1E-BCA4B68884E0}"/>
          </ac:spMkLst>
        </pc:spChg>
        <pc:picChg chg="add mod">
          <ac:chgData name="sofiatarannum17@gmail.com" userId="3ea158a51df0feff" providerId="LiveId" clId="{61B52475-03BC-8540-8025-B4C8ADCD20FC}" dt="2019-08-25T18:02:33.977" v="1209" actId="14100"/>
          <ac:picMkLst>
            <pc:docMk/>
            <pc:sldMk cId="1542810626" sldId="269"/>
            <ac:picMk id="4" creationId="{11215630-6132-1647-A896-27EF908A61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2F0D-FF56-1E42-BE02-148ABF134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Self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75A00-7026-8040-B21C-F27D42889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4CDD-E551-0146-81F2-BF09C37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2"/>
            <a:ext cx="6165056" cy="145019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>
                <a:solidFill>
                  <a:srgbClr val="FF0000"/>
                </a:solidFill>
              </a:rPr>
              <a:t>My favourites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91CC8A-F46A-9C47-9A07-1A0ABE11C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0" y="0"/>
            <a:ext cx="2263216" cy="352600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C64E56-D3D0-804B-9BE2-D7D31BCD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44" y="2369343"/>
            <a:ext cx="2263216" cy="44767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C1D2020-CDA1-094B-AC0E-A0EAD2EBE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031" y="2500313"/>
            <a:ext cx="3083719" cy="44767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013831F-EF29-6546-80D5-164585A1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194" y="1130200"/>
            <a:ext cx="2719570" cy="51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2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6DCF-C30F-884D-A794-43117C0B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7156"/>
            <a:ext cx="5605463" cy="208740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7030A0"/>
                </a:solidFill>
              </a:rPr>
              <a:t>My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3CC8-B2ED-604E-A9D2-7A770698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>
                <a:solidFill>
                  <a:srgbClr val="002060"/>
                </a:solidFill>
              </a:rPr>
              <a:t>Honest.</a:t>
            </a:r>
          </a:p>
          <a:p>
            <a:r>
              <a:rPr lang="en-US" sz="8800">
                <a:solidFill>
                  <a:srgbClr val="002060"/>
                </a:solidFill>
              </a:rPr>
              <a:t>Dedicated.</a:t>
            </a:r>
          </a:p>
        </p:txBody>
      </p:sp>
    </p:spTree>
    <p:extLst>
      <p:ext uri="{BB962C8B-B14F-4D97-AF65-F5344CB8AC3E}">
        <p14:creationId xmlns:p14="http://schemas.microsoft.com/office/powerpoint/2010/main" val="90607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81BA-1215-F54C-A99A-CBEBDC8B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736431" cy="1212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C000"/>
                </a:solidFill>
              </a:rPr>
              <a:t>My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7D67-071E-BF49-A4A7-FE333B85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chemeClr val="accent1">
                    <a:lumMod val="40000"/>
                    <a:lumOff val="60000"/>
                  </a:schemeClr>
                </a:solidFill>
              </a:rPr>
              <a:t>My brother.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0A3620-5FE4-2A44-8FB4-20E1F030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70" y="2194560"/>
            <a:ext cx="6107346" cy="45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6A62-69F7-7844-99DB-B508050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40530"/>
            <a:ext cx="3795714" cy="1559719"/>
          </a:xfrm>
        </p:spPr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My ambition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85A0-3D23-CA47-8387-9F6E419B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To establish my own school.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31C6F0-CA68-8F45-874C-13FF9422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8" y="3429000"/>
            <a:ext cx="113605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0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A6FF-DB77-F34A-875C-4377B78D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3469-A0F7-9E48-8CBA-10AD086E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191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2923-75E0-734D-90AF-5979A481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674" y="1345406"/>
            <a:ext cx="4810390" cy="4643438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accent2"/>
                </a:solidFill>
              </a:rPr>
              <a:t>My name is Sofia Tarannum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DDCFD9-BBF4-2942-9D41-272DB2FB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FF648D2-E6C4-B846-A1A2-DEE11823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93" y="762000"/>
            <a:ext cx="4726781" cy="601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3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019E-A80B-054B-AE9C-266D7932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535781"/>
            <a:ext cx="10146186" cy="1916907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0070C0"/>
                </a:solidFill>
              </a:rPr>
              <a:t>My native 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4A24-95F7-4D4C-BB1E-BCA4B6888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731295"/>
            <a:ext cx="10144654" cy="191690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5">
                    <a:lumMod val="50000"/>
                  </a:schemeClr>
                </a:solidFill>
              </a:rPr>
              <a:t>I’m from karimnagar.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215630-6132-1647-A896-27EF908A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964781"/>
            <a:ext cx="6774656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92A2-A3B0-4F43-92B8-5F5D952AE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91347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>
                    <a:lumMod val="90000"/>
                  </a:schemeClr>
                </a:solidFill>
              </a:rPr>
              <a:t>My father is a mechanic.</a:t>
            </a:r>
          </a:p>
          <a:p>
            <a:r>
              <a:rPr lang="en-US" sz="3600">
                <a:solidFill>
                  <a:schemeClr val="tx2">
                    <a:lumMod val="90000"/>
                  </a:schemeClr>
                </a:solidFill>
              </a:rPr>
              <a:t>My mother is a home maker.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5C31E4-82F8-F049-A750-3228B8C7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2"/>
            <a:ext cx="5581650" cy="1430187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My mom and dad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F890B9B-12C1-1043-8101-83F1C8D0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80" y="2345531"/>
            <a:ext cx="4655345" cy="451247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F0FAF88-AAD3-3E41-B31A-8B95AF9A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862389"/>
            <a:ext cx="6031705" cy="29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C2F-D522-7549-A33C-9E0C90A1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657"/>
            <a:ext cx="3462337" cy="180975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0000"/>
                </a:solidFill>
              </a:rPr>
              <a:t>siblings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1004-04B3-DE45-975B-962D38AB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FFFF00"/>
                </a:solidFill>
              </a:rPr>
              <a:t>My elder brother.</a:t>
            </a:r>
          </a:p>
          <a:p>
            <a:r>
              <a:rPr lang="en-US" sz="3600">
                <a:solidFill>
                  <a:srgbClr val="FFFF00"/>
                </a:solidFill>
              </a:rPr>
              <a:t>He is working in TCS.</a:t>
            </a:r>
          </a:p>
          <a:p>
            <a:r>
              <a:rPr lang="en-US" sz="3600">
                <a:solidFill>
                  <a:srgbClr val="FFFF00"/>
                </a:solidFill>
              </a:rPr>
              <a:t>Ex alumni of KITS.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39F495-6CEC-F841-AE47-7D778E3A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9" y="107157"/>
            <a:ext cx="4957762" cy="67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6816-2468-534C-9980-A3C82C6F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5812" y="535969"/>
            <a:ext cx="3676649" cy="15119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7030A0"/>
                </a:solidFill>
              </a:rPr>
              <a:t>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589F-693A-3944-A963-D3D2F90E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bg2">
                    <a:lumMod val="60000"/>
                    <a:lumOff val="40000"/>
                  </a:schemeClr>
                </a:solidFill>
              </a:rPr>
              <a:t>Listening to music.</a:t>
            </a:r>
          </a:p>
          <a:p>
            <a:r>
              <a:rPr lang="en-US" sz="3600">
                <a:solidFill>
                  <a:schemeClr val="bg2">
                    <a:lumMod val="60000"/>
                    <a:lumOff val="40000"/>
                  </a:schemeClr>
                </a:solidFill>
              </a:rPr>
              <a:t>Reading books.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D851A4-0677-474D-99AE-50027FA1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7" y="535969"/>
            <a:ext cx="4833937" cy="632203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B32108B-E1D2-0C41-831B-F626CB3E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96984"/>
            <a:ext cx="5886450" cy="29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0E9-4E82-154E-A03B-A6E6F8D5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19" y="428625"/>
            <a:ext cx="4762499" cy="128587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B0F0"/>
                </a:solidFill>
              </a:rPr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A6C8-D052-E94E-92E5-A1ED5E0F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tx1">
                    <a:lumMod val="75000"/>
                  </a:schemeClr>
                </a:solidFill>
              </a:rPr>
              <a:t>Schooling in sai manair high School.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5FC31F-86EA-5541-AA03-7D35D042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3071813"/>
            <a:ext cx="9644061" cy="36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8084-476E-984F-BD85-1FB7DFD8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AB79-8A73-9C47-BA71-D804C973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chemeClr val="accent1"/>
                </a:solidFill>
              </a:rPr>
              <a:t>Intermediate in Trinity junior college.</a:t>
            </a:r>
          </a:p>
        </p:txBody>
      </p:sp>
    </p:spTree>
    <p:extLst>
      <p:ext uri="{BB962C8B-B14F-4D97-AF65-F5344CB8AC3E}">
        <p14:creationId xmlns:p14="http://schemas.microsoft.com/office/powerpoint/2010/main" val="261188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7A2D-16B3-D74C-815D-C79FFE09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B400-A18A-1443-B898-FCC4EF9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Engineering in Kamala institute of technology and science.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590819-F568-874E-AFF5-4D3C7C73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81" y="3548062"/>
            <a:ext cx="8917781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41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Vapor Trail</vt:lpstr>
      <vt:lpstr>Self introduction</vt:lpstr>
      <vt:lpstr>PowerPoint Presentation</vt:lpstr>
      <vt:lpstr>My native place</vt:lpstr>
      <vt:lpstr>My mom and dad</vt:lpstr>
      <vt:lpstr>siblings</vt:lpstr>
      <vt:lpstr>hobbies</vt:lpstr>
      <vt:lpstr>education</vt:lpstr>
      <vt:lpstr>PowerPoint Presentation</vt:lpstr>
      <vt:lpstr>PowerPoint Presentation</vt:lpstr>
      <vt:lpstr>My favourites</vt:lpstr>
      <vt:lpstr>My strength</vt:lpstr>
      <vt:lpstr>My inspiration</vt:lpstr>
      <vt:lpstr>My ambition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sofiatarannum17@gmail.com</dc:creator>
  <cp:lastModifiedBy>sofiatarannum17@gmail.com</cp:lastModifiedBy>
  <cp:revision>8</cp:revision>
  <dcterms:created xsi:type="dcterms:W3CDTF">2019-08-24T20:23:00Z</dcterms:created>
  <dcterms:modified xsi:type="dcterms:W3CDTF">2019-10-20T14:02:06Z</dcterms:modified>
</cp:coreProperties>
</file>